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aeb6294b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aeb6294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Blog IT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Mariem El hadki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Conclusion</a:t>
            </a:r>
            <a:endParaRPr/>
          </a:p>
        </p:txBody>
      </p:sp>
      <p:sp>
        <p:nvSpPr>
          <p:cNvPr id="110" name="Google Shape;110;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Insérez votre texte ici Insérez votre texte ici Insérez votre texte ici Insérez votre texte ici Insérez votre texte ici Insérez votre texte ici Insérez votre texte ici Insérez votre texte ici Insérez votre texte ici Insérez votre texte ici Insérez votre texte ici</a:t>
            </a:r>
            <a:r>
              <a:rPr lang="f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838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Introduction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 sz="4800">
                <a:solidFill>
                  <a:schemeClr val="lt1"/>
                </a:solidFill>
                <a:latin typeface="Raleway"/>
                <a:ea typeface="Raleway"/>
                <a:cs typeface="Raleway"/>
                <a:sym typeface="Raleway"/>
              </a:rPr>
              <a:t>Qu'est-ce que MERN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345675" y="1270925"/>
            <a:ext cx="7386300" cy="264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Pourquoi Le Mern</a:t>
            </a:r>
            <a:endParaRPr/>
          </a:p>
        </p:txBody>
      </p:sp>
      <p:sp>
        <p:nvSpPr>
          <p:cNvPr id="81" name="Google Shape;81;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fr"/>
              <a:t>Javascript Everywhere </a:t>
            </a:r>
            <a:endParaRPr/>
          </a:p>
          <a:p>
            <a:pPr indent="-342900" lvl="0" marL="457200" rtl="0" algn="l">
              <a:spcBef>
                <a:spcPts val="1600"/>
              </a:spcBef>
              <a:spcAft>
                <a:spcPts val="0"/>
              </a:spcAft>
              <a:buSzPts val="1800"/>
              <a:buChar char="●"/>
            </a:pPr>
            <a:r>
              <a:rPr lang="fr"/>
              <a:t>Popularité</a:t>
            </a:r>
            <a:endParaRPr/>
          </a:p>
          <a:p>
            <a:pPr indent="-342900" lvl="0" marL="457200" rtl="0" algn="l">
              <a:spcBef>
                <a:spcPts val="1600"/>
              </a:spcBef>
              <a:spcAft>
                <a:spcPts val="1600"/>
              </a:spcAft>
              <a:buSzPts val="1800"/>
              <a:buChar char="●"/>
            </a:pPr>
            <a:r>
              <a:rPr lang="fr"/>
              <a:t>Flexibilité et Scalabilité</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Fonctionnalité</a:t>
            </a:r>
            <a:r>
              <a:rPr lang="fr"/>
              <a:t> Principales</a:t>
            </a:r>
            <a:endParaRPr/>
          </a:p>
        </p:txBody>
      </p:sp>
      <p:sp>
        <p:nvSpPr>
          <p:cNvPr id="87" name="Google Shape;87;p18"/>
          <p:cNvSpPr txBox="1"/>
          <p:nvPr>
            <p:ph idx="1" type="body"/>
          </p:nvPr>
        </p:nvSpPr>
        <p:spPr>
          <a:xfrm>
            <a:off x="311700" y="1171675"/>
            <a:ext cx="8061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fr" sz="1600"/>
              <a:t>La partie admin: un espace dédié où je peux gérer mes articles ainsi que les utilisateurs et les commentaires.</a:t>
            </a:r>
            <a:endParaRPr sz="1600"/>
          </a:p>
          <a:p>
            <a:pPr indent="0" lvl="0" marL="457200" rtl="0" algn="l">
              <a:spcBef>
                <a:spcPts val="1600"/>
              </a:spcBef>
              <a:spcAft>
                <a:spcPts val="0"/>
              </a:spcAft>
              <a:buNone/>
            </a:pPr>
            <a:r>
              <a:t/>
            </a:r>
            <a:endParaRPr sz="1600"/>
          </a:p>
          <a:p>
            <a:pPr indent="-330200" lvl="0" marL="457200" rtl="0" algn="l">
              <a:spcBef>
                <a:spcPts val="1600"/>
              </a:spcBef>
              <a:spcAft>
                <a:spcPts val="1600"/>
              </a:spcAft>
              <a:buSzPts val="1600"/>
              <a:buAutoNum type="arabicPeriod"/>
            </a:pPr>
            <a:r>
              <a:rPr lang="fr" sz="1600"/>
              <a:t>La partie client offre un espace où les internautes peuvent parcourir et lire mes articles, avec la possibilité de commenter pour créer un espace d'échanges. Cela favorise l'interaction et encourage la discussion autour des sujets abordés.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Démo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490250" y="526350"/>
            <a:ext cx="6198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3000">
                <a:solidFill>
                  <a:schemeClr val="lt1"/>
                </a:solidFill>
                <a:latin typeface="Raleway"/>
                <a:ea typeface="Raleway"/>
                <a:cs typeface="Raleway"/>
                <a:sym typeface="Raleway"/>
              </a:rPr>
              <a:t>Conclusion</a:t>
            </a:r>
            <a:r>
              <a:rPr lang="fr"/>
              <a:t>…</a:t>
            </a:r>
            <a:endParaRPr/>
          </a:p>
          <a:p>
            <a:pPr indent="0" lvl="0" marL="0" rtl="0" algn="l">
              <a:spcBef>
                <a:spcPts val="0"/>
              </a:spcBef>
              <a:spcAft>
                <a:spcPts val="0"/>
              </a:spcAft>
              <a:buNone/>
            </a:pPr>
            <a:r>
              <a:t/>
            </a:r>
            <a:endParaRPr/>
          </a:p>
          <a:p>
            <a:pPr indent="0" lvl="0" marL="0" rtl="0" algn="l">
              <a:spcBef>
                <a:spcPts val="0"/>
              </a:spcBef>
              <a:spcAft>
                <a:spcPts val="0"/>
              </a:spcAft>
              <a:buNone/>
            </a:pPr>
            <a:r>
              <a:rPr lang="fr" sz="2000">
                <a:solidFill>
                  <a:schemeClr val="lt1"/>
                </a:solidFill>
                <a:latin typeface="Raleway"/>
                <a:ea typeface="Raleway"/>
                <a:cs typeface="Raleway"/>
                <a:sym typeface="Raleway"/>
              </a:rPr>
              <a:t>En conclusion, ce projet de blog représente bien plus qu'une simple plateforme en ligne. Il incarne une vision où la passion pour l'informatique et le développement rencontre l'aspiration à créer un espace dynamique d'échange et de partage.</a:t>
            </a:r>
            <a:endParaRPr sz="4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Vue de l'intérieur du tube en carton d'un rouleau d'essuie-tout orienté vers une lumière" id="102" name="Google Shape;102;p21"/>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Vue en plongée de divers accessoires masculins, y compris un grand casque audio, un nœud papillon et une montre-bracelet" id="103" name="Google Shape;103;p21"/>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104" name="Google Shape;104;p21"/>
          <p:cNvSpPr txBox="1"/>
          <p:nvPr>
            <p:ph idx="1" type="body"/>
          </p:nvPr>
        </p:nvSpPr>
        <p:spPr>
          <a:xfrm>
            <a:off x="311700" y="42305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fr"/>
              <a:t>Merci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