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563"/>
    <a:srgbClr val="073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70" d="100"/>
          <a:sy n="70" d="100"/>
        </p:scale>
        <p:origin x="-13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63031"/>
            <a:ext cx="7772400" cy="1470025"/>
          </a:xfrm>
        </p:spPr>
        <p:txBody>
          <a:bodyPr/>
          <a:lstStyle/>
          <a:p>
            <a:r>
              <a:rPr lang="en-US" sz="6600" dirty="0" err="1" smtClean="0">
                <a:solidFill>
                  <a:srgbClr val="094563"/>
                </a:solidFill>
              </a:rPr>
              <a:t>VDeditor</a:t>
            </a:r>
            <a:endParaRPr lang="en-US" dirty="0">
              <a:solidFill>
                <a:srgbClr val="094563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27984" y="5157192"/>
            <a:ext cx="4456584" cy="1440160"/>
          </a:xfrm>
        </p:spPr>
        <p:txBody>
          <a:bodyPr>
            <a:normAutofit/>
          </a:bodyPr>
          <a:lstStyle/>
          <a:p>
            <a:pPr algn="r"/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Выполнили студенты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II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курса:</a:t>
            </a:r>
          </a:p>
          <a:p>
            <a:pPr algn="r"/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Ковальчук Д.А.</a:t>
            </a:r>
          </a:p>
          <a:p>
            <a:pPr algn="r"/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Годунова В.И.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55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7829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Thank you for your attention!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8043" y="44624"/>
            <a:ext cx="8229600" cy="7829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Overloaded market of photo editors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43" y="908720"/>
            <a:ext cx="35814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363" y="1052736"/>
            <a:ext cx="25241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1566"/>
            <a:ext cx="36861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612" y="1597612"/>
            <a:ext cx="2724871" cy="287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12915" y="3081486"/>
            <a:ext cx="381952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5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88043" y="44624"/>
            <a:ext cx="8229600" cy="7829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What’s new? Future developments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395536" y="1041449"/>
            <a:ext cx="8229600" cy="217152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Functionality of saving most common actions with images to a file allows users to create “macroinstructions” that will make the process of editing images faster and easier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3" b="21560"/>
          <a:stretch/>
        </p:blipFill>
        <p:spPr bwMode="auto">
          <a:xfrm>
            <a:off x="251520" y="3429000"/>
            <a:ext cx="841593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0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88043" y="44624"/>
            <a:ext cx="8229600" cy="7829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Interface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1" name="Picture 3" descr="C:\Users\админ\Desktop\U6UGqPpSB1U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2" b="26066"/>
          <a:stretch/>
        </p:blipFill>
        <p:spPr bwMode="auto">
          <a:xfrm>
            <a:off x="179512" y="1484784"/>
            <a:ext cx="8746117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2582034"/>
            <a:ext cx="80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Resize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709" y="1959584"/>
            <a:ext cx="1143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Rotation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984" y="2582034"/>
            <a:ext cx="1018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Contrast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8453" y="194246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C000"/>
                </a:solidFill>
              </a:rPr>
              <a:t>Black&amp;White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0608" y="258203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Sepia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32120" y="194246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B</a:t>
            </a:r>
            <a:r>
              <a:rPr lang="en-US" sz="1600" dirty="0" smtClean="0">
                <a:solidFill>
                  <a:srgbClr val="FFC000"/>
                </a:solidFill>
              </a:rPr>
              <a:t>lur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92160" y="2582034"/>
            <a:ext cx="999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Acutance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69045" y="1942464"/>
            <a:ext cx="999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Aquarelle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73301" y="2124974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List of occurred changes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8765" y="1660605"/>
            <a:ext cx="1143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Main Menu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09058" y="4077072"/>
            <a:ext cx="1143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</a:rPr>
              <a:t>Image Area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21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32917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88043" y="44624"/>
            <a:ext cx="8229600" cy="7829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Open/Save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ile Dialog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88043" y="44624"/>
            <a:ext cx="8229600" cy="7829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Filters’ implementation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098" name="Picture 2" descr="http://cs633321.vk.me/v633321600/260b8/EO8hlGIE_x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" r="5192"/>
          <a:stretch/>
        </p:blipFill>
        <p:spPr bwMode="auto">
          <a:xfrm>
            <a:off x="323528" y="1484784"/>
            <a:ext cx="7056784" cy="367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2843808" y="753417"/>
            <a:ext cx="3744416" cy="65935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Convolution Matrix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b="4058"/>
          <a:stretch/>
        </p:blipFill>
        <p:spPr bwMode="auto">
          <a:xfrm>
            <a:off x="3203848" y="4365104"/>
            <a:ext cx="5578890" cy="233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2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1844824"/>
            <a:ext cx="7920880" cy="3456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tavmjong.free.fr/INKSCAPE/MANUAL/images/FILTERS/Filters_ColorMatrix_Formu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69435"/>
            <a:ext cx="7883152" cy="262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88043" y="44624"/>
            <a:ext cx="8229600" cy="7829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Filters’ implementation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275856" y="753417"/>
            <a:ext cx="3744416" cy="65935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lor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Matrix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5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28800"/>
            <a:ext cx="2488596" cy="229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6856" y="44624"/>
            <a:ext cx="8229600" cy="7829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Filters’ implementation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122" name="Picture 2" descr="C:\Users\админ\Desktop\My 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985963"/>
            <a:ext cx="2270443" cy="224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2488596" cy="227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17031"/>
            <a:ext cx="2566214" cy="23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574" y="3717033"/>
            <a:ext cx="2574338" cy="240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39" y="4365104"/>
            <a:ext cx="2464508" cy="227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6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6856" y="44624"/>
            <a:ext cx="8229600" cy="7829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Too much aquarelle…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3351"/>
            <a:ext cx="5578502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3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94</Words>
  <Application>Microsoft Office PowerPoint</Application>
  <PresentationFormat>Экран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VDeditor</vt:lpstr>
      <vt:lpstr>Overloaded market of photo editors</vt:lpstr>
      <vt:lpstr>What’s new? Future developments</vt:lpstr>
      <vt:lpstr>Interface</vt:lpstr>
      <vt:lpstr>Open/Save File Dialog</vt:lpstr>
      <vt:lpstr>Filters’ implementation</vt:lpstr>
      <vt:lpstr>Filters’ implementation</vt:lpstr>
      <vt:lpstr>Filters’ implementation</vt:lpstr>
      <vt:lpstr>Too much aquarelle…</vt:lpstr>
      <vt:lpstr>Thank you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Victoria</dc:creator>
  <cp:lastModifiedBy>Victoria</cp:lastModifiedBy>
  <cp:revision>18</cp:revision>
  <dcterms:created xsi:type="dcterms:W3CDTF">2016-03-20T15:01:45Z</dcterms:created>
  <dcterms:modified xsi:type="dcterms:W3CDTF">2016-03-20T20:44:54Z</dcterms:modified>
</cp:coreProperties>
</file>