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36" r:id="rId3"/>
    <p:sldId id="284" r:id="rId4"/>
    <p:sldId id="338" r:id="rId5"/>
    <p:sldId id="345" r:id="rId6"/>
    <p:sldId id="346" r:id="rId7"/>
    <p:sldId id="342" r:id="rId8"/>
    <p:sldId id="350" r:id="rId9"/>
    <p:sldId id="351" r:id="rId10"/>
    <p:sldId id="339" r:id="rId11"/>
    <p:sldId id="3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10"/>
    <p:restoredTop sz="72877"/>
  </p:normalViewPr>
  <p:slideViewPr>
    <p:cSldViewPr snapToGrid="0" snapToObjects="1">
      <p:cViewPr varScale="1">
        <p:scale>
          <a:sx n="91" d="100"/>
          <a:sy n="91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0636-8A2E-4043-881A-1014A5CF3828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3416-B7DF-8D4F-92B3-79363879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35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78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BEF8-C8D8-2848-8261-78C14686017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Machine Learning with Scikit-Learn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7383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use Scikit-Learn for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248" y="1825625"/>
            <a:ext cx="9507311" cy="4351338"/>
          </a:xfrm>
        </p:spPr>
        <p:txBody>
          <a:bodyPr>
            <a:noAutofit/>
          </a:bodyPr>
          <a:lstStyle/>
          <a:p>
            <a:r>
              <a:rPr lang="en-US" sz="2600" dirty="0"/>
              <a:t>Programming machine learning algorithms from scratch is no easy task. </a:t>
            </a:r>
          </a:p>
          <a:p>
            <a:r>
              <a:rPr lang="en-US" sz="2600" dirty="0"/>
              <a:t>Scikit-learn provides a large amount of well programmed algorithms</a:t>
            </a:r>
          </a:p>
          <a:p>
            <a:r>
              <a:rPr lang="en-US" sz="2600" dirty="0"/>
              <a:t>Syntax allows you to try multiple algorithms quickly</a:t>
            </a:r>
          </a:p>
          <a:p>
            <a:r>
              <a:rPr lang="en-US" sz="2600" dirty="0"/>
              <a:t>Library works well with other python libraries like NumPy, pandas, and matplotlib</a:t>
            </a:r>
          </a:p>
          <a:p>
            <a:r>
              <a:rPr lang="en-US" sz="2600" dirty="0"/>
              <a:t>Library is popular. There are always more scikit-learn tutorials being written. This means that you can get your questions answered more easily. </a:t>
            </a:r>
          </a:p>
        </p:txBody>
      </p:sp>
    </p:spTree>
    <p:extLst>
      <p:ext uri="{BB962C8B-B14F-4D97-AF65-F5344CB8AC3E}">
        <p14:creationId xmlns:p14="http://schemas.microsoft.com/office/powerpoint/2010/main" val="7795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is this talk using Scikit-Learn?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D68FD96-55D9-E04A-B73A-309D3A73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9" y="1825625"/>
            <a:ext cx="6021656" cy="43513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03C97B-47BE-1040-8F67-42A6141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5625"/>
            <a:ext cx="4978981" cy="4351338"/>
          </a:xfrm>
        </p:spPr>
        <p:txBody>
          <a:bodyPr>
            <a:noAutofit/>
          </a:bodyPr>
          <a:lstStyle/>
          <a:p>
            <a:r>
              <a:rPr lang="en-US" sz="2600" dirty="0"/>
              <a:t>The goal of this talk is to try out multiple machine learning algorithms quickly and learn each algorithms strengths and weaknesses. </a:t>
            </a:r>
          </a:p>
          <a:p>
            <a:r>
              <a:rPr lang="en-US" sz="2600" dirty="0"/>
              <a:t>In the process, learn concepts such as bias, variance, overfitting, and underfitting</a:t>
            </a:r>
          </a:p>
        </p:txBody>
      </p:sp>
    </p:spTree>
    <p:extLst>
      <p:ext uri="{BB962C8B-B14F-4D97-AF65-F5344CB8AC3E}">
        <p14:creationId xmlns:p14="http://schemas.microsoft.com/office/powerpoint/2010/main" val="5978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81A3F5-8268-3E40-B6CD-0541A6E6CEE6}"/>
              </a:ext>
            </a:extLst>
          </p:cNvPr>
          <p:cNvSpPr/>
          <p:nvPr/>
        </p:nvSpPr>
        <p:spPr>
          <a:xfrm>
            <a:off x="4278544" y="2925415"/>
            <a:ext cx="3648456" cy="260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About Me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3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PhD Student at Georgia Tech</a:t>
            </a:r>
            <a:endParaRPr lang="en-US" dirty="0"/>
          </a:p>
          <a:p>
            <a:r>
              <a:rPr lang="en" dirty="0"/>
              <a:t>What I have done:</a:t>
            </a:r>
            <a:endParaRPr dirty="0"/>
          </a:p>
        </p:txBody>
      </p:sp>
      <p:sp>
        <p:nvSpPr>
          <p:cNvPr id="68" name="Shape 68"/>
          <p:cNvSpPr txBox="1"/>
          <p:nvPr/>
        </p:nvSpPr>
        <p:spPr>
          <a:xfrm>
            <a:off x="606467" y="5531456"/>
            <a:ext cx="3368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/>
              <a:t>Understanding Fitbit Data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84413" y="5537577"/>
            <a:ext cx="3368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endParaRPr sz="2400" dirty="0"/>
          </a:p>
        </p:txBody>
      </p:sp>
      <p:sp>
        <p:nvSpPr>
          <p:cNvPr id="70" name="Shape 70"/>
          <p:cNvSpPr txBox="1"/>
          <p:nvPr/>
        </p:nvSpPr>
        <p:spPr>
          <a:xfrm>
            <a:off x="8401106" y="5531455"/>
            <a:ext cx="3368000" cy="100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/>
              <a:t>LinkedIn Learning Instructor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 r="1368"/>
          <a:stretch/>
        </p:blipFill>
        <p:spPr>
          <a:xfrm>
            <a:off x="709565" y="2924156"/>
            <a:ext cx="3161803" cy="26090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9C6172-7479-2042-8AF6-F7F7EFFE7545}"/>
              </a:ext>
            </a:extLst>
          </p:cNvPr>
          <p:cNvSpPr/>
          <p:nvPr/>
        </p:nvSpPr>
        <p:spPr>
          <a:xfrm>
            <a:off x="8217336" y="2925415"/>
            <a:ext cx="3648456" cy="260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43B46F8-08C0-3D43-92F0-260B0ABB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22" y="3371185"/>
            <a:ext cx="2552700" cy="1714500"/>
          </a:xfrm>
          <a:prstGeom prst="rect">
            <a:avLst/>
          </a:prstGeom>
        </p:spPr>
      </p:pic>
      <p:sp>
        <p:nvSpPr>
          <p:cNvPr id="20" name="Shape 70">
            <a:extLst>
              <a:ext uri="{FF2B5EF4-FFF2-40B4-BE49-F238E27FC236}">
                <a16:creationId xmlns:a16="http://schemas.microsoft.com/office/drawing/2014/main" id="{ADCE84E5-714D-CE49-A0E3-31E370FB5A63}"/>
              </a:ext>
            </a:extLst>
          </p:cNvPr>
          <p:cNvSpPr txBox="1"/>
          <p:nvPr/>
        </p:nvSpPr>
        <p:spPr>
          <a:xfrm>
            <a:off x="4418772" y="5531454"/>
            <a:ext cx="3368000" cy="100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/>
              <a:t>Machine Learning with Python Instructor</a:t>
            </a:r>
            <a:endParaRPr sz="2400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AF65473-C0B0-4640-A896-F61BD5AD4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334" y="3873988"/>
            <a:ext cx="3648457" cy="7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for this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  <a:p>
            <a:r>
              <a:rPr lang="en-US" dirty="0"/>
              <a:t>Integers and floats</a:t>
            </a:r>
          </a:p>
          <a:p>
            <a:r>
              <a:rPr lang="en-US" dirty="0"/>
              <a:t>Conditionals and </a:t>
            </a:r>
            <a:r>
              <a:rPr lang="en-US" dirty="0" err="1"/>
              <a:t>booleans</a:t>
            </a:r>
            <a:r>
              <a:rPr lang="en-US" dirty="0"/>
              <a:t>-if, else, and </a:t>
            </a:r>
            <a:r>
              <a:rPr lang="en-US" dirty="0" err="1"/>
              <a:t>elif</a:t>
            </a:r>
            <a:endParaRPr lang="en-US" dirty="0"/>
          </a:p>
          <a:p>
            <a:r>
              <a:rPr lang="en-US" dirty="0"/>
              <a:t>For loops</a:t>
            </a:r>
          </a:p>
          <a:p>
            <a:r>
              <a:rPr lang="en-US" dirty="0"/>
              <a:t>Lists, tuples</a:t>
            </a:r>
          </a:p>
          <a:p>
            <a:r>
              <a:rPr lang="en-US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98415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14788" y="1825625"/>
            <a:ext cx="73390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/>
              <a:t>“field of study that gives computers the ability to learn from data without being explicitly programmed”</a:t>
            </a:r>
          </a:p>
          <a:p>
            <a:pPr marL="2286000" lvl="5" indent="0">
              <a:buNone/>
            </a:pPr>
            <a:r>
              <a:rPr lang="en-US" sz="3200" dirty="0"/>
              <a:t>						- Arthur Samuel</a:t>
            </a:r>
          </a:p>
          <a:p>
            <a:endParaRPr lang="en-US" sz="4200" dirty="0"/>
          </a:p>
        </p:txBody>
      </p:sp>
      <p:pic>
        <p:nvPicPr>
          <p:cNvPr id="8" name="Picture 7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253A592B-7D23-8C4A-8FC7-D5B5761F7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41"/>
          <a:stretch/>
        </p:blipFill>
        <p:spPr>
          <a:xfrm>
            <a:off x="838200" y="1825625"/>
            <a:ext cx="3094330" cy="42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14788" y="1825625"/>
            <a:ext cx="73390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200" dirty="0"/>
              <a:t>“‘Learning’ enters when we give these models tunable parameters that can be adapted to observed data; in this way the program can be considered to be ‘learning’ from the data."</a:t>
            </a:r>
          </a:p>
          <a:p>
            <a:pPr marL="2286000" lvl="5" indent="0">
              <a:buNone/>
            </a:pPr>
            <a:r>
              <a:rPr lang="en-US" sz="3200" dirty="0"/>
              <a:t>						- Jake </a:t>
            </a:r>
            <a:r>
              <a:rPr lang="en-US" sz="3200" dirty="0" err="1"/>
              <a:t>Vanderplas</a:t>
            </a:r>
            <a:endParaRPr lang="en-US" sz="4200" dirty="0"/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36D0CDE-B945-F44F-856D-DCF43040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090672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1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14788" y="1825625"/>
            <a:ext cx="73390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/>
              <a:t>“Once models have been fit to previously seen data, they can be used to predict and understand aspects of newly observed data”</a:t>
            </a:r>
          </a:p>
          <a:p>
            <a:pPr marL="2286000" lvl="5" indent="0">
              <a:buNone/>
            </a:pPr>
            <a:r>
              <a:rPr lang="en-US" sz="3200" dirty="0"/>
              <a:t>						- Jake </a:t>
            </a:r>
            <a:r>
              <a:rPr lang="en-US" sz="3200" dirty="0" err="1"/>
              <a:t>Vanderplas</a:t>
            </a:r>
            <a:endParaRPr lang="en-US" sz="4200" dirty="0"/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36D0CDE-B945-F44F-856D-DCF43040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090672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Basic Types of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463666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/>
              <a:t>Supervised learning</a:t>
            </a:r>
          </a:p>
          <a:p>
            <a:pPr marL="457200" lvl="1" indent="0">
              <a:buNone/>
            </a:pPr>
            <a:r>
              <a:rPr lang="en-US" sz="2800" dirty="0"/>
              <a:t>Modeling the relationship between measured features of data and some target (label/value). When target is a label, it is classification. When target is a continuous value, it is regression.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EA128F-CC57-5C47-9CCA-7A9ECE2F22AE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6366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/>
              <a:t>Unsupervised learning</a:t>
            </a:r>
          </a:p>
          <a:p>
            <a:pPr marL="457200" lvl="1" indent="0">
              <a:buNone/>
            </a:pPr>
            <a:r>
              <a:rPr lang="en-US" sz="2800" dirty="0"/>
              <a:t>Modeling the measured features of data without some target (label/value)</a:t>
            </a:r>
          </a:p>
        </p:txBody>
      </p:sp>
    </p:spTree>
    <p:extLst>
      <p:ext uri="{BB962C8B-B14F-4D97-AF65-F5344CB8AC3E}">
        <p14:creationId xmlns:p14="http://schemas.microsoft.com/office/powerpoint/2010/main" val="7817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88E847-427E-BF4D-B3DD-BFAE5987C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63" y="1480344"/>
            <a:ext cx="9563100" cy="473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72850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Unsupervised learning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DC22F21-9937-D541-927A-017068DB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4" y="1481328"/>
            <a:ext cx="9677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9672</TotalTime>
  <Words>368</Words>
  <Application>Microsoft Macintosh PowerPoint</Application>
  <PresentationFormat>Widescreen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with Scikit-Learn</vt:lpstr>
      <vt:lpstr>About Me</vt:lpstr>
      <vt:lpstr>What you should know for this talk</vt:lpstr>
      <vt:lpstr>What is Machine Learning?</vt:lpstr>
      <vt:lpstr>What is Machine Learning?</vt:lpstr>
      <vt:lpstr>What is Machine Learning?</vt:lpstr>
      <vt:lpstr>Two Basic Types of Machine Learning</vt:lpstr>
      <vt:lpstr>Supervised learning</vt:lpstr>
      <vt:lpstr>Unsupervised learning</vt:lpstr>
      <vt:lpstr>Why use Scikit-Learn for Machine Learning?</vt:lpstr>
      <vt:lpstr>Why is this talk using Scikit-Learn?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Python</dc:title>
  <dc:creator>Michael Galarnyk</dc:creator>
  <cp:lastModifiedBy>Michael Galarnyk</cp:lastModifiedBy>
  <cp:revision>310</cp:revision>
  <cp:lastPrinted>2018-10-09T17:00:03Z</cp:lastPrinted>
  <dcterms:created xsi:type="dcterms:W3CDTF">2018-10-06T19:16:58Z</dcterms:created>
  <dcterms:modified xsi:type="dcterms:W3CDTF">2025-05-07T07:56:36Z</dcterms:modified>
</cp:coreProperties>
</file>