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CF288C-86ED-404A-A644-A761F68C2CB7}">
  <a:tblStyle styleId="{C0CF288C-86ED-404A-A644-A761F68C2C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4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3.xml"/><Relationship Id="rId54" Type="http://schemas.openxmlformats.org/officeDocument/2006/relationships/font" Target="fonts/RobotoMon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99c683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99c683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students are filtering in, circulate a piece of paper for students to write their names on. Include a place for name and professor. If a student came in late, note what time they came in so that we can accurately track data. (The observing TA should probably be the one to manage and record when a student comes in late)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99c683a2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099c683a2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099c683a2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099c683a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99c683a2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099c683a2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99c683a2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099c683a2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99c683a2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099c683a2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099c683a2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099c683a2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99c683a2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99c683a2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099c683a2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099c683a2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099c683a2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099c683a2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099c683a2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099c683a2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99c683a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099c683a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099c683a2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099c683a2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99c683a2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099c683a2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099c683a2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099c683a2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099c683a2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099c683a2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099c683a2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099c683a2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099c683a2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099c683a2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099c683a2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099c683a2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099c683a2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099c683a2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099c683a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099c683a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099c683a2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099c683a2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99c683a2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99c683a2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099c683a2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099c683a2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099c683a2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099c683a2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099c683a2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099c683a2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099c683a2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099c683a2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099c683a2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099c683a2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099c683a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099c683a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099c683a2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099c683a2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099c683a2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099c683a2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99c683a2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099c683a2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99c683a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099c683a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99c683a2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99c683a2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099c683a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099c683a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099c683a2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099c683a2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099c683a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099c683a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99c683a2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99c683a2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99c683a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099c683a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99c683a2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099c683a2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99c683a2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99c683a2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.socrative.com/login/studen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815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Welcome to CS149 Students to….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Impact"/>
                <a:ea typeface="Impact"/>
                <a:cs typeface="Impact"/>
                <a:sym typeface="Impact"/>
              </a:rPr>
              <a:t>THE FOURTH HOUR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344613" y="23724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TOPIC - Nested For Loops</a:t>
            </a:r>
            <a:endParaRPr sz="180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400" y="1886597"/>
            <a:ext cx="2039814" cy="203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6922"/>
            <a:ext cx="1932390" cy="2184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What is the first value printed?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String[] words = {"hello", "world", "today", "is", "a", "great", "day"};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i = words.length - 2; i &gt;= 0; i--)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.println(words[i]);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arenR"/>
            </a:pPr>
            <a:r>
              <a:rPr lang="en" sz="1200">
                <a:solidFill>
                  <a:srgbClr val="000000"/>
                </a:solidFill>
              </a:rPr>
              <a:t>hello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arenR"/>
            </a:pPr>
            <a:r>
              <a:rPr lang="en" sz="1200">
                <a:solidFill>
                  <a:srgbClr val="000000"/>
                </a:solidFill>
              </a:rPr>
              <a:t>world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arenR"/>
            </a:pPr>
            <a:r>
              <a:rPr lang="en" sz="1200">
                <a:solidFill>
                  <a:srgbClr val="000000"/>
                </a:solidFill>
              </a:rPr>
              <a:t>today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arenR"/>
            </a:pPr>
            <a:r>
              <a:rPr lang="en" sz="1200">
                <a:solidFill>
                  <a:srgbClr val="000000"/>
                </a:solidFill>
              </a:rPr>
              <a:t>is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arenR"/>
            </a:pPr>
            <a:r>
              <a:rPr lang="en" sz="1200">
                <a:solidFill>
                  <a:srgbClr val="000000"/>
                </a:solidFill>
              </a:rPr>
              <a:t>a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arenR"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</a:rPr>
              <a:t>great</a:t>
            </a:r>
            <a:endParaRPr sz="12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arenR"/>
            </a:pPr>
            <a:r>
              <a:rPr lang="en" sz="1200">
                <a:solidFill>
                  <a:srgbClr val="000000"/>
                </a:solidFill>
              </a:rPr>
              <a:t>day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over it on the board!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problem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single for loop that prints a 5 stars in a row. The print statement should only print out 1 star each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* * * 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 in groups of 2-3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(int i = 0; i &lt; 5; i++) {</a:t>
            </a:r>
            <a:br>
              <a:rPr lang="en"/>
            </a:br>
            <a:r>
              <a:rPr lang="en"/>
              <a:t>	System.out.print(“*”);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 and Columns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Double nested for loops are often used to make/print grids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 and Columns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nested for loops are often used to make/print grids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outer for loop is used to describe the number of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inner for loop is used to describe the number of columns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 and Columns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create a single row with five columns of stars: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*****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 and Columns</a:t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create a single row with five columns of stars: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*****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might we achieve this with two for loops?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 and Columns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create a single row with five columns of stars: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*****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might we achieve this with two for loops?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(int row = ?; row &lt;= ?; row++) {</a:t>
            </a:r>
            <a:br>
              <a:rPr lang="en"/>
            </a:br>
            <a:r>
              <a:rPr lang="en"/>
              <a:t>	</a:t>
            </a:r>
            <a:r>
              <a:rPr lang="en"/>
              <a:t>f</a:t>
            </a:r>
            <a:r>
              <a:rPr lang="en"/>
              <a:t>or (int col = ?; col &lt;= ?; col++)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System.out.print(“*”);</a:t>
            </a:r>
            <a:br>
              <a:rPr lang="en"/>
            </a:br>
            <a:r>
              <a:rPr lang="en"/>
              <a:t>        }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 and Columns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create a single row with five columns of stars: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*****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might we achieve this with two for loops?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(int row = ?; row &lt;= ?; row++) {</a:t>
            </a:r>
            <a:br>
              <a:rPr lang="en"/>
            </a:br>
            <a:r>
              <a:rPr lang="en"/>
              <a:t>	for (int col = ?; col &lt;= ?; col++)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System.out.print(“*”);</a:t>
            </a:r>
            <a:br>
              <a:rPr lang="en"/>
            </a:br>
            <a:r>
              <a:rPr lang="en"/>
              <a:t>        }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44" name="Google Shape;244;p43"/>
          <p:cNvSpPr txBox="1"/>
          <p:nvPr/>
        </p:nvSpPr>
        <p:spPr>
          <a:xfrm>
            <a:off x="5954150" y="3005025"/>
            <a:ext cx="2641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rows do we want?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Introductions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Fact About yourself</a:t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825" y="867088"/>
            <a:ext cx="2476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 and Columns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create a single row with five columns of stars: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*****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might we achieve this with two for loops?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(int row = ?; row &lt;= ?; row++) {</a:t>
            </a:r>
            <a:br>
              <a:rPr lang="en"/>
            </a:br>
            <a:r>
              <a:rPr lang="en"/>
              <a:t>	for (int col = ?; col &lt;= ?; col++)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System.out.print(“*”);</a:t>
            </a:r>
            <a:br>
              <a:rPr lang="en"/>
            </a:br>
            <a:r>
              <a:rPr lang="en"/>
              <a:t>        }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51" name="Google Shape;251;p44"/>
          <p:cNvSpPr txBox="1"/>
          <p:nvPr/>
        </p:nvSpPr>
        <p:spPr>
          <a:xfrm>
            <a:off x="5954150" y="3005025"/>
            <a:ext cx="2641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rows do we want?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 and Columns</a:t>
            </a:r>
            <a:endParaRPr/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create a single row with five columns of stars: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*****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might we achieve this with two for loops?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(int row = 1; row &lt;= 1; row++) {</a:t>
            </a:r>
            <a:br>
              <a:rPr lang="en"/>
            </a:br>
            <a:r>
              <a:rPr lang="en"/>
              <a:t>	for (int col = ?; col &lt;= ?; col++)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System.out.print(“*”);</a:t>
            </a:r>
            <a:br>
              <a:rPr lang="en"/>
            </a:br>
            <a:r>
              <a:rPr lang="en"/>
              <a:t>        }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58" name="Google Shape;258;p45"/>
          <p:cNvSpPr txBox="1"/>
          <p:nvPr/>
        </p:nvSpPr>
        <p:spPr>
          <a:xfrm>
            <a:off x="5954150" y="3005025"/>
            <a:ext cx="2641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rows do we want?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 and Columns</a:t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create a single row with five columns of stars: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*****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might we achieve this with two for loops?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(int row = 1; row &lt;= 1; row++) {</a:t>
            </a:r>
            <a:br>
              <a:rPr lang="en"/>
            </a:br>
            <a:r>
              <a:rPr lang="en"/>
              <a:t>	for (int col = ?; col &lt; ?; col++)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System.out.print(“*”);</a:t>
            </a:r>
            <a:br>
              <a:rPr lang="en"/>
            </a:br>
            <a:r>
              <a:rPr lang="en"/>
              <a:t>        }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5562800" y="3005025"/>
            <a:ext cx="303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columns do we want?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 and Columns</a:t>
            </a:r>
            <a:endParaRPr/>
          </a:p>
        </p:txBody>
      </p:sp>
      <p:sp>
        <p:nvSpPr>
          <p:cNvPr id="271" name="Google Shape;271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create a single row with five columns of stars: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*****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might we achieve this with two for loops?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(int row = 1; row &lt;= 1; row++) {</a:t>
            </a:r>
            <a:br>
              <a:rPr lang="en"/>
            </a:br>
            <a:r>
              <a:rPr lang="en"/>
              <a:t>	for (int col = 1; col &lt;= 5; col++)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System.out.print(“*”);</a:t>
            </a:r>
            <a:br>
              <a:rPr lang="en"/>
            </a:br>
            <a:r>
              <a:rPr lang="en"/>
              <a:t>        }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72" name="Google Shape;272;p47"/>
          <p:cNvSpPr txBox="1"/>
          <p:nvPr/>
        </p:nvSpPr>
        <p:spPr>
          <a:xfrm>
            <a:off x="5562800" y="3005025"/>
            <a:ext cx="3033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columns do we want?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can we replace ? with to make the for loops print a square made of stars?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(int row = 1; row &lt;= ?; row++) {</a:t>
            </a:r>
            <a:br>
              <a:rPr lang="en" sz="1400"/>
            </a:br>
            <a:r>
              <a:rPr lang="en" sz="1400"/>
              <a:t>	for (int col = 1; col &lt;= 5; col++) {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  System.out.print(“*”);</a:t>
            </a:r>
            <a:br>
              <a:rPr lang="en" sz="1400"/>
            </a:br>
            <a:r>
              <a:rPr lang="en" sz="1400"/>
              <a:t>        }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5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3</a:t>
            </a:r>
            <a:endParaRPr/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What can we replace ? with to make the for loops print a square made of stars?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for (int row = 1; row &lt;= ?; row++) {</a:t>
            </a:r>
            <a:br>
              <a:rPr lang="en" sz="1400"/>
            </a:br>
            <a:r>
              <a:rPr lang="en" sz="1400"/>
              <a:t>	for (int col = 1; col &lt;= 5; col++) {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  System.out.print(“*”);</a:t>
            </a:r>
            <a:br>
              <a:rPr lang="en" sz="1400"/>
            </a:br>
            <a:r>
              <a:rPr lang="en" sz="1400"/>
              <a:t>        }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/>
              <a:t>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400">
                <a:highlight>
                  <a:srgbClr val="FFFF00"/>
                </a:highlight>
              </a:rPr>
              <a:t>5</a:t>
            </a:r>
            <a:endParaRPr sz="14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of stars</a:t>
            </a:r>
            <a:endParaRPr/>
          </a:p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(int row = 1; row &lt;= 5; row++) {</a:t>
            </a:r>
            <a:br>
              <a:rPr lang="en" sz="1400"/>
            </a:br>
            <a:r>
              <a:rPr lang="en" sz="1400"/>
              <a:t>	for (int col = 1; col &lt;= 5; col++) {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  System.out.print(“*”);</a:t>
            </a:r>
            <a:br>
              <a:rPr lang="en" sz="1400"/>
            </a:br>
            <a:r>
              <a:rPr lang="en" sz="1400"/>
              <a:t>        }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we have 5 columns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FFF00"/>
              </a:highlight>
            </a:endParaRPr>
          </a:p>
        </p:txBody>
      </p:sp>
      <p:graphicFrame>
        <p:nvGraphicFramePr>
          <p:cNvPr id="291" name="Google Shape;291;p50"/>
          <p:cNvGraphicFramePr/>
          <p:nvPr/>
        </p:nvGraphicFramePr>
        <p:xfrm>
          <a:off x="5789325" y="190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{C0CF288C-86ED-404A-A644-A761F68C2CB7}</a:tableStyleId>
              </a:tblPr>
              <a:tblGrid>
                <a:gridCol w="402375"/>
                <a:gridCol w="402375"/>
                <a:gridCol w="402375"/>
                <a:gridCol w="402375"/>
                <a:gridCol w="402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of stars</a:t>
            </a:r>
            <a:endParaRPr/>
          </a:p>
        </p:txBody>
      </p:sp>
      <p:sp>
        <p:nvSpPr>
          <p:cNvPr id="297" name="Google Shape;297;p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(int row = 1; row &lt;= 5; row++) {</a:t>
            </a:r>
            <a:br>
              <a:rPr lang="en" sz="1400"/>
            </a:br>
            <a:r>
              <a:rPr lang="en" sz="1400"/>
              <a:t>	for (int col = 1; col &lt;= 5; col++) {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              System.out.print(“*”);</a:t>
            </a:r>
            <a:br>
              <a:rPr lang="en" sz="1400"/>
            </a:br>
            <a:r>
              <a:rPr lang="en" sz="1400"/>
              <a:t>        }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Now we have 5 columns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And 5 rows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highlight>
                <a:srgbClr val="FFFF00"/>
              </a:highlight>
            </a:endParaRPr>
          </a:p>
        </p:txBody>
      </p:sp>
      <p:graphicFrame>
        <p:nvGraphicFramePr>
          <p:cNvPr id="298" name="Google Shape;298;p51"/>
          <p:cNvGraphicFramePr/>
          <p:nvPr/>
        </p:nvGraphicFramePr>
        <p:xfrm>
          <a:off x="5789325" y="190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{C0CF288C-86ED-404A-A644-A761F68C2CB7}</a:tableStyleId>
              </a:tblPr>
              <a:tblGrid>
                <a:gridCol w="402375"/>
                <a:gridCol w="402375"/>
                <a:gridCol w="402375"/>
                <a:gridCol w="402375"/>
                <a:gridCol w="402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9" name="Google Shape;299;p51"/>
          <p:cNvGraphicFramePr/>
          <p:nvPr/>
        </p:nvGraphicFramePr>
        <p:xfrm>
          <a:off x="5789325" y="224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{C0CF288C-86ED-404A-A644-A761F68C2CB7}</a:tableStyleId>
              </a:tblPr>
              <a:tblGrid>
                <a:gridCol w="402375"/>
                <a:gridCol w="402375"/>
                <a:gridCol w="402375"/>
                <a:gridCol w="402375"/>
                <a:gridCol w="402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0" name="Google Shape;300;p51"/>
          <p:cNvGraphicFramePr/>
          <p:nvPr/>
        </p:nvGraphicFramePr>
        <p:xfrm>
          <a:off x="5789325" y="256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{C0CF288C-86ED-404A-A644-A761F68C2CB7}</a:tableStyleId>
              </a:tblPr>
              <a:tblGrid>
                <a:gridCol w="402375"/>
                <a:gridCol w="402375"/>
                <a:gridCol w="402375"/>
                <a:gridCol w="402375"/>
                <a:gridCol w="402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1" name="Google Shape;301;p51"/>
          <p:cNvGraphicFramePr/>
          <p:nvPr/>
        </p:nvGraphicFramePr>
        <p:xfrm>
          <a:off x="5789325" y="286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{C0CF288C-86ED-404A-A644-A761F68C2CB7}</a:tableStyleId>
              </a:tblPr>
              <a:tblGrid>
                <a:gridCol w="402375"/>
                <a:gridCol w="402375"/>
                <a:gridCol w="402375"/>
                <a:gridCol w="402375"/>
                <a:gridCol w="402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Google Shape;302;p51"/>
          <p:cNvGraphicFramePr/>
          <p:nvPr/>
        </p:nvGraphicFramePr>
        <p:xfrm>
          <a:off x="5789325" y="320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{C0CF288C-86ED-404A-A644-A761F68C2CB7}</a:tableStyleId>
              </a:tblPr>
              <a:tblGrid>
                <a:gridCol w="402375"/>
                <a:gridCol w="402375"/>
                <a:gridCol w="402375"/>
                <a:gridCol w="402375"/>
                <a:gridCol w="402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UP!</a:t>
            </a:r>
            <a:endParaRPr/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alter our program to make a triangle that looks like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   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    *    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    *    *     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 with groups of 2-3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row = 1; row &lt;= 4; row++)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for (int col = 1; col &lt;= row; col++)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.print("*");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.println("");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But first….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20" name="Google Shape;320;p5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row = 1; 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row &lt;= 4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row++)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for (int col = 1; col &lt;= row; col++)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.print("*");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.println("");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54"/>
          <p:cNvSpPr txBox="1"/>
          <p:nvPr/>
        </p:nvSpPr>
        <p:spPr>
          <a:xfrm>
            <a:off x="4920475" y="1603000"/>
            <a:ext cx="3247800" cy="189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Notice we changed the conditional for our first for loop since there are only 4 rows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 * 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27" name="Google Shape;327;p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row = 1; row &lt;= 4; row++)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for (int col = 1; 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col &lt;= row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col++)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.print("*");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.println("");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8" name="Google Shape;328;p55"/>
          <p:cNvSpPr txBox="1"/>
          <p:nvPr/>
        </p:nvSpPr>
        <p:spPr>
          <a:xfrm>
            <a:off x="4920475" y="1603000"/>
            <a:ext cx="3247800" cy="228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row 1 there is 1 star, for row 2 there are 2 stars and so on. Because of this pattern we know we need to set second for loop conditional 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col &lt;= row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 * 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34" name="Google Shape;334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row = 1; row &lt;= 4; row++)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for (int col = 1; col &lt;= row; col++)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.print("*");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i="1"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.println("");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Google Shape;335;p56"/>
          <p:cNvSpPr txBox="1"/>
          <p:nvPr/>
        </p:nvSpPr>
        <p:spPr>
          <a:xfrm>
            <a:off x="4920475" y="1603000"/>
            <a:ext cx="3247800" cy="228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Finally after each row is finished printing we need a new line to print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 * 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UP!</a:t>
            </a:r>
            <a:endParaRPr/>
          </a:p>
        </p:txBody>
      </p:sp>
      <p:sp>
        <p:nvSpPr>
          <p:cNvPr id="341" name="Google Shape;341;p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alter our program to make a triangle that looks like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   *    *    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   *    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   *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 with groups of 2-3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47" name="Google Shape;347;p5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 row = 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row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&gt;=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row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for (int col =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col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row; col++)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.print("*");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.println("");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58"/>
          <p:cNvSpPr txBox="1"/>
          <p:nvPr/>
        </p:nvSpPr>
        <p:spPr>
          <a:xfrm>
            <a:off x="4920475" y="1603000"/>
            <a:ext cx="3247800" cy="199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are 4 stars printed on the first row. One way we can write this is by setting row to 4 initially.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 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54" name="Google Shape;354;p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row = 4; 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row &gt;= 1; row--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for (int col = 1; col &lt;= row; col++)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.print("*");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.println("");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5" name="Google Shape;355;p59"/>
          <p:cNvSpPr txBox="1"/>
          <p:nvPr/>
        </p:nvSpPr>
        <p:spPr>
          <a:xfrm>
            <a:off x="4920475" y="1603000"/>
            <a:ext cx="3247800" cy="199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 a result we will need to change or condition and our outer for loop update to make it go in the reverse.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 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challenge</a:t>
            </a:r>
            <a:endParaRPr/>
          </a:p>
        </p:txBody>
      </p:sp>
      <p:sp>
        <p:nvSpPr>
          <p:cNvPr id="361" name="Google Shape;361;p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method called rightTriangle that takes in an int numRows and prints a triangle that is right aligned that looks like the following.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(given the input 4)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* 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* * 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* * 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Work in groups of 2-3</a:t>
            </a:r>
            <a:endParaRPr/>
          </a:p>
        </p:txBody>
      </p:sp>
      <p:sp>
        <p:nvSpPr>
          <p:cNvPr id="362" name="Google Shape;362;p60"/>
          <p:cNvSpPr txBox="1"/>
          <p:nvPr/>
        </p:nvSpPr>
        <p:spPr>
          <a:xfrm>
            <a:off x="4307150" y="2355700"/>
            <a:ext cx="320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Hint you might need a for loop to print out the spaces and a for loop to print out the stars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68" name="Google Shape;368;p61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rightTriangle(int numRows)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for (int row = 1; row &lt;= numRows; row++)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for (int spaces = 1; spaces &lt;= numRows - row; spaces++)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	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.print(" 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for (int stars = 1; stars &lt;= row; stars++)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	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.print("*");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.println("");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74" name="Google Shape;374;p62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rightTriangle(int numRows)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for (int row = 1; row &lt;= numRows; row++)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for (int spaces = 1; 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spaces &lt;= numRows - row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spaces++)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	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.print(" 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for (int stars = 1; stars &lt;= row; stars++)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	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.print("*");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.println("");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5" name="Google Shape;375;p62"/>
          <p:cNvSpPr txBox="1"/>
          <p:nvPr/>
        </p:nvSpPr>
        <p:spPr>
          <a:xfrm>
            <a:off x="5310775" y="2383575"/>
            <a:ext cx="3428700" cy="239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Notice the number of spaces in the first row is 3 (total num of rows - 1), second row is 2 (total num of rows - 2). We can see a pattern here. This is the total number of rows minus the current row number we are on.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* 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 * 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81" name="Google Shape;381;p63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rightTriangle(int numRows)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for (int row = 1; row &lt;= numRows; row++)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for (int spaces = 1; spaces &lt;= numRows - row; spaces++)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	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.print(" 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for (int stars = 1; 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stars &lt;= row;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stars++)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	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.print("*");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.println("");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63"/>
          <p:cNvSpPr txBox="1"/>
          <p:nvPr/>
        </p:nvSpPr>
        <p:spPr>
          <a:xfrm>
            <a:off x="5310775" y="2383575"/>
            <a:ext cx="3428700" cy="239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number of stars depends on the row we are on (first row 1 star, second row 2 stars etc).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* 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 * 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do some loop review!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88" name="Google Shape;388;p64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static void rightTriangle(int numRows)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for (int row = 1; row &lt;= numRows; row++)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for (int spaces = 1; spaces &lt;= numRows - row; spaces++)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	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.print(" 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for (int stars = 1; stars &lt;= row; stars++)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	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.print("*");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.println("");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9" name="Google Shape;389;p64"/>
          <p:cNvSpPr txBox="1"/>
          <p:nvPr/>
        </p:nvSpPr>
        <p:spPr>
          <a:xfrm>
            <a:off x="5310775" y="2383575"/>
            <a:ext cx="3428700" cy="138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Any questions on this problem?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* * *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* * 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95" name="Google Shape;395;p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200" y="668375"/>
            <a:ext cx="4125701" cy="412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Classroom name: FOURTHOUR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What is the index of the first element printed from the nums array?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int[] nums = {5, 6, 1, 3, 7, 2};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i = 4; i &lt; nums.length; i++)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.println(nums[i]);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What is the index of the first element printed from the nums array?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int[] nums = {5, 6, 1, 3, 7, 2};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i = 4; i &lt; nums.length; i++)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.println(nums[i]);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1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What is the index of the first element printed from the nums array?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int[] nums = {5, 6, 1, 3, 7, 2};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i = 4; i &lt; nums.length; i++)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.println(nums[i]);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L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/>
          <p:nvPr/>
        </p:nvSpPr>
        <p:spPr>
          <a:xfrm>
            <a:off x="1156950" y="2104800"/>
            <a:ext cx="669000" cy="376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Question 2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What is the first value printed?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String[] words = {"hello", "world", "today", "is", "a", "great", "day"};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i = words.length - 2; i &gt;= 0; i--)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System.</a:t>
            </a:r>
            <a:r>
              <a:rPr i="1"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.println(words[i]);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arenR"/>
            </a:pPr>
            <a:r>
              <a:rPr lang="en" sz="1200">
                <a:solidFill>
                  <a:srgbClr val="000000"/>
                </a:solidFill>
              </a:rPr>
              <a:t>hello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arenR"/>
            </a:pPr>
            <a:r>
              <a:rPr lang="en" sz="1200">
                <a:solidFill>
                  <a:srgbClr val="000000"/>
                </a:solidFill>
              </a:rPr>
              <a:t>world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arenR"/>
            </a:pPr>
            <a:r>
              <a:rPr lang="en" sz="1200">
                <a:solidFill>
                  <a:srgbClr val="000000"/>
                </a:solidFill>
              </a:rPr>
              <a:t>today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arenR"/>
            </a:pPr>
            <a:r>
              <a:rPr lang="en" sz="1200">
                <a:solidFill>
                  <a:srgbClr val="000000"/>
                </a:solidFill>
              </a:rPr>
              <a:t>is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arenR"/>
            </a:pPr>
            <a:r>
              <a:rPr lang="en" sz="1200">
                <a:solidFill>
                  <a:srgbClr val="000000"/>
                </a:solidFill>
              </a:rPr>
              <a:t>a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arenR"/>
            </a:pPr>
            <a:r>
              <a:rPr lang="en" sz="1200">
                <a:solidFill>
                  <a:srgbClr val="000000"/>
                </a:solidFill>
              </a:rPr>
              <a:t>great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arenR"/>
            </a:pPr>
            <a:r>
              <a:rPr lang="en" sz="1200">
                <a:solidFill>
                  <a:srgbClr val="000000"/>
                </a:solidFill>
              </a:rPr>
              <a:t>day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