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4905739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4905739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students are filtering in, circulate a piece of paper for students to write their names on. Include a place for name and professor. If a student came in late, note what time they came in so that we can accurately track data. (The observing TA should probably be the one to manage and record when a student comes in late)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49057392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49057392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4905739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4905739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49057392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49057392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49057392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49057392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4905739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4905739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49057392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49057392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49057392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49057392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4905739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4905739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49057392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49057392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b49057392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b49057392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4905739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4905739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49057392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49057392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49057392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b49057392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49057392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b4905739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49057392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4905739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49057392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49057392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49057392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b49057392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4905739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4905739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4905739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4905739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49057392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49057392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49057392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4905739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4905739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4905739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49057392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4905739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49057392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49057392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.socrative.com/login/stude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15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CS149 Students to….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THE FOURTH HOUR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44613" y="2372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- UML Diagrams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400" y="1886597"/>
            <a:ext cx="2039814" cy="203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00" y="2957763"/>
            <a:ext cx="2794965" cy="203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UML: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of the following are true?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All of the attributes are private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All of the attributes are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All of the methods are private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All of the methods are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Both a &amp;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Both b &amp;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Both a &amp; d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Both b &amp; c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4141375" y="410000"/>
            <a:ext cx="3943800" cy="27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name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gender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age 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Cat(name:String, gender: String, age: int)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getName()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getGender():String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getAge():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meow(): void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toString(): String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Symbols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+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Capitalized 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270425" y="410000"/>
            <a:ext cx="5702100" cy="293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Trig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 : double  = 3.14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: double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: double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Trig(a : double, b: double)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generateRandom(lowRange: int, highRange: int) : double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pothagoryTherom() : double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Symbols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+   -&gt;    </a:t>
            </a:r>
            <a:r>
              <a:rPr lang="en">
                <a:highlight>
                  <a:srgbClr val="FFFF00"/>
                </a:highlight>
              </a:rPr>
              <a:t>public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Capitalized 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3270425" y="410000"/>
            <a:ext cx="5702100" cy="293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Trig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 : double  = 3.14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: double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: double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Trig(a : double, b: double)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generateRandom(lowRange: int, highRange: int) : double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pothagoryTherom() : double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Symbols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+   -&gt;    </a:t>
            </a:r>
            <a:r>
              <a:rPr lang="en">
                <a:highlight>
                  <a:srgbClr val="FFFF00"/>
                </a:highlight>
              </a:rPr>
              <a:t>public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-    -&gt;  </a:t>
            </a:r>
            <a:r>
              <a:rPr lang="en">
                <a:highlight>
                  <a:srgbClr val="FFFF00"/>
                </a:highlight>
              </a:rPr>
              <a:t>  private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Capitalized 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3270425" y="410000"/>
            <a:ext cx="5702100" cy="293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Trig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 : double  = 3.14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: double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: double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Trig(a : double, b: double)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generateRandom(lowRange: int, highRange: int) : double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pothagoryTherom() : double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Symbols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+   -&gt;    </a:t>
            </a:r>
            <a:r>
              <a:rPr lang="en">
                <a:highlight>
                  <a:srgbClr val="FFFF00"/>
                </a:highlight>
              </a:rPr>
              <a:t>public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-    -&gt;  </a:t>
            </a:r>
            <a:r>
              <a:rPr lang="en">
                <a:highlight>
                  <a:srgbClr val="FFFF00"/>
                </a:highlight>
              </a:rPr>
              <a:t>  private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Underline  -&gt;</a:t>
            </a:r>
            <a:r>
              <a:rPr lang="en">
                <a:highlight>
                  <a:srgbClr val="FFFF00"/>
                </a:highlight>
              </a:rPr>
              <a:t> static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Capitalized 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270425" y="410000"/>
            <a:ext cx="5702100" cy="293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Trig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 : double  = 3.14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: double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: double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Trig(a : double, b: double)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generateRandom(lowRange: int, highRange: int) : double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pothagoryTherom() : double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Symbols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+   -&gt;    </a:t>
            </a:r>
            <a:r>
              <a:rPr lang="en">
                <a:highlight>
                  <a:srgbClr val="FFFF00"/>
                </a:highlight>
              </a:rPr>
              <a:t>public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-    -&gt;  </a:t>
            </a:r>
            <a:r>
              <a:rPr lang="en">
                <a:highlight>
                  <a:srgbClr val="FFFF00"/>
                </a:highlight>
              </a:rPr>
              <a:t>  private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Underline  -&gt;</a:t>
            </a:r>
            <a:r>
              <a:rPr lang="en">
                <a:highlight>
                  <a:srgbClr val="FFFF00"/>
                </a:highlight>
              </a:rPr>
              <a:t> static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Capitalized -&gt; </a:t>
            </a:r>
            <a:r>
              <a:rPr lang="en">
                <a:highlight>
                  <a:srgbClr val="FFFF00"/>
                </a:highlight>
              </a:rPr>
              <a:t>constant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3270425" y="410000"/>
            <a:ext cx="5702100" cy="293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Trig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 : double  = 3.14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: double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: double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Trig(a : double, b: double)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generateRandom(lowRange: int, highRange: int) : double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pothagoryTherom() : double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Activity!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4888500" y="1229875"/>
            <a:ext cx="3943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 in groups of 2-3 to write an outline of code for the following class. Don’t worry about writing the code inside the methods. For now just stub everything out.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2991050" y="1439625"/>
            <a:ext cx="30750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11700" y="1352725"/>
            <a:ext cx="3943800" cy="27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name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gender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age 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Cat(name:String, gender: String, age: int)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getName()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getGender():String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getAge():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meow(): void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toString(): String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197050" y="83225"/>
            <a:ext cx="430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Cat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private String name;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private String gender;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private int age;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public Cat(String name, String gender, int age) {  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public String getName()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return null;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public String getGender() {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return null;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29"/>
          <p:cNvSpPr txBox="1"/>
          <p:nvPr/>
        </p:nvSpPr>
        <p:spPr>
          <a:xfrm>
            <a:off x="4734350" y="83225"/>
            <a:ext cx="29976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int getAge() {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return 0;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void meow() 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String toString()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return null;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9"/>
          <p:cNvCxnSpPr/>
          <p:nvPr/>
        </p:nvCxnSpPr>
        <p:spPr>
          <a:xfrm>
            <a:off x="4210150" y="-69100"/>
            <a:ext cx="49200" cy="53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go backwards.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will be given a code handout. In groups of 2-3 construct a UML based on the code given.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2991050" y="1439625"/>
            <a:ext cx="30750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1771425" y="1139925"/>
            <a:ext cx="5550900" cy="3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Snowman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name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hasHat : boolean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catchPhrase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Snowman()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Snowman(name:String, hasHat: boolean, catchPhrase: String)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getName()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hasHat():boolean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sayCatchPhrase(): void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toString(): String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Introductions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Fact About yourself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825" y="867088"/>
            <a:ext cx="2476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result of the following code?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Snowman a = Snowman();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Snowman b = Snowman(“Frosty”, false, “Hello World”);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System.out.println(a.getName().equals(b.getName) + “ “ + (a.getName() == b.getName()));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t</a:t>
            </a:r>
            <a:r>
              <a:rPr lang="en" sz="1400"/>
              <a:t>rue true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t</a:t>
            </a:r>
            <a:r>
              <a:rPr lang="en" sz="1400"/>
              <a:t>rue false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f</a:t>
            </a:r>
            <a:r>
              <a:rPr lang="en" sz="1400"/>
              <a:t>alse true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f</a:t>
            </a:r>
            <a:r>
              <a:rPr lang="en" sz="1400"/>
              <a:t>alse false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Error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result of the following code?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Snowman a = Snowman();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Snowman b = Snowman(“Frosty”, false, “Hello World”);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System.out.println(a.getName().equals(b.getName()) + “ “ + (a.getName() == b.getName()));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true true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>
                <a:highlight>
                  <a:srgbClr val="FFFF00"/>
                </a:highlight>
              </a:rPr>
              <a:t>true false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false true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false false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Error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Time?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writing out the code in the methods for the Cat class from the first activity.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meow method should print out the string “meow” with a new line following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toString method should return the following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(cat name) is a (gender) cat who is (age) years old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197050" y="83225"/>
            <a:ext cx="430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Cat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private String name;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private String gender;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private int age;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public Cat(String name, String gender, int age) {  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</a:t>
            </a:r>
            <a:r>
              <a:rPr lang="en" sz="1200"/>
              <a:t>t</a:t>
            </a:r>
            <a:r>
              <a:rPr lang="en" sz="1200"/>
              <a:t>his.name = name;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</a:t>
            </a:r>
            <a:r>
              <a:rPr lang="en" sz="1200"/>
              <a:t>t</a:t>
            </a:r>
            <a:r>
              <a:rPr lang="en" sz="1200"/>
              <a:t>his.gender = gender;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</a:t>
            </a:r>
            <a:r>
              <a:rPr lang="en" sz="1200"/>
              <a:t>t</a:t>
            </a:r>
            <a:r>
              <a:rPr lang="en" sz="1200"/>
              <a:t>his.age = age;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public String getName()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return this.name;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35"/>
          <p:cNvSpPr txBox="1"/>
          <p:nvPr/>
        </p:nvSpPr>
        <p:spPr>
          <a:xfrm>
            <a:off x="4013650" y="83225"/>
            <a:ext cx="29976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String getGender() {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return this.gender;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public int getAge() {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return this.age;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void meow() 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System.out.println(“meow”);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35"/>
          <p:cNvCxnSpPr/>
          <p:nvPr/>
        </p:nvCxnSpPr>
        <p:spPr>
          <a:xfrm>
            <a:off x="3833400" y="-106500"/>
            <a:ext cx="49200" cy="53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public String toString() 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return this.name + “ is a ”  + this.gender + “ cat who is ” + this.age  + “ years old”;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  }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347663"/>
            <a:ext cx="58578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Classroom name: FOURTHOUR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UML: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many attributes/properties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the Cat class have?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6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210125" y="1744425"/>
            <a:ext cx="30750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141375" y="410000"/>
            <a:ext cx="3943800" cy="27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name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gender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age 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Cat(name:String, gender: String, age: int)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getName()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getGender():String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getAge():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meow(): void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toString(): String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UML: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many attributes/properties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the Cat class have?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3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6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991050" y="1439625"/>
            <a:ext cx="30750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141375" y="410000"/>
            <a:ext cx="3943800" cy="27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name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gender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age 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Cat(name:String, gender: String, age: int)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getName()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getGender():String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getAge():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meow(): void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toString(): String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breakdown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991050" y="1439625"/>
            <a:ext cx="30750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298475" y="1346625"/>
            <a:ext cx="3943800" cy="283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name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gender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age 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Cat(name:String, gender: String, age: int)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getName()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getGender():String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getAge():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meow(): void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toString(): String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455975" y="1439625"/>
            <a:ext cx="1183200" cy="240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951400" y="1313625"/>
            <a:ext cx="1709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 of 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breakdown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2991050" y="1439625"/>
            <a:ext cx="30750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298475" y="1346625"/>
            <a:ext cx="3943800" cy="283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name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gender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age 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Cat(name:String, gender: String, age: int)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getName()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getGender():String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getAge():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meow(): void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toString(): String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5455975" y="1439625"/>
            <a:ext cx="1183200" cy="240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951400" y="1313625"/>
            <a:ext cx="1709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 of 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5455975" y="2200050"/>
            <a:ext cx="1183200" cy="24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951400" y="2102350"/>
            <a:ext cx="1709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 Attributes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breakdown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991050" y="1439625"/>
            <a:ext cx="30750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298475" y="1346625"/>
            <a:ext cx="3943800" cy="283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name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gender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age 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Cat(name:String, gender: String, age: int)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getName()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getGender():String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getAge():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meow(): void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toString(): String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5455975" y="1439625"/>
            <a:ext cx="1183200" cy="240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951400" y="1313625"/>
            <a:ext cx="1709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 of 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5455975" y="2200050"/>
            <a:ext cx="1183200" cy="24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951400" y="2102350"/>
            <a:ext cx="1709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 Attributes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455975" y="3354850"/>
            <a:ext cx="1183200" cy="24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6951400" y="3228850"/>
            <a:ext cx="1709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 Methods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UML: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of the following are true?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All of the attributes are private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All of the attributes are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All of the methods are private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All of the methods are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Both a &amp;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Both b &amp;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Both a &amp;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Both b &amp; c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2991050" y="1439625"/>
            <a:ext cx="30750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4141375" y="410000"/>
            <a:ext cx="3943800" cy="27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name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gender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age 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Cat(name:String, gender: String, age: int)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getName() : 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getGender():String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getAge(): 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meow(): void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toString(): String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