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Roboto"/>
      <p:regular r:id="rId62"/>
      <p:bold r:id="rId63"/>
      <p:italic r:id="rId64"/>
      <p:boldItalic r:id="rId65"/>
    </p:embeddedFont>
    <p:embeddedFont>
      <p:font typeface="Roboto Mon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966331-AEB1-428A-BBD7-B0B07C7E7733}">
  <a:tblStyle styleId="{54966331-AEB1-428A-BBD7-B0B07C7E77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6.xml"/><Relationship Id="rId66" Type="http://schemas.openxmlformats.org/officeDocument/2006/relationships/font" Target="fonts/RobotoMono-regular.fntdata"/><Relationship Id="rId21" Type="http://schemas.openxmlformats.org/officeDocument/2006/relationships/slide" Target="slides/slide15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68" Type="http://schemas.openxmlformats.org/officeDocument/2006/relationships/font" Target="fonts/RobotoMono-italic.fntdata"/><Relationship Id="rId23" Type="http://schemas.openxmlformats.org/officeDocument/2006/relationships/slide" Target="slides/slide17.xml"/><Relationship Id="rId67" Type="http://schemas.openxmlformats.org/officeDocument/2006/relationships/font" Target="fonts/RobotoMono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Mon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78cffee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78cffee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students are filtering in, circulate a piece of paper for students to write their names on. Include a place for name and professor. If a student came in late, note what time they came in so that we can accurately track data. (The observing TA should probably be the one to manage and record when a student comes in late)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78cffee5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078cffee5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078cffee5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078cffee5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78cffee5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078cffee5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078cffee5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078cffee5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078cffee5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078cffee5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78cffee5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78cffee5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078cffee5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078cffee5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078cffee5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078cffee5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078cffee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078cffee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078cffee5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078cffee5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78cffee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78cffee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078cffee5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078cffee5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078cffee5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078cffee5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078cffee5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078cffee5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078cffee5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078cffee5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078cffee5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078cffee5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078cffee5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078cffee5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78cffee5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78cffee5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078cffee5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7078cffee5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7078cffee5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7078cffee5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7078cffee5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7078cffee5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78cffee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78cffee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078cffee5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7078cffee5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078cffee5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078cffee5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7078cffee5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7078cffee5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7078cffee5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7078cffee5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078cffee5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078cffee5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078cffee5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7078cffee5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7078cffee5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7078cffee5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078cffee5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078cffee5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078cffee5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078cffee5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7078cffee5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7078cffee5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78cffee5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78cffee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7078cffee5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7078cffee5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7078cffee5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7078cffee5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078cffee5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078cffee5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7078cffee5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7078cffee5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7078cffee5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7078cffee5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7078cffee5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7078cffee5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7078cffee5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7078cffee5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7078cffee5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7078cffee5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7078cffee5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7078cffee5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7078cffee5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7078cffee5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78cffee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78cffee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7078cffee5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7078cffee5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7078cffee5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7078cffee5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7078cffee5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7078cffee5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7078cffee5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7078cffee5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7078cffee5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7078cffee5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7078cffee5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7078cffee5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078cffee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078cffee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78cffee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078cffee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78cffee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78cffee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078cffee5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078cffee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.socrative.com/login/studen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8157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Welcome to CS149 Students to….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Impact"/>
                <a:ea typeface="Impact"/>
                <a:cs typeface="Impact"/>
                <a:sym typeface="Impact"/>
              </a:rPr>
              <a:t>THE FOURTH HOUR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344613" y="23724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TOPIC - Midterm 2 Exam Review</a:t>
            </a:r>
            <a:endParaRPr sz="1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400" y="1886597"/>
            <a:ext cx="2039814" cy="203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6922"/>
            <a:ext cx="1692209" cy="2184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if(num &lt;= 0){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else 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return divideByThree(num - 3) + 1;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int divideByThree(int num)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if(num &lt;= 0){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else 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if(num &lt;= 0){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else 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return divideByThree(num - 3) + 1;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return divideByThree(num - 3) + 1;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6377600" y="3649800"/>
            <a:ext cx="8529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6 - 3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return divideByThree(num - 3) + 1;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259" name="Google Shape;259;p27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int divideByThree(int num)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278" name="Google Shape;278;p28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if(num &lt;= 0)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01" name="Google Shape;301;p29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08" name="Google Shape;308;p29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return divideByThree(num - 3) + 1;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316" name="Google Shape;316;p30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0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18" name="Google Shape;318;p30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20" name="Google Shape;320;p30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23" name="Google Shape;323;p30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8" name="Google Shape;328;p30"/>
          <p:cNvSpPr txBox="1"/>
          <p:nvPr/>
        </p:nvSpPr>
        <p:spPr>
          <a:xfrm>
            <a:off x="6701200" y="36498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334" name="Google Shape;334;p31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return divideByThree(num - 3) + 1;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336" name="Google Shape;336;p31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38" name="Google Shape;338;p31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1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40" name="Google Shape;340;p31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42" name="Google Shape;342;p31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43" name="Google Shape;343;p31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48" name="Google Shape;348;p31"/>
          <p:cNvSpPr txBox="1"/>
          <p:nvPr/>
        </p:nvSpPr>
        <p:spPr>
          <a:xfrm>
            <a:off x="6701200" y="36498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4763025" y="43459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5784900" y="43120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6377600" y="4422100"/>
            <a:ext cx="6615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Introductions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Fact About yourself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825" y="867088"/>
            <a:ext cx="24765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357" name="Google Shape;357;p32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return divideByThree(num - 3) + 1;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359" name="Google Shape;359;p32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61" name="Google Shape;361;p32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63" name="Google Shape;363;p32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66" name="Google Shape;366;p32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1" name="Google Shape;371;p32"/>
          <p:cNvSpPr txBox="1"/>
          <p:nvPr/>
        </p:nvSpPr>
        <p:spPr>
          <a:xfrm>
            <a:off x="6701200" y="36498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2"/>
          <p:cNvSpPr txBox="1"/>
          <p:nvPr/>
        </p:nvSpPr>
        <p:spPr>
          <a:xfrm>
            <a:off x="4763025" y="43459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5784900" y="43120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6377600" y="442210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380" name="Google Shape;380;p33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int divideByThree(int num)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1" name="Google Shape;381;p33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382" name="Google Shape;382;p33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3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84" name="Google Shape;384;p33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3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86" name="Google Shape;386;p33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3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88" name="Google Shape;388;p33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89" name="Google Shape;389;p33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3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93" name="Google Shape;393;p33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4" name="Google Shape;394;p33"/>
          <p:cNvSpPr txBox="1"/>
          <p:nvPr/>
        </p:nvSpPr>
        <p:spPr>
          <a:xfrm>
            <a:off x="6701200" y="36498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3"/>
          <p:cNvSpPr txBox="1"/>
          <p:nvPr/>
        </p:nvSpPr>
        <p:spPr>
          <a:xfrm>
            <a:off x="4763025" y="43459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5784900" y="43120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397" name="Google Shape;397;p33"/>
          <p:cNvSpPr/>
          <p:nvPr/>
        </p:nvSpPr>
        <p:spPr>
          <a:xfrm>
            <a:off x="6377600" y="442210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403" name="Google Shape;403;p34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if(num &lt;= 0)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405" name="Google Shape;405;p34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407" name="Google Shape;407;p34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409" name="Google Shape;409;p34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12" name="Google Shape;412;p34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4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34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4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17" name="Google Shape;417;p34"/>
          <p:cNvSpPr txBox="1"/>
          <p:nvPr/>
        </p:nvSpPr>
        <p:spPr>
          <a:xfrm>
            <a:off x="6701200" y="36498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4"/>
          <p:cNvSpPr txBox="1"/>
          <p:nvPr/>
        </p:nvSpPr>
        <p:spPr>
          <a:xfrm>
            <a:off x="4763025" y="43459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34"/>
          <p:cNvSpPr/>
          <p:nvPr/>
        </p:nvSpPr>
        <p:spPr>
          <a:xfrm>
            <a:off x="5784900" y="43120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420" name="Google Shape;420;p34"/>
          <p:cNvSpPr/>
          <p:nvPr/>
        </p:nvSpPr>
        <p:spPr>
          <a:xfrm>
            <a:off x="6377600" y="442210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426" name="Google Shape;426;p35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return num;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7" name="Google Shape;427;p35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428" name="Google Shape;428;p35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5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430" name="Google Shape;430;p35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5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432" name="Google Shape;432;p35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5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434" name="Google Shape;434;p35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35" name="Google Shape;435;p35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5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5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5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439" name="Google Shape;439;p35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40" name="Google Shape;440;p35"/>
          <p:cNvSpPr txBox="1"/>
          <p:nvPr/>
        </p:nvSpPr>
        <p:spPr>
          <a:xfrm>
            <a:off x="6701200" y="36498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5"/>
          <p:cNvSpPr txBox="1"/>
          <p:nvPr/>
        </p:nvSpPr>
        <p:spPr>
          <a:xfrm>
            <a:off x="4763025" y="43459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5"/>
          <p:cNvSpPr/>
          <p:nvPr/>
        </p:nvSpPr>
        <p:spPr>
          <a:xfrm>
            <a:off x="5784900" y="43120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443" name="Google Shape;443;p35"/>
          <p:cNvSpPr/>
          <p:nvPr/>
        </p:nvSpPr>
        <p:spPr>
          <a:xfrm>
            <a:off x="6377600" y="442210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44" name="Google Shape;444;p35"/>
          <p:cNvSpPr txBox="1"/>
          <p:nvPr/>
        </p:nvSpPr>
        <p:spPr>
          <a:xfrm>
            <a:off x="6713000" y="43459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num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450" name="Google Shape;450;p36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return num;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1" name="Google Shape;451;p36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452" name="Google Shape;452;p36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36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454" name="Google Shape;454;p36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36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456" name="Google Shape;456;p36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458" name="Google Shape;458;p36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59" name="Google Shape;459;p36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64" name="Google Shape;464;p36"/>
          <p:cNvSpPr txBox="1"/>
          <p:nvPr/>
        </p:nvSpPr>
        <p:spPr>
          <a:xfrm>
            <a:off x="6701200" y="36498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4763025" y="43459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5784900" y="43120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467" name="Google Shape;467;p36"/>
          <p:cNvSpPr/>
          <p:nvPr/>
        </p:nvSpPr>
        <p:spPr>
          <a:xfrm>
            <a:off x="6377600" y="442210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68" name="Google Shape;468;p36"/>
          <p:cNvSpPr txBox="1"/>
          <p:nvPr/>
        </p:nvSpPr>
        <p:spPr>
          <a:xfrm>
            <a:off x="6713000" y="43459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474" name="Google Shape;474;p37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System.out.println(" " + divideByThree(9));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5" name="Google Shape;475;p37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476" name="Google Shape;476;p37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7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478" name="Google Shape;478;p37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37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480" name="Google Shape;480;p37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482" name="Google Shape;482;p37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83" name="Google Shape;483;p37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37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7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37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487" name="Google Shape;487;p37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88" name="Google Shape;488;p37"/>
          <p:cNvSpPr txBox="1"/>
          <p:nvPr/>
        </p:nvSpPr>
        <p:spPr>
          <a:xfrm>
            <a:off x="6701200" y="36498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7"/>
          <p:cNvSpPr txBox="1"/>
          <p:nvPr/>
        </p:nvSpPr>
        <p:spPr>
          <a:xfrm>
            <a:off x="4763025" y="43459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37"/>
          <p:cNvSpPr/>
          <p:nvPr/>
        </p:nvSpPr>
        <p:spPr>
          <a:xfrm>
            <a:off x="5784900" y="43120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491" name="Google Shape;491;p37"/>
          <p:cNvSpPr/>
          <p:nvPr/>
        </p:nvSpPr>
        <p:spPr>
          <a:xfrm>
            <a:off x="6377600" y="44221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92" name="Google Shape;492;p37"/>
          <p:cNvSpPr txBox="1"/>
          <p:nvPr/>
        </p:nvSpPr>
        <p:spPr>
          <a:xfrm>
            <a:off x="6713000" y="43459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3" name="Google Shape;493;p37"/>
          <p:cNvCxnSpPr/>
          <p:nvPr/>
        </p:nvCxnSpPr>
        <p:spPr>
          <a:xfrm flipH="1" rot="10800000">
            <a:off x="7429500" y="3944625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499" name="Google Shape;499;p38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System.out.println(" " + divideByThree(9));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501" name="Google Shape;501;p38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503" name="Google Shape;503;p38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38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505" name="Google Shape;505;p38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38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08" name="Google Shape;508;p38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38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38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38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512" name="Google Shape;512;p38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13" name="Google Shape;513;p38"/>
          <p:cNvSpPr txBox="1"/>
          <p:nvPr/>
        </p:nvSpPr>
        <p:spPr>
          <a:xfrm>
            <a:off x="6701200" y="36498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0  + 1;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38"/>
          <p:cNvSpPr txBox="1"/>
          <p:nvPr/>
        </p:nvSpPr>
        <p:spPr>
          <a:xfrm>
            <a:off x="4763025" y="43459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38"/>
          <p:cNvSpPr/>
          <p:nvPr/>
        </p:nvSpPr>
        <p:spPr>
          <a:xfrm>
            <a:off x="5784900" y="43120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516" name="Google Shape;516;p38"/>
          <p:cNvSpPr/>
          <p:nvPr/>
        </p:nvSpPr>
        <p:spPr>
          <a:xfrm>
            <a:off x="6377600" y="44221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17" name="Google Shape;517;p38"/>
          <p:cNvSpPr txBox="1"/>
          <p:nvPr/>
        </p:nvSpPr>
        <p:spPr>
          <a:xfrm>
            <a:off x="6713000" y="43459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" name="Google Shape;518;p38"/>
          <p:cNvCxnSpPr/>
          <p:nvPr/>
        </p:nvCxnSpPr>
        <p:spPr>
          <a:xfrm flipH="1" rot="10800000">
            <a:off x="7429500" y="3944625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524" name="Google Shape;524;p39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System.out.println(" " + divideByThree(9));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5" name="Google Shape;525;p39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526" name="Google Shape;526;p39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39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528" name="Google Shape;528;p39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530" name="Google Shape;530;p39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532" name="Google Shape;532;p39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33" name="Google Shape;533;p39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9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39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537" name="Google Shape;537;p39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38" name="Google Shape;538;p39"/>
          <p:cNvSpPr txBox="1"/>
          <p:nvPr/>
        </p:nvSpPr>
        <p:spPr>
          <a:xfrm>
            <a:off x="6701200" y="36498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39"/>
          <p:cNvSpPr txBox="1"/>
          <p:nvPr/>
        </p:nvSpPr>
        <p:spPr>
          <a:xfrm>
            <a:off x="4763025" y="43459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39"/>
          <p:cNvSpPr/>
          <p:nvPr/>
        </p:nvSpPr>
        <p:spPr>
          <a:xfrm>
            <a:off x="5784900" y="43120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541" name="Google Shape;541;p39"/>
          <p:cNvSpPr/>
          <p:nvPr/>
        </p:nvSpPr>
        <p:spPr>
          <a:xfrm>
            <a:off x="6377600" y="44221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42" name="Google Shape;542;p39"/>
          <p:cNvSpPr txBox="1"/>
          <p:nvPr/>
        </p:nvSpPr>
        <p:spPr>
          <a:xfrm>
            <a:off x="6713000" y="43459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3" name="Google Shape;543;p39"/>
          <p:cNvCxnSpPr/>
          <p:nvPr/>
        </p:nvCxnSpPr>
        <p:spPr>
          <a:xfrm flipH="1" rot="10800000">
            <a:off x="7429500" y="3944625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39"/>
          <p:cNvCxnSpPr/>
          <p:nvPr/>
        </p:nvCxnSpPr>
        <p:spPr>
          <a:xfrm flipH="1" rot="10800000">
            <a:off x="7540075" y="3294800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550" name="Google Shape;550;p40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System.out.println(" " + divideByThree(9));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1" name="Google Shape;551;p40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552" name="Google Shape;552;p40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40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554" name="Google Shape;554;p40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40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556" name="Google Shape;556;p40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40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558" name="Google Shape;558;p40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59" name="Google Shape;559;p40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40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1 + 1;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40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40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563" name="Google Shape;563;p40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64" name="Google Shape;564;p40"/>
          <p:cNvSpPr txBox="1"/>
          <p:nvPr/>
        </p:nvSpPr>
        <p:spPr>
          <a:xfrm>
            <a:off x="6701200" y="36498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40"/>
          <p:cNvSpPr txBox="1"/>
          <p:nvPr/>
        </p:nvSpPr>
        <p:spPr>
          <a:xfrm>
            <a:off x="4763025" y="43459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40"/>
          <p:cNvSpPr/>
          <p:nvPr/>
        </p:nvSpPr>
        <p:spPr>
          <a:xfrm>
            <a:off x="5784900" y="43120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567" name="Google Shape;567;p40"/>
          <p:cNvSpPr/>
          <p:nvPr/>
        </p:nvSpPr>
        <p:spPr>
          <a:xfrm>
            <a:off x="6377600" y="44221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68" name="Google Shape;568;p40"/>
          <p:cNvSpPr txBox="1"/>
          <p:nvPr/>
        </p:nvSpPr>
        <p:spPr>
          <a:xfrm>
            <a:off x="6713000" y="43459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9" name="Google Shape;569;p40"/>
          <p:cNvCxnSpPr/>
          <p:nvPr/>
        </p:nvCxnSpPr>
        <p:spPr>
          <a:xfrm flipH="1" rot="10800000">
            <a:off x="7429500" y="3944625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40"/>
          <p:cNvCxnSpPr/>
          <p:nvPr/>
        </p:nvCxnSpPr>
        <p:spPr>
          <a:xfrm flipH="1" rot="10800000">
            <a:off x="7540075" y="3294800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576" name="Google Shape;576;p41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System.out.println(" " + divideByThree(9));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578" name="Google Shape;578;p41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580" name="Google Shape;580;p41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582" name="Google Shape;582;p41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584" name="Google Shape;584;p41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85" name="Google Shape;585;p41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41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41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589" name="Google Shape;589;p41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90" name="Google Shape;590;p41"/>
          <p:cNvSpPr txBox="1"/>
          <p:nvPr/>
        </p:nvSpPr>
        <p:spPr>
          <a:xfrm>
            <a:off x="6701200" y="36498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41"/>
          <p:cNvSpPr txBox="1"/>
          <p:nvPr/>
        </p:nvSpPr>
        <p:spPr>
          <a:xfrm>
            <a:off x="4763025" y="43459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41"/>
          <p:cNvSpPr/>
          <p:nvPr/>
        </p:nvSpPr>
        <p:spPr>
          <a:xfrm>
            <a:off x="5784900" y="43120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593" name="Google Shape;593;p41"/>
          <p:cNvSpPr/>
          <p:nvPr/>
        </p:nvSpPr>
        <p:spPr>
          <a:xfrm>
            <a:off x="6377600" y="44221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4" name="Google Shape;594;p41"/>
          <p:cNvSpPr txBox="1"/>
          <p:nvPr/>
        </p:nvSpPr>
        <p:spPr>
          <a:xfrm>
            <a:off x="6713000" y="43459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5" name="Google Shape;595;p41"/>
          <p:cNvCxnSpPr/>
          <p:nvPr/>
        </p:nvCxnSpPr>
        <p:spPr>
          <a:xfrm flipH="1" rot="10800000">
            <a:off x="7429500" y="3944625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41"/>
          <p:cNvCxnSpPr/>
          <p:nvPr/>
        </p:nvCxnSpPr>
        <p:spPr>
          <a:xfrm flipH="1" rot="10800000">
            <a:off x="7540075" y="3294800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41"/>
          <p:cNvCxnSpPr/>
          <p:nvPr/>
        </p:nvCxnSpPr>
        <p:spPr>
          <a:xfrm flipH="1" rot="10800000">
            <a:off x="7429500" y="2512463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public static void main(String[] args)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public static int divideByThree(int num) 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if(num &lt;= 0){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else 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603" name="Google Shape;603;p42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System.out.println(" " + divideByThree(9));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4" name="Google Shape;604;p42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605" name="Google Shape;605;p42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42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607" name="Google Shape;607;p42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2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609" name="Google Shape;609;p42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611" name="Google Shape;611;p42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12" name="Google Shape;612;p42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2 + 1;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42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42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42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616" name="Google Shape;616;p42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17" name="Google Shape;617;p42"/>
          <p:cNvSpPr txBox="1"/>
          <p:nvPr/>
        </p:nvSpPr>
        <p:spPr>
          <a:xfrm>
            <a:off x="6701200" y="36498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42"/>
          <p:cNvSpPr txBox="1"/>
          <p:nvPr/>
        </p:nvSpPr>
        <p:spPr>
          <a:xfrm>
            <a:off x="4763025" y="43459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5784900" y="43120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620" name="Google Shape;620;p42"/>
          <p:cNvSpPr/>
          <p:nvPr/>
        </p:nvSpPr>
        <p:spPr>
          <a:xfrm>
            <a:off x="6377600" y="44221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1" name="Google Shape;621;p42"/>
          <p:cNvSpPr txBox="1"/>
          <p:nvPr/>
        </p:nvSpPr>
        <p:spPr>
          <a:xfrm>
            <a:off x="6713000" y="43459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2" name="Google Shape;622;p42"/>
          <p:cNvCxnSpPr/>
          <p:nvPr/>
        </p:nvCxnSpPr>
        <p:spPr>
          <a:xfrm flipH="1" rot="10800000">
            <a:off x="7429500" y="3944625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42"/>
          <p:cNvCxnSpPr/>
          <p:nvPr/>
        </p:nvCxnSpPr>
        <p:spPr>
          <a:xfrm flipH="1" rot="10800000">
            <a:off x="7540075" y="3294800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42"/>
          <p:cNvCxnSpPr/>
          <p:nvPr/>
        </p:nvCxnSpPr>
        <p:spPr>
          <a:xfrm flipH="1" rot="10800000">
            <a:off x="7429500" y="2512463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630" name="Google Shape;630;p43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System.out.println(" " + divideByThree(9));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1" name="Google Shape;631;p43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632" name="Google Shape;632;p43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43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634" name="Google Shape;634;p43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43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636" name="Google Shape;636;p43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43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638" name="Google Shape;638;p43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39" name="Google Shape;639;p43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43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43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43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643" name="Google Shape;643;p43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44" name="Google Shape;644;p43"/>
          <p:cNvSpPr txBox="1"/>
          <p:nvPr/>
        </p:nvSpPr>
        <p:spPr>
          <a:xfrm>
            <a:off x="6701200" y="36498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43"/>
          <p:cNvSpPr txBox="1"/>
          <p:nvPr/>
        </p:nvSpPr>
        <p:spPr>
          <a:xfrm>
            <a:off x="4763025" y="43459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43"/>
          <p:cNvSpPr/>
          <p:nvPr/>
        </p:nvSpPr>
        <p:spPr>
          <a:xfrm>
            <a:off x="5784900" y="43120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647" name="Google Shape;647;p43"/>
          <p:cNvSpPr/>
          <p:nvPr/>
        </p:nvSpPr>
        <p:spPr>
          <a:xfrm>
            <a:off x="6377600" y="44221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48" name="Google Shape;648;p43"/>
          <p:cNvSpPr txBox="1"/>
          <p:nvPr/>
        </p:nvSpPr>
        <p:spPr>
          <a:xfrm>
            <a:off x="6713000" y="43459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9" name="Google Shape;649;p43"/>
          <p:cNvCxnSpPr/>
          <p:nvPr/>
        </p:nvCxnSpPr>
        <p:spPr>
          <a:xfrm flipH="1" rot="10800000">
            <a:off x="7429500" y="3944625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43"/>
          <p:cNvCxnSpPr/>
          <p:nvPr/>
        </p:nvCxnSpPr>
        <p:spPr>
          <a:xfrm flipH="1" rot="10800000">
            <a:off x="7540075" y="3294800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43"/>
          <p:cNvCxnSpPr/>
          <p:nvPr/>
        </p:nvCxnSpPr>
        <p:spPr>
          <a:xfrm flipH="1" rot="10800000">
            <a:off x="7429500" y="2512463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43"/>
          <p:cNvCxnSpPr/>
          <p:nvPr/>
        </p:nvCxnSpPr>
        <p:spPr>
          <a:xfrm rot="10800000">
            <a:off x="6509400" y="1561188"/>
            <a:ext cx="669000" cy="5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658" name="Google Shape;658;p44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System.out.println(" " + divideByThree(9));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9" name="Google Shape;659;p44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print(“ “ + 3)</a:t>
            </a:r>
            <a:endParaRPr/>
          </a:p>
        </p:txBody>
      </p:sp>
      <p:sp>
        <p:nvSpPr>
          <p:cNvPr id="660" name="Google Shape;660;p44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44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662" name="Google Shape;662;p44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44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664" name="Google Shape;664;p44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44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666" name="Google Shape;666;p44"/>
          <p:cNvSpPr/>
          <p:nvPr/>
        </p:nvSpPr>
        <p:spPr>
          <a:xfrm>
            <a:off x="6289600" y="29012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67" name="Google Shape;667;p44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44"/>
          <p:cNvSpPr txBox="1"/>
          <p:nvPr/>
        </p:nvSpPr>
        <p:spPr>
          <a:xfrm>
            <a:off x="6713000" y="28841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44"/>
          <p:cNvSpPr txBox="1"/>
          <p:nvPr/>
        </p:nvSpPr>
        <p:spPr>
          <a:xfrm>
            <a:off x="4713450" y="35802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44"/>
          <p:cNvSpPr/>
          <p:nvPr/>
        </p:nvSpPr>
        <p:spPr>
          <a:xfrm>
            <a:off x="5788150" y="35802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671" name="Google Shape;671;p44"/>
          <p:cNvSpPr/>
          <p:nvPr/>
        </p:nvSpPr>
        <p:spPr>
          <a:xfrm>
            <a:off x="6289600" y="36499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72" name="Google Shape;672;p44"/>
          <p:cNvSpPr txBox="1"/>
          <p:nvPr/>
        </p:nvSpPr>
        <p:spPr>
          <a:xfrm>
            <a:off x="6701200" y="36498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44"/>
          <p:cNvSpPr txBox="1"/>
          <p:nvPr/>
        </p:nvSpPr>
        <p:spPr>
          <a:xfrm>
            <a:off x="4763025" y="43459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44"/>
          <p:cNvSpPr/>
          <p:nvPr/>
        </p:nvSpPr>
        <p:spPr>
          <a:xfrm>
            <a:off x="5784900" y="43120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675" name="Google Shape;675;p44"/>
          <p:cNvSpPr/>
          <p:nvPr/>
        </p:nvSpPr>
        <p:spPr>
          <a:xfrm>
            <a:off x="6377600" y="442210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76" name="Google Shape;676;p44"/>
          <p:cNvSpPr txBox="1"/>
          <p:nvPr/>
        </p:nvSpPr>
        <p:spPr>
          <a:xfrm>
            <a:off x="6713000" y="43459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7" name="Google Shape;677;p44"/>
          <p:cNvCxnSpPr/>
          <p:nvPr/>
        </p:nvCxnSpPr>
        <p:spPr>
          <a:xfrm flipH="1" rot="10800000">
            <a:off x="7429500" y="3944625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44"/>
          <p:cNvCxnSpPr/>
          <p:nvPr/>
        </p:nvCxnSpPr>
        <p:spPr>
          <a:xfrm flipH="1" rot="10800000">
            <a:off x="7540075" y="3294800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44"/>
          <p:cNvCxnSpPr/>
          <p:nvPr/>
        </p:nvCxnSpPr>
        <p:spPr>
          <a:xfrm flipH="1" rot="10800000">
            <a:off x="7429500" y="2512463"/>
            <a:ext cx="251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44"/>
          <p:cNvCxnSpPr/>
          <p:nvPr/>
        </p:nvCxnSpPr>
        <p:spPr>
          <a:xfrm rot="10800000">
            <a:off x="6509400" y="1561188"/>
            <a:ext cx="669000" cy="5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686" name="Google Shape;686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Classroom name: FOURTHOUR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1:</a:t>
            </a:r>
            <a:endParaRPr/>
          </a:p>
        </p:txBody>
      </p:sp>
      <p:sp>
        <p:nvSpPr>
          <p:cNvPr id="692" name="Google Shape;692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the following array what is printed?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</a:t>
            </a:r>
            <a:r>
              <a:rPr lang="en" sz="1400"/>
              <a:t>nt[] array = {3, 7, 4, 8, 11}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System.out.print(array[1] + “ “);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System.out.println(array[5]);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3   11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7   11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3    null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7    null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7   (Error message)</a:t>
            </a:r>
            <a:endParaRPr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1:</a:t>
            </a:r>
            <a:endParaRPr/>
          </a:p>
        </p:txBody>
      </p:sp>
      <p:sp>
        <p:nvSpPr>
          <p:cNvPr id="698" name="Google Shape;698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the following array what is printed?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int[] array = {3, 7, 4, 8, 11}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System.out.print(array[1] + “ “);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System.out.println(array[5]);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3   11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7   11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3    null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7    null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>
                <a:highlight>
                  <a:srgbClr val="FFFF00"/>
                </a:highlight>
              </a:rPr>
              <a:t>7   (Error message)</a:t>
            </a:r>
            <a:endParaRPr sz="14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Indexing</a:t>
            </a:r>
            <a:endParaRPr/>
          </a:p>
        </p:txBody>
      </p:sp>
      <p:sp>
        <p:nvSpPr>
          <p:cNvPr id="704" name="Google Shape;704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the following array what is printed?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int[] array = {3, 7, 4, 8, 11}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System.out.print(array[1] + “ “);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System.out.println(array[5]);</a:t>
            </a:r>
            <a:endParaRPr/>
          </a:p>
        </p:txBody>
      </p:sp>
      <p:graphicFrame>
        <p:nvGraphicFramePr>
          <p:cNvPr id="705" name="Google Shape;705;p48"/>
          <p:cNvGraphicFramePr/>
          <p:nvPr/>
        </p:nvGraphicFramePr>
        <p:xfrm>
          <a:off x="3552125" y="215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{54966331-AEB1-428A-BBD7-B0B07C7E7733}</a:tableStyleId>
              </a:tblPr>
              <a:tblGrid>
                <a:gridCol w="927875"/>
                <a:gridCol w="927875"/>
                <a:gridCol w="927875"/>
                <a:gridCol w="927875"/>
                <a:gridCol w="927875"/>
              </a:tblGrid>
              <a:tr h="60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7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Indexing</a:t>
            </a:r>
            <a:endParaRPr/>
          </a:p>
        </p:txBody>
      </p:sp>
      <p:sp>
        <p:nvSpPr>
          <p:cNvPr id="711" name="Google Shape;711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the following array what is printed?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int[] array = {3, 7, 4, 8, 11}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System.out.print(array[1] + “ “);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System.out.println(array[5]);</a:t>
            </a:r>
            <a:endParaRPr/>
          </a:p>
        </p:txBody>
      </p:sp>
      <p:graphicFrame>
        <p:nvGraphicFramePr>
          <p:cNvPr id="712" name="Google Shape;712;p49"/>
          <p:cNvGraphicFramePr/>
          <p:nvPr/>
        </p:nvGraphicFramePr>
        <p:xfrm>
          <a:off x="3552125" y="215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{54966331-AEB1-428A-BBD7-B0B07C7E7733}</a:tableStyleId>
              </a:tblPr>
              <a:tblGrid>
                <a:gridCol w="927875"/>
                <a:gridCol w="927875"/>
                <a:gridCol w="927875"/>
                <a:gridCol w="927875"/>
                <a:gridCol w="927875"/>
              </a:tblGrid>
              <a:tr h="60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7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3" name="Google Shape;713;p49"/>
          <p:cNvSpPr txBox="1"/>
          <p:nvPr/>
        </p:nvSpPr>
        <p:spPr>
          <a:xfrm>
            <a:off x="3606050" y="2977075"/>
            <a:ext cx="4528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0		       1		       2	 	        3                  4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Indexing</a:t>
            </a:r>
            <a:endParaRPr/>
          </a:p>
        </p:txBody>
      </p:sp>
      <p:sp>
        <p:nvSpPr>
          <p:cNvPr id="719" name="Google Shape;719;p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the following array what is printed?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int[] array = {3, 7, 4, 8, 11}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System.out.print(array[1] + “ “);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System.out.println(array[5]);</a:t>
            </a:r>
            <a:endParaRPr/>
          </a:p>
        </p:txBody>
      </p:sp>
      <p:graphicFrame>
        <p:nvGraphicFramePr>
          <p:cNvPr id="720" name="Google Shape;720;p50"/>
          <p:cNvGraphicFramePr/>
          <p:nvPr/>
        </p:nvGraphicFramePr>
        <p:xfrm>
          <a:off x="3552125" y="215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{54966331-AEB1-428A-BBD7-B0B07C7E7733}</a:tableStyleId>
              </a:tblPr>
              <a:tblGrid>
                <a:gridCol w="927875"/>
                <a:gridCol w="927875"/>
                <a:gridCol w="927875"/>
                <a:gridCol w="927875"/>
                <a:gridCol w="927875"/>
              </a:tblGrid>
              <a:tr h="60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highlight>
                            <a:srgbClr val="FFFF00"/>
                          </a:highlight>
                        </a:rPr>
                        <a:t>7</a:t>
                      </a:r>
                      <a:endParaRPr sz="24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1" name="Google Shape;721;p50"/>
          <p:cNvSpPr txBox="1"/>
          <p:nvPr/>
        </p:nvSpPr>
        <p:spPr>
          <a:xfrm>
            <a:off x="3606050" y="2977075"/>
            <a:ext cx="4528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0		       1		       2	 	        3                  4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50"/>
          <p:cNvSpPr txBox="1"/>
          <p:nvPr/>
        </p:nvSpPr>
        <p:spPr>
          <a:xfrm>
            <a:off x="489200" y="3172750"/>
            <a:ext cx="2222400" cy="114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Indexing</a:t>
            </a:r>
            <a:endParaRPr/>
          </a:p>
        </p:txBody>
      </p:sp>
      <p:sp>
        <p:nvSpPr>
          <p:cNvPr id="728" name="Google Shape;728;p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the following array what is printed?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int[] array = {3, 7, 4, 8, 11}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System.out.print(array[1] + “ “);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System.out.println(array[5]);</a:t>
            </a:r>
            <a:endParaRPr/>
          </a:p>
        </p:txBody>
      </p:sp>
      <p:graphicFrame>
        <p:nvGraphicFramePr>
          <p:cNvPr id="729" name="Google Shape;729;p51"/>
          <p:cNvGraphicFramePr/>
          <p:nvPr/>
        </p:nvGraphicFramePr>
        <p:xfrm>
          <a:off x="3552125" y="215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{54966331-AEB1-428A-BBD7-B0B07C7E7733}</a:tableStyleId>
              </a:tblPr>
              <a:tblGrid>
                <a:gridCol w="927875"/>
                <a:gridCol w="927875"/>
                <a:gridCol w="927875"/>
                <a:gridCol w="927875"/>
                <a:gridCol w="927875"/>
              </a:tblGrid>
              <a:tr h="60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7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0" name="Google Shape;730;p51"/>
          <p:cNvSpPr txBox="1"/>
          <p:nvPr/>
        </p:nvSpPr>
        <p:spPr>
          <a:xfrm>
            <a:off x="3606050" y="2977075"/>
            <a:ext cx="4528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0		       1		       2	 	        3                  4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51"/>
          <p:cNvSpPr txBox="1"/>
          <p:nvPr/>
        </p:nvSpPr>
        <p:spPr>
          <a:xfrm>
            <a:off x="489200" y="3172750"/>
            <a:ext cx="2222400" cy="114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51"/>
          <p:cNvSpPr txBox="1"/>
          <p:nvPr/>
        </p:nvSpPr>
        <p:spPr>
          <a:xfrm>
            <a:off x="3130825" y="3675925"/>
            <a:ext cx="3522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index 5 so an error would be thrown and the message would show up in console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System.out.println(" " + divideByThree(9));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public static int divideByThree(int num) 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if(num &lt;= 0){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else 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738" name="Google Shape;738;p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groups of 2-3 rewrite the following code in a while loop: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public static void mystery(String sentence) {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	String newSentence = "";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	for (int i = 0; i &lt; sentence.length() - 2; i+=4) {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    newSentence += sentence.substring(i, i+2);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	}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System.out.println(newSentence);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44" name="Google Shape;744;p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public static void mystery(String sentence) {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	String newSentence = "";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	int i = 0;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	while (i &lt; sentence.length() - 2) {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                  newSentence += sentence.substring(i, i+2);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      	i+=4;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	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    System.out.println(newSentence);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output?</a:t>
            </a:r>
            <a:endParaRPr/>
          </a:p>
        </p:txBody>
      </p:sp>
      <p:sp>
        <p:nvSpPr>
          <p:cNvPr id="750" name="Google Shape;750;p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public static void mystery(String sentence) {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	String newSentence = "";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	int i = 0;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	while (i &lt; sentence.length() - 2) {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                  newSentence += sentence.substring(i, i+2);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      	i+=4;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	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    System.out.println(newSentence);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51" name="Google Shape;751;p54"/>
          <p:cNvSpPr txBox="1"/>
          <p:nvPr/>
        </p:nvSpPr>
        <p:spPr>
          <a:xfrm>
            <a:off x="4655625" y="1324200"/>
            <a:ext cx="32898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public static void main(String[] args) 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	mystery("hiya there bestie");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	String s = "hiya there bestie";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	mystery(s);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output?</a:t>
            </a:r>
            <a:endParaRPr/>
          </a:p>
        </p:txBody>
      </p:sp>
      <p:sp>
        <p:nvSpPr>
          <p:cNvPr id="757" name="Google Shape;757;p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public static void mystery(String sentence) {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	String newSentence = "";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	int i = 0;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	while (i &lt; sentence.length() - 2) {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                  newSentence += sentence.substring(i, i+2);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      	i+=4;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	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    System.out.println(newSentence);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58" name="Google Shape;758;p55"/>
          <p:cNvSpPr txBox="1"/>
          <p:nvPr/>
        </p:nvSpPr>
        <p:spPr>
          <a:xfrm>
            <a:off x="4655625" y="1324200"/>
            <a:ext cx="32898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public static void main(String[] args) 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	mystery("hiya there bestie");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	String s = "hiya there bestie";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	mystery(s);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55"/>
          <p:cNvSpPr txBox="1"/>
          <p:nvPr/>
        </p:nvSpPr>
        <p:spPr>
          <a:xfrm>
            <a:off x="4042325" y="3749600"/>
            <a:ext cx="2411400" cy="96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 trees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 trees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2</a:t>
            </a:r>
            <a:endParaRPr/>
          </a:p>
        </p:txBody>
      </p:sp>
      <p:sp>
        <p:nvSpPr>
          <p:cNvPr id="765" name="Google Shape;765;p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What is printed out by the following?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 sz="1100"/>
              <a:t>String[] words = {"I", "are", "there", "how", "are", "you"};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	for (int i = words.length - 1; i &gt;= 0; i-=2){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        System.out.print(words[i] + " ");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	}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lphaLcParenR"/>
            </a:pPr>
            <a:r>
              <a:rPr lang="en" sz="1100"/>
              <a:t>I  are  there how are you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 sz="1100"/>
              <a:t>y</a:t>
            </a:r>
            <a:r>
              <a:rPr lang="en" sz="1100"/>
              <a:t>ou how are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 sz="1100"/>
              <a:t>I there are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 sz="1100"/>
              <a:t>you how are I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 sz="1100"/>
              <a:t>you are how there are I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2</a:t>
            </a:r>
            <a:endParaRPr/>
          </a:p>
        </p:txBody>
      </p:sp>
      <p:sp>
        <p:nvSpPr>
          <p:cNvPr id="771" name="Google Shape;771;p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What is printed out by the following?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 sz="1100"/>
              <a:t>String[] words = {"I", "are", "there", "how", "are", "you"};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	for (int i = words.length - 1; i &gt;= 0; i-=2){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        System.out.print(words[i] + " ");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	}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lphaLcParenR"/>
            </a:pPr>
            <a:r>
              <a:rPr lang="en" sz="1100"/>
              <a:t>I  are  there how are you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 sz="1100">
                <a:highlight>
                  <a:srgbClr val="FFFF00"/>
                </a:highlight>
              </a:rPr>
              <a:t>you how are</a:t>
            </a:r>
            <a:endParaRPr sz="1100">
              <a:highlight>
                <a:srgbClr val="FFFF00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 sz="1100"/>
              <a:t>I there are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 sz="1100"/>
              <a:t>you how are I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 sz="1100"/>
              <a:t>you are how there are I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over it on the board using a stack diagram</a:t>
            </a:r>
            <a:endParaRPr/>
          </a:p>
        </p:txBody>
      </p:sp>
      <p:sp>
        <p:nvSpPr>
          <p:cNvPr id="777" name="Google Shape;777;p58"/>
          <p:cNvSpPr txBox="1"/>
          <p:nvPr>
            <p:ph idx="1" type="body"/>
          </p:nvPr>
        </p:nvSpPr>
        <p:spPr>
          <a:xfrm>
            <a:off x="311700" y="14255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String[] words = {"I", "are", "there", "how", "are", "you"};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	for (int i = words.length - 1; i &gt;= 0; i-=2){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System.out.print(words[i] + " 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	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3</a:t>
            </a:r>
            <a:endParaRPr/>
          </a:p>
        </p:txBody>
      </p:sp>
      <p:sp>
        <p:nvSpPr>
          <p:cNvPr id="783" name="Google Shape;783;p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What is the final value of sum?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r>
              <a:rPr lang="en" sz="1000"/>
              <a:t>nt[] numbers = {2, </a:t>
            </a:r>
            <a:r>
              <a:rPr lang="en" sz="1000"/>
              <a:t>9, 3,</a:t>
            </a:r>
            <a:r>
              <a:rPr lang="en" sz="1000"/>
              <a:t> 13, 18, 4, 7};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r>
              <a:rPr lang="en" sz="1000"/>
              <a:t>nt sum = 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</a:t>
            </a:r>
            <a:r>
              <a:rPr lang="en" sz="1000"/>
              <a:t>or (int num : numbers) {</a:t>
            </a:r>
            <a:br>
              <a:rPr lang="en" sz="1000"/>
            </a:br>
            <a:r>
              <a:rPr lang="en" sz="1000"/>
              <a:t>            </a:t>
            </a:r>
            <a:r>
              <a:rPr lang="en" sz="1000"/>
              <a:t>i</a:t>
            </a:r>
            <a:r>
              <a:rPr lang="en" sz="1000"/>
              <a:t>f (num % 2 == 0) {</a:t>
            </a:r>
            <a:br>
              <a:rPr lang="en" sz="1000"/>
            </a:br>
            <a:r>
              <a:rPr lang="en" sz="1000"/>
              <a:t>                   </a:t>
            </a:r>
            <a:r>
              <a:rPr lang="en" sz="1000"/>
              <a:t>s</a:t>
            </a:r>
            <a:r>
              <a:rPr lang="en" sz="1000"/>
              <a:t>um += num;    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</a:t>
            </a:r>
            <a:r>
              <a:rPr lang="en" sz="1000"/>
              <a:t>e</a:t>
            </a:r>
            <a:r>
              <a:rPr lang="en" sz="1000"/>
              <a:t>lse if (num % 3 == 0)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System.out.println(“number” + sum * 2);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/>
              <a:t>24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/>
              <a:t>56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/>
              <a:t>28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/>
              <a:t>30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/>
              <a:t>22</a:t>
            </a:r>
            <a:endParaRPr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3</a:t>
            </a:r>
            <a:endParaRPr/>
          </a:p>
        </p:txBody>
      </p:sp>
      <p:sp>
        <p:nvSpPr>
          <p:cNvPr id="789" name="Google Shape;789;p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What is the final value of sum?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int[] numbers = {2, 9, 3, 13, 18, 4, 7};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 sum = 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for (int num : numbers) {</a:t>
            </a:r>
            <a:br>
              <a:rPr lang="en" sz="1000"/>
            </a:br>
            <a:r>
              <a:rPr lang="en" sz="1000"/>
              <a:t>             if (num % 2 == 0) {</a:t>
            </a:r>
            <a:br>
              <a:rPr lang="en" sz="1000"/>
            </a:br>
            <a:r>
              <a:rPr lang="en" sz="1000"/>
              <a:t>                 sum += num;    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else if (num % 3 == 0)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System.out.println(“number” + sum * 2);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>
                <a:highlight>
                  <a:srgbClr val="FFFF00"/>
                </a:highlight>
              </a:rPr>
              <a:t>24</a:t>
            </a:r>
            <a:endParaRPr sz="1000">
              <a:highlight>
                <a:srgbClr val="FFFF00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/>
              <a:t>56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/>
              <a:t>28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/>
              <a:t>30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/>
              <a:t>22</a:t>
            </a:r>
            <a:endParaRPr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795" name="Google Shape;795;p6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called findMax that takes in an integer array called arr. The method should return the largest number in arr. If the array is null the program should return -1. If the array is empty it should return -2.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int divideByThree(int num)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if(num &lt;= 0){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else 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um </a:t>
            </a:r>
            <a:r>
              <a:rPr lang="en"/>
              <a:t> 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2"/>
          <p:cNvSpPr txBox="1"/>
          <p:nvPr>
            <p:ph idx="1" type="body"/>
          </p:nvPr>
        </p:nvSpPr>
        <p:spPr>
          <a:xfrm>
            <a:off x="0" y="-69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public static int findMax(int[] arr)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int max;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if (arr == null)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max = -1;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} else if (arr.length == 0)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 max = -2;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} else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</a:t>
            </a:r>
            <a:r>
              <a:rPr lang="en" sz="1000"/>
              <a:t>	      max = arr[0];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for (int i = 1; i &lt; arr.length; i++)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if (arr[i] &gt; max) 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   max = arr[i];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return max;	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3"/>
          <p:cNvSpPr txBox="1"/>
          <p:nvPr>
            <p:ph idx="1" type="body"/>
          </p:nvPr>
        </p:nvSpPr>
        <p:spPr>
          <a:xfrm>
            <a:off x="0" y="-69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public static int findMax(int[] arr)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int max;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if (arr == null)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max = -1;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} else if (arr.length == 0)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 max = -2;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} else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max = arr[0];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for (int i = 1; i &lt; arr.length; i++)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if (arr[i] &gt; max) 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   max = arr[i];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return max;	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06" name="Google Shape;806;p63"/>
          <p:cNvSpPr txBox="1"/>
          <p:nvPr/>
        </p:nvSpPr>
        <p:spPr>
          <a:xfrm>
            <a:off x="3889000" y="738775"/>
            <a:ext cx="3289500" cy="97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would I change this code to return the index where the max value is in the array?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4"/>
          <p:cNvSpPr txBox="1"/>
          <p:nvPr>
            <p:ph idx="1" type="body"/>
          </p:nvPr>
        </p:nvSpPr>
        <p:spPr>
          <a:xfrm>
            <a:off x="0" y="-69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public static int findMax(int[] arr)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int max;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if (arr == null)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max = -1;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} else if (arr.length == 0)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 max = -2;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} else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</a:t>
            </a:r>
            <a:r>
              <a:rPr lang="en" sz="1000">
                <a:highlight>
                  <a:srgbClr val="FFFF00"/>
                </a:highlight>
              </a:rPr>
              <a:t>  max = arr[0];</a:t>
            </a:r>
            <a:endParaRPr sz="1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for (int i = 1; i &lt; arr.length; i++)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if (arr[i] &gt; max) 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   max = arr[i];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return max;	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12" name="Google Shape;812;p64"/>
          <p:cNvSpPr txBox="1"/>
          <p:nvPr/>
        </p:nvSpPr>
        <p:spPr>
          <a:xfrm>
            <a:off x="3889000" y="738775"/>
            <a:ext cx="3289500" cy="97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would I change this code to return the index where the max value is in the array?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5"/>
          <p:cNvSpPr txBox="1"/>
          <p:nvPr>
            <p:ph idx="1" type="body"/>
          </p:nvPr>
        </p:nvSpPr>
        <p:spPr>
          <a:xfrm>
            <a:off x="0" y="-69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public static int findMax(int[] arr)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int max;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if (arr == null)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max = -1;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} else if (arr.length == 0)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 max = -2;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} else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</a:t>
            </a:r>
            <a:r>
              <a:rPr lang="en" sz="1000">
                <a:highlight>
                  <a:srgbClr val="FFFF00"/>
                </a:highlight>
              </a:rPr>
              <a:t>  max = 0;</a:t>
            </a:r>
            <a:endParaRPr sz="1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for (int i = 1; i &lt; arr.length; i++)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if (arr[i] &gt; max) 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   max = arr[i];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return max;	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18" name="Google Shape;818;p65"/>
          <p:cNvSpPr txBox="1"/>
          <p:nvPr/>
        </p:nvSpPr>
        <p:spPr>
          <a:xfrm>
            <a:off x="3889000" y="738775"/>
            <a:ext cx="3289500" cy="97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would I change this code to return the index where the max value is in the array?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6"/>
          <p:cNvSpPr txBox="1"/>
          <p:nvPr>
            <p:ph idx="1" type="body"/>
          </p:nvPr>
        </p:nvSpPr>
        <p:spPr>
          <a:xfrm>
            <a:off x="0" y="-69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public static int findMax(int[] arr)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int max;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if (arr == null)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max = -1;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} else if (arr.length == 0)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 max = -2;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} else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</a:t>
            </a:r>
            <a:r>
              <a:rPr lang="en" sz="1000">
                <a:highlight>
                  <a:srgbClr val="FFFF00"/>
                </a:highlight>
              </a:rPr>
              <a:t>  max = 0;</a:t>
            </a:r>
            <a:endParaRPr sz="1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for (int i = 1; i &lt; arr.length; i++)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if (arr[i] &gt; max) 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   </a:t>
            </a:r>
            <a:r>
              <a:rPr lang="en" sz="1000">
                <a:highlight>
                  <a:srgbClr val="FFFF00"/>
                </a:highlight>
              </a:rPr>
              <a:t>max = arr[i];</a:t>
            </a:r>
            <a:endParaRPr sz="1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return max;	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24" name="Google Shape;824;p66"/>
          <p:cNvSpPr txBox="1"/>
          <p:nvPr/>
        </p:nvSpPr>
        <p:spPr>
          <a:xfrm>
            <a:off x="3889000" y="738775"/>
            <a:ext cx="3289500" cy="97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would I change this code to return the index where the max value is in the array?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7"/>
          <p:cNvSpPr txBox="1"/>
          <p:nvPr>
            <p:ph idx="1" type="body"/>
          </p:nvPr>
        </p:nvSpPr>
        <p:spPr>
          <a:xfrm>
            <a:off x="0" y="-69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public static int findMax(int[] arr)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int max;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if (arr == null)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max = -1;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} else if (arr.length == 0)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 max = -2;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} else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</a:t>
            </a:r>
            <a:r>
              <a:rPr lang="en" sz="1000">
                <a:highlight>
                  <a:srgbClr val="FFFF00"/>
                </a:highlight>
              </a:rPr>
              <a:t>  max = 0;</a:t>
            </a:r>
            <a:endParaRPr sz="1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	      for (int i = 1; i &lt; arr.length; i++)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if (arr[i] &gt; max)  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   </a:t>
            </a:r>
            <a:r>
              <a:rPr lang="en" sz="1000">
                <a:highlight>
                  <a:srgbClr val="FFFF00"/>
                </a:highlight>
              </a:rPr>
              <a:t>max = i;</a:t>
            </a:r>
            <a:endParaRPr sz="1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      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	return max;	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30" name="Google Shape;830;p67"/>
          <p:cNvSpPr txBox="1"/>
          <p:nvPr/>
        </p:nvSpPr>
        <p:spPr>
          <a:xfrm>
            <a:off x="3889000" y="738775"/>
            <a:ext cx="3289500" cy="97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would I change this code to return the index where the max value is in the array?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int divideByThree(int num)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if(num &lt;= 0){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else 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public static int divideByThree(int num)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if(num &lt;= 0)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else 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divideByThree(num - 3) + 1;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public static int divideByThree(int num)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if(num &lt;= 0){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return divideByThree(num - 3) + 1;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9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Review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0" y="1073725"/>
            <a:ext cx="6201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main(String[] args)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System.out.println(" " + divideByThree(9));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int divideByThree(int num)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if(num &lt;= 0){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return num;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}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return divideByThree(num - 3) + 1;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788150" y="1129800"/>
            <a:ext cx="32157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print(?)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5106675" y="1199400"/>
            <a:ext cx="85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5788150" y="2048800"/>
            <a:ext cx="3282900" cy="48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4713450" y="21184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89600" y="2152450"/>
            <a:ext cx="335400" cy="30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4713450" y="2884100"/>
            <a:ext cx="138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divideByThree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5788150" y="2814500"/>
            <a:ext cx="3282900" cy="480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 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6289600" y="2901200"/>
            <a:ext cx="638100" cy="30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9-3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6713000" y="2118400"/>
            <a:ext cx="2999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divideByThree(num  - 3) + 1</a:t>
            </a:r>
            <a:r>
              <a:rPr lang="en" sz="12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