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bcf4da64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bcf4da64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students are filtering in, circulate a piece of paper for students to write their names on. Include a place for name and professor. If a student came in late, note what time they came in so that we can accurately track data. (The observing TA should probably be the one to manage and record when a student comes in late)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bcf4da64d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bcf4da64d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bcf4da64d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bcf4da64d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bcf4da64d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bcf4da64d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bcf4da64d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bcf4da64d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bcf4da64d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bcf4da64d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bcf4da64d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bcf4da64d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bcf4da64d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bcf4da64d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bcf4da64d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bcf4da64d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bcf4da64d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bcf4da64d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bcf4da64d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bcf4da64d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bcf4da64d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bcf4da64d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bcf4da64d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bcf4da64d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bcf4da64d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bcf4da64d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bcf4da64d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bcf4da64d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bcf4da64d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bcf4da64d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bcf4da64d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bcf4da64d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bcf4da64d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bcf4da64d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bcf4da64d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bcf4da64d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bcf4da64d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bcf4da64d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bcf4da64d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bcf4da64d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bcf4da64d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bcf4da64d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bcf4da64d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bcf4da64d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bcf4da64d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bcf4da64d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bcf4da64d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bcf4da64d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gif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b.socrative.com/login/stud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8157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Welcome to CS149 Students to….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Impact"/>
                <a:ea typeface="Impact"/>
                <a:cs typeface="Impact"/>
                <a:sym typeface="Impact"/>
              </a:rPr>
              <a:t>THE FOURTH HOUR</a:t>
            </a:r>
            <a:endParaRPr sz="48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344613" y="237246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TOPIC - Final Exam Review</a:t>
            </a:r>
            <a:endParaRPr sz="180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9400" y="1886597"/>
            <a:ext cx="2039814" cy="2039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57763"/>
            <a:ext cx="3050007" cy="2033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Socrative Question 1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Snowman bob = new Snowman (“Sue”, true, “hello”);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Snowman </a:t>
            </a:r>
            <a:r>
              <a:rPr lang="en" sz="1400"/>
              <a:t>sue</a:t>
            </a:r>
            <a:r>
              <a:rPr lang="en" sz="1400"/>
              <a:t> = bob;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System.out.print( bob.getName() + “ “ + sue.getName());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bob = new Snowman(“Bob”, true, “hello”);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System.out.println( “ “ + bob.getName() + “ “ + sue.getName());</a:t>
            </a:r>
            <a:endParaRPr sz="14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Bob Sue Bob Sue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Sue Sue Bob Sue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Sue Sue Bob Bob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Sue Bob Sue Bob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Error nothing will be printed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Socrative Question 1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Snowman bob = new Snowman (“Sue”, true, “hello”);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Snowman sue = bob;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System.out.print( bob.getName() + “ “ + sue.getName());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bob = new Snowman(“Bob”, true, “hello”);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System.out.println(“ “ + bob.getName() + “ “ + sue.getName());</a:t>
            </a:r>
            <a:endParaRPr sz="14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Bob Sue Bob Sue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>
                <a:highlight>
                  <a:srgbClr val="FFFF00"/>
                </a:highlight>
              </a:rPr>
              <a:t>Sue Sue Bob Sue</a:t>
            </a:r>
            <a:endParaRPr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Sue Sue Bob Bob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Sue Bob Sue Bob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Error nothing will be printed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go over it on the board using a stack diagram!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11700" y="1689000"/>
            <a:ext cx="8520600" cy="28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Snowman bob = new Snowman (“Sue”, true, “hello”);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Snowman sue = bob;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System.out.print( bob.getName() + “ “ + sue.getName());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bob = new Snowman(“Bob”, true, “hello”);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System.out.println(“ “ + bob.getName() + “ “ + sue.getName());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Sue Sue Bob Sue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Socrative Question 2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int[] array1 = {1, 2, 3};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int[] array2 = array1;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array2[1] = 5;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array2[2] = 8;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is the value of array1? What is the value of array2?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a</a:t>
            </a:r>
            <a:r>
              <a:rPr lang="en" sz="1400"/>
              <a:t>rray1: {1, 2, 3}   array2: {5, 8, 3}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a</a:t>
            </a:r>
            <a:r>
              <a:rPr lang="en" sz="1400"/>
              <a:t>rray1: {1, 2, 3}   array2: {1, 5, 8}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array1: {1, 2, 3}   array2: {1, 2, 3}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array1: {5, 8, 3}   array2: {5, 8, 3}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array1: {1, 5, 8}   array2: {1, 5, 8}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Socrative Question 2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int[] array1 = {1, 2, 3};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int[] array2 = array1;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array2[1] = 5;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array2[2] = 8;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is the value of array1? What is the value of array2?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array1: {1, 2, 3}   array2: {5, 8, 3}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array1: {1, 2, 3}   array2: {1, 5, 8}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array1: {1, 2, 3}   array2: {1, 2, 3}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array1: {5, 8, 3}   array2: {5, 8, 3}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>
                <a:highlight>
                  <a:srgbClr val="FFFF00"/>
                </a:highlight>
              </a:rPr>
              <a:t>array1: {1, 5, 8}   array2: {1, 5, 8}</a:t>
            </a:r>
            <a:endParaRPr sz="14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go over it on the board using a stack diagram!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int[] array1 = {1, 2, 3};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int[] array2 = array1;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array2[1] = 5;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array2[2] = 8;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is the value of array1? What is the value of array2?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00"/>
                </a:highlight>
              </a:rPr>
              <a:t>array1: {1, 5, 8}   array2: {1, 5, 8}</a:t>
            </a:r>
            <a:endParaRPr sz="14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UML diagram for the Die Class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Given the code for the Die class work with groups of 2-3 to create a UML diagram for the Die class.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85" name="Google Shape;185;p29"/>
          <p:cNvSpPr txBox="1"/>
          <p:nvPr/>
        </p:nvSpPr>
        <p:spPr>
          <a:xfrm>
            <a:off x="2217900" y="1201950"/>
            <a:ext cx="3943800" cy="302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Die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---------------------------------------------------------------------------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face : int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Roboto"/>
                <a:ea typeface="Roboto"/>
                <a:cs typeface="Roboto"/>
                <a:sym typeface="Roboto"/>
              </a:rPr>
              <a:t>+ SIDES</a:t>
            </a:r>
            <a:r>
              <a:rPr lang="en" u="sng">
                <a:latin typeface="Roboto"/>
                <a:ea typeface="Roboto"/>
                <a:cs typeface="Roboto"/>
                <a:sym typeface="Roboto"/>
              </a:rPr>
              <a:t> : int = 6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--------------------------------------------------------------------------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Die(face: int)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Die()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getFace(): int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roll() : void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toString() : String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equals(other: Object): boolean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 u="sng">
                <a:latin typeface="Roboto"/>
                <a:ea typeface="Roboto"/>
                <a:cs typeface="Roboto"/>
                <a:sym typeface="Roboto"/>
              </a:rPr>
              <a:t>checkAllSame(dice: Die[]): boolean</a:t>
            </a:r>
            <a:endParaRPr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Socrative Question 3</a:t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200850" y="1249675"/>
            <a:ext cx="4260300" cy="32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public static void main (String[] args) {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String a = "hello";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String b = mystery(a);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System.out.println("a: " + a + " b: " + b)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}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public static String mystery(String a) { 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a = a + "zap!zip!zop!"; 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return a; 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}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4883700" y="410000"/>
            <a:ext cx="4260300" cy="3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is printed by the following code?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a: </a:t>
            </a:r>
            <a:r>
              <a:rPr lang="en" sz="1400"/>
              <a:t>zap!zip!zop!</a:t>
            </a:r>
            <a:r>
              <a:rPr lang="en" sz="1400"/>
              <a:t>    b: zap!zip!zop!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a: hello   b: hello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a: hellozap!zip!zop!    b: hellozap!zip!zop!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a: hello   b: hellozap!zip!zop!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a: hellozap!zip!zop!    b: hello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a: hello zap!zip!zop!    b: hello zap!zip!zop!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a: hello   b: hello zap!zip!zop!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Socrative Question 3</a:t>
            </a:r>
            <a:endParaRPr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200850" y="1249675"/>
            <a:ext cx="4260300" cy="32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public static void main (String[] args) {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String a = "hello";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String b = mystery(a);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System.out.println("a: " + a + " b: " + b)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}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public static String mystery(String a) { 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a = a + "zap!zip!zop!"; 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return a; 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}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4883700" y="410000"/>
            <a:ext cx="4260300" cy="3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is printed by the following code?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a: zap!zip!zop!    b: zap!zip!zop!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a: hello   b: hello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a: hellozap!zip!zop!    b: hellozap!zip!zop!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>
                <a:highlight>
                  <a:srgbClr val="FFFF00"/>
                </a:highlight>
              </a:rPr>
              <a:t>a: hello   b: hellozap!zip!zop!</a:t>
            </a:r>
            <a:endParaRPr sz="1400">
              <a:highlight>
                <a:srgbClr val="FFFF00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a: hellozap!zip!zop!    b: hello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a: hello zap!zip!zop!    b: hello zap!zip!zop!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a: hello   b: hello zap!zip!zop!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Introductions</a:t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Professor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Fun Fact About yourself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3825" y="867088"/>
            <a:ext cx="247650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go over it on the board using a stack diagram!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public static void main (String[] args) {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String a = "hello";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String b = mystery(a);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System.out.println("a: " + a + " b: " + b)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}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public static String mystery(String a) { 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a = a + "zap!zip!zop!"; 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return a; 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}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>
                <a:highlight>
                  <a:srgbClr val="FFFF00"/>
                </a:highlight>
              </a:rPr>
              <a:t>a: hello   b: hellozap!zip!zop!</a:t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98775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Activity!</a:t>
            </a:r>
            <a:endParaRPr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98775" y="541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back at the Die class. Working in groups of 2-3 complete the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toString method: For example if my Die has the face value 2 it should return: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“This die has the face value: 2”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e</a:t>
            </a:r>
            <a:r>
              <a:rPr lang="en" sz="1400"/>
              <a:t>quals method: If two die have the same face value they are considered equal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 Add a check to the first Die constructor so that the face value must be between 1-6. If it is out of the range set the die face to 1.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checkAllSame method: Returns true if all the dice in the array have the same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 face value otherwise returns false. If the array is null or has the length 0 returns false</a:t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217" name="Google Shape;217;p34"/>
          <p:cNvSpPr txBox="1"/>
          <p:nvPr>
            <p:ph idx="1" type="body"/>
          </p:nvPr>
        </p:nvSpPr>
        <p:spPr>
          <a:xfrm>
            <a:off x="311700" y="1229875"/>
            <a:ext cx="4799400" cy="16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public String toString() {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      return "This die has the face value: " + this.face;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  }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18" name="Google Shape;218;p34"/>
          <p:cNvSpPr txBox="1"/>
          <p:nvPr/>
        </p:nvSpPr>
        <p:spPr>
          <a:xfrm>
            <a:off x="4832600" y="1224975"/>
            <a:ext cx="3472800" cy="26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public boolean equals(Object other) {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if (other instanceof Die ) {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    Die die = (Die) other;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    return this.face == die.face;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}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return false;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}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public Die(int face)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if (face &lt; 0 || face &gt; SIDES)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this.face = 1;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} else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this.face = face;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409975" y="12462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public static boolean checkAllSame(Die[] dice) 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 if (dice != null &amp;&amp; dice.length &gt; 0) 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        Die firstDie = dice[0];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         for (int i = 1; i &lt; dice.length; i++) 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               if (!firstDie.equals(dice)) 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                    return false;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               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          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          return true;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 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 return false;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236" name="Google Shape;236;p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829" y="1285875"/>
            <a:ext cx="3855749" cy="257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1: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Work in groups of 2-3 to complete the following activities using the Snowman class as reference.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1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C</a:t>
            </a:r>
            <a:r>
              <a:rPr lang="en" sz="1400"/>
              <a:t>reate an array of 10 Snowman Objects called snowmen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D</a:t>
            </a:r>
            <a:r>
              <a:rPr lang="en" sz="1400"/>
              <a:t>eclare a snowman object called steve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Initialize snowman steve to have a hat, have the name "Steve", and the catch phrase "Awesome Sauce!"      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Add steve to the last index in our snowmen array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1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Create an array of 10 Snowman Objects called snowmen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00"/>
                </a:highlight>
              </a:rPr>
              <a:t>Snowman[] snowmen = new Snowman[10];</a:t>
            </a:r>
            <a:endParaRPr sz="1400">
              <a:highlight>
                <a:srgbClr val="FFFF00"/>
              </a:highlight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Declare a snowman object called steve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Initialize snowman steve to have a hat, have the name "Steve", and the catch phrase "Awesome Sauce!"      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Add steve to the last index in our snowmen array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1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Create an array of 10 Snowman Objects called snowmen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Snowman[] snowmen = new Snowman[10];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Declare a snowman object called steve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00"/>
                </a:highlight>
              </a:rPr>
              <a:t>Snowman steve;</a:t>
            </a:r>
            <a:endParaRPr sz="1400">
              <a:highlight>
                <a:srgbClr val="FFFF00"/>
              </a:highlight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Initialize snowman steve to have a hat, have the name "Steve", and the catch phrase "Awesome Sauce!"      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Add steve to the last index in our snowmen array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1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Create an array of 10 Snowman Objects called snowmen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Snowman[] snowmen = new Snowman[10];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Declare a snowman object called steve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Snowman steve;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Initialize snowman steve to have a hat, have the name "Steve", and the catch phrase "Awesome Sauce!"      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00"/>
                </a:highlight>
              </a:rPr>
              <a:t>steve = new Snowman("Steve", true, "Awesome Sauce!");</a:t>
            </a:r>
            <a:endParaRPr sz="1400">
              <a:highlight>
                <a:srgbClr val="FFFF00"/>
              </a:highlight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Add steve to the last index in our snowmen array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1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FFFF00"/>
              </a:highlight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Add steve to the last index in our snowmen array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r>
              <a:rPr lang="en" sz="1400">
                <a:highlight>
                  <a:srgbClr val="FFFF00"/>
                </a:highlight>
              </a:rPr>
              <a:t> snowmen[9] = steve;</a:t>
            </a:r>
            <a:endParaRPr sz="1400">
              <a:highlight>
                <a:srgbClr val="FFFF00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or 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r>
              <a:rPr lang="en" sz="1400">
                <a:highlight>
                  <a:srgbClr val="FFFF00"/>
                </a:highlight>
              </a:rPr>
              <a:t>snowmen[snowmen.length - 1] = steve;</a:t>
            </a:r>
            <a:endParaRPr sz="1400">
              <a:highlight>
                <a:srgbClr val="FFFF00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Socrative Question 1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https://b.socrative.com/login/student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Classroom name: FOURTHOUR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