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051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6CB4D-0D88-4F38-A33C-D42A4A28BC94}" type="datetimeFigureOut">
              <a:rPr lang="nl-NL" smtClean="0"/>
              <a:t>10-2-2018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04B7D-0F0E-4D18-AF0C-F9B40D5379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900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Saver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aplicatie</a:t>
            </a:r>
            <a:r>
              <a:rPr lang="en-US" dirty="0"/>
              <a:t> web care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propune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scape </a:t>
            </a:r>
            <a:r>
              <a:rPr lang="en-US" dirty="0" err="1"/>
              <a:t>utilizatorul</a:t>
            </a:r>
            <a:r>
              <a:rPr lang="en-US" dirty="0"/>
              <a:t> de </a:t>
            </a:r>
            <a:r>
              <a:rPr lang="en-US" dirty="0" err="1"/>
              <a:t>nevoia</a:t>
            </a:r>
            <a:r>
              <a:rPr lang="en-US" dirty="0"/>
              <a:t> de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aminti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fisiere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retele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,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acestea, dar in acelasi timp sa ofere utilizatorului un loc sigur in care acesta isi poate salva fisiere.</a:t>
            </a:r>
          </a:p>
          <a:p>
            <a:r>
              <a:rPr lang="en-US" dirty="0"/>
              <a:t>Prin realizarea acestui lucru, aplicatia scapa utilizatorul de timp pierdut, batai de cap atunci cand vine vorba de mutarea fisierelor de pe o retea pe alta cat si centralizarea tuturor fisierelor intr-un singur loc.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04B7D-0F0E-4D18-AF0C-F9B40D53799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04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 ales ca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impartita</a:t>
            </a:r>
            <a:r>
              <a:rPr lang="en-US" dirty="0"/>
              <a:t> in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parti</a:t>
            </a:r>
            <a:r>
              <a:rPr lang="en-US" dirty="0"/>
              <a:t>, </a:t>
            </a:r>
            <a:r>
              <a:rPr lang="en-US" dirty="0" err="1"/>
              <a:t>partea</a:t>
            </a:r>
            <a:r>
              <a:rPr lang="en-US" dirty="0"/>
              <a:t> de backend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frontend.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separarea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en-US" dirty="0"/>
              <a:t> a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parti</a:t>
            </a:r>
            <a:r>
              <a:rPr lang="en-US" dirty="0"/>
              <a:t> ale </a:t>
            </a:r>
            <a:r>
              <a:rPr lang="en-US" dirty="0" err="1"/>
              <a:t>aplicatiei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randul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in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partii</a:t>
            </a:r>
            <a:r>
              <a:rPr lang="en-US" dirty="0"/>
              <a:t> de backend am ales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 </a:t>
            </a:r>
            <a:r>
              <a:rPr lang="en-US" dirty="0" err="1"/>
              <a:t>arhitectura</a:t>
            </a:r>
            <a:r>
              <a:rPr lang="en-US" dirty="0"/>
              <a:t> onion.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impartirea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nivele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un </a:t>
            </a:r>
            <a:r>
              <a:rPr lang="en-US" dirty="0" err="1"/>
              <a:t>rol</a:t>
            </a:r>
            <a:r>
              <a:rPr lang="en-US" dirty="0"/>
              <a:t> bine </a:t>
            </a:r>
            <a:r>
              <a:rPr lang="en-US" dirty="0" err="1"/>
              <a:t>definit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nivele</a:t>
            </a:r>
            <a:r>
              <a:rPr lang="en-US" dirty="0"/>
              <a:t> </a:t>
            </a:r>
            <a:r>
              <a:rPr lang="en-US" dirty="0" err="1"/>
              <a:t>realizanduse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dinspre</a:t>
            </a:r>
            <a:r>
              <a:rPr lang="en-US" dirty="0"/>
              <a:t> exterior </a:t>
            </a:r>
            <a:r>
              <a:rPr lang="en-US" dirty="0" err="1"/>
              <a:t>spre</a:t>
            </a:r>
            <a:r>
              <a:rPr lang="en-US" dirty="0"/>
              <a:t> interior, </a:t>
            </a:r>
            <a:r>
              <a:rPr lang="en-US" dirty="0" err="1"/>
              <a:t>niciun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inferior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nivelele</a:t>
            </a:r>
            <a:r>
              <a:rPr lang="en-US" dirty="0"/>
              <a:t> </a:t>
            </a:r>
            <a:r>
              <a:rPr lang="en-US" dirty="0" err="1"/>
              <a:t>superioare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spuse</a:t>
            </a:r>
            <a:r>
              <a:rPr lang="en-US" dirty="0"/>
              <a:t>, </a:t>
            </a:r>
            <a:r>
              <a:rPr lang="en-US" dirty="0" err="1"/>
              <a:t>partea</a:t>
            </a:r>
            <a:r>
              <a:rPr lang="en-US" dirty="0"/>
              <a:t> backend a </a:t>
            </a:r>
            <a:r>
              <a:rPr lang="en-US" dirty="0" err="1"/>
              <a:t>aplicatiei</a:t>
            </a:r>
            <a:r>
              <a:rPr lang="en-US" dirty="0"/>
              <a:t> Memory Saver are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nivele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Domain – care se </a:t>
            </a:r>
            <a:r>
              <a:rPr lang="en-US" dirty="0" err="1"/>
              <a:t>ocupa</a:t>
            </a:r>
            <a:r>
              <a:rPr lang="en-US" dirty="0"/>
              <a:t> cu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entitatilor</a:t>
            </a:r>
            <a:r>
              <a:rPr lang="en-US" dirty="0"/>
              <a:t> cu care se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aplicatia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Data – care se </a:t>
            </a:r>
            <a:r>
              <a:rPr lang="en-US" dirty="0" err="1"/>
              <a:t>ocupa</a:t>
            </a:r>
            <a:r>
              <a:rPr lang="en-US" dirty="0"/>
              <a:t> cu </a:t>
            </a:r>
            <a:r>
              <a:rPr lang="en-US" dirty="0" err="1"/>
              <a:t>accesul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informatiilor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Infrastructure – </a:t>
            </a:r>
            <a:r>
              <a:rPr lang="en-US" dirty="0" err="1"/>
              <a:t>nivel</a:t>
            </a:r>
            <a:r>
              <a:rPr lang="en-US" dirty="0"/>
              <a:t> care se </a:t>
            </a:r>
            <a:r>
              <a:rPr lang="en-US" dirty="0" err="1"/>
              <a:t>ocupa</a:t>
            </a:r>
            <a:r>
              <a:rPr lang="en-US" dirty="0"/>
              <a:t> cu </a:t>
            </a:r>
            <a:r>
              <a:rPr lang="en-US" dirty="0" err="1"/>
              <a:t>prelucrarea</a:t>
            </a:r>
            <a:r>
              <a:rPr lang="en-US" dirty="0"/>
              <a:t> </a:t>
            </a:r>
            <a:r>
              <a:rPr lang="en-US" dirty="0" err="1"/>
              <a:t>informatiilor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locul</a:t>
            </a:r>
            <a:r>
              <a:rPr lang="en-US" dirty="0"/>
              <a:t> in care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toata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Presentation –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responsabil</a:t>
            </a:r>
            <a:r>
              <a:rPr lang="en-US" dirty="0"/>
              <a:t> cu </a:t>
            </a:r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exteriorul</a:t>
            </a:r>
            <a:r>
              <a:rPr lang="en-US" dirty="0"/>
              <a:t>,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efectuandu</a:t>
            </a:r>
            <a:r>
              <a:rPr lang="en-US" dirty="0"/>
              <a:t>-se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apeluri</a:t>
            </a:r>
            <a:r>
              <a:rPr lang="en-US" dirty="0"/>
              <a:t> http </a:t>
            </a:r>
            <a:r>
              <a:rPr lang="en-US" dirty="0" err="1"/>
              <a:t>catre</a:t>
            </a:r>
            <a:r>
              <a:rPr lang="en-US" dirty="0"/>
              <a:t> API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Aplicatia</a:t>
            </a:r>
            <a:r>
              <a:rPr lang="en-US" dirty="0"/>
              <a:t> front-end,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impartite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module,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bine </a:t>
            </a:r>
            <a:r>
              <a:rPr lang="en-US" dirty="0" err="1"/>
              <a:t>definit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Modulul</a:t>
            </a:r>
            <a:r>
              <a:rPr lang="en-US" dirty="0"/>
              <a:t> app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Modulul</a:t>
            </a:r>
            <a:r>
              <a:rPr lang="en-US" dirty="0"/>
              <a:t> shared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Modulul</a:t>
            </a:r>
            <a:r>
              <a:rPr lang="en-US" dirty="0"/>
              <a:t> chest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Modulu</a:t>
            </a:r>
            <a:r>
              <a:rPr lang="en-US" dirty="0"/>
              <a:t> app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radacina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responsabil</a:t>
            </a:r>
            <a:r>
              <a:rPr lang="en-US" dirty="0"/>
              <a:t> cu </a:t>
            </a:r>
            <a:r>
              <a:rPr lang="en-US" dirty="0" err="1"/>
              <a:t>sincronizarea</a:t>
            </a:r>
            <a:r>
              <a:rPr lang="en-US" dirty="0"/>
              <a:t> </a:t>
            </a:r>
            <a:r>
              <a:rPr lang="en-US" dirty="0" err="1"/>
              <a:t>celorlalte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module cat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oferirea</a:t>
            </a:r>
            <a:r>
              <a:rPr lang="en-US" dirty="0"/>
              <a:t> </a:t>
            </a:r>
            <a:r>
              <a:rPr lang="en-US" dirty="0" err="1"/>
              <a:t>accesului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componentele</a:t>
            </a:r>
            <a:r>
              <a:rPr lang="en-US" dirty="0"/>
              <a:t> de login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register.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Modulul</a:t>
            </a:r>
            <a:r>
              <a:rPr lang="en-US" dirty="0"/>
              <a:t> shared </a:t>
            </a:r>
            <a:r>
              <a:rPr lang="en-US" dirty="0" err="1"/>
              <a:t>este</a:t>
            </a:r>
            <a:r>
              <a:rPr lang="en-US" dirty="0"/>
              <a:t> la </a:t>
            </a:r>
            <a:r>
              <a:rPr lang="en-US" dirty="0" err="1"/>
              <a:t>randul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responsabil</a:t>
            </a:r>
            <a:r>
              <a:rPr lang="en-US" dirty="0"/>
              <a:t> cu </a:t>
            </a:r>
            <a:r>
              <a:rPr lang="en-US" dirty="0" err="1"/>
              <a:t>managementul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serviciilor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modelelor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de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modulele</a:t>
            </a:r>
            <a:r>
              <a:rPr lang="en-US" dirty="0"/>
              <a:t> din </a:t>
            </a:r>
            <a:r>
              <a:rPr lang="en-US" dirty="0" err="1"/>
              <a:t>aplicatie</a:t>
            </a:r>
            <a:r>
              <a:rPr lang="en-US" dirty="0"/>
              <a:t>. Desi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, </a:t>
            </a:r>
            <a:r>
              <a:rPr lang="en-US" dirty="0" err="1"/>
              <a:t>modulul</a:t>
            </a:r>
            <a:r>
              <a:rPr lang="en-US" dirty="0"/>
              <a:t> shared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care se </a:t>
            </a:r>
            <a:r>
              <a:rPr lang="en-US" dirty="0" err="1"/>
              <a:t>ocupa</a:t>
            </a:r>
            <a:r>
              <a:rPr lang="en-US" dirty="0"/>
              <a:t> de </a:t>
            </a:r>
            <a:r>
              <a:rPr lang="en-US" dirty="0" err="1"/>
              <a:t>lucrurile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de </a:t>
            </a:r>
            <a:r>
              <a:rPr lang="en-US" dirty="0" err="1"/>
              <a:t>celelalt</a:t>
            </a:r>
            <a:r>
              <a:rPr lang="en-US" dirty="0"/>
              <a:t> module.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Modulul</a:t>
            </a:r>
            <a:r>
              <a:rPr lang="en-US" dirty="0"/>
              <a:t> chest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locul</a:t>
            </a:r>
            <a:r>
              <a:rPr lang="en-US" dirty="0"/>
              <a:t> in care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petrece</a:t>
            </a:r>
            <a:r>
              <a:rPr lang="en-US" dirty="0"/>
              <a:t>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timpului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en-US" dirty="0" err="1"/>
              <a:t>responsabil</a:t>
            </a:r>
            <a:r>
              <a:rPr lang="en-US" dirty="0"/>
              <a:t> cu </a:t>
            </a:r>
            <a:r>
              <a:rPr lang="en-US" dirty="0" err="1"/>
              <a:t>managementul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al </a:t>
            </a:r>
            <a:r>
              <a:rPr lang="en-US" dirty="0" err="1"/>
              <a:t>cuferelor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ale </a:t>
            </a:r>
            <a:r>
              <a:rPr lang="en-US" dirty="0" err="1"/>
              <a:t>fisierelor</a:t>
            </a:r>
            <a:r>
              <a:rPr lang="en-US" dirty="0"/>
              <a:t> </a:t>
            </a:r>
            <a:r>
              <a:rPr lang="en-US" dirty="0" err="1"/>
              <a:t>prezente</a:t>
            </a:r>
            <a:r>
              <a:rPr lang="en-US" dirty="0"/>
              <a:t> in </a:t>
            </a:r>
            <a:r>
              <a:rPr lang="en-US" dirty="0" err="1"/>
              <a:t>acele</a:t>
            </a:r>
            <a:r>
              <a:rPr lang="en-US" dirty="0"/>
              <a:t> </a:t>
            </a:r>
            <a:r>
              <a:rPr lang="en-US" dirty="0" err="1"/>
              <a:t>cufere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04B7D-0F0E-4D18-AF0C-F9B40D53799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42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 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ajut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petrec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retelele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poata</a:t>
            </a:r>
            <a:r>
              <a:rPr lang="en-US" dirty="0"/>
              <a:t> face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din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lucruri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singure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Combinand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un framework robust,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deployat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tip de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sustinut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imbunatatit</a:t>
            </a:r>
            <a:r>
              <a:rPr lang="en-US" dirty="0"/>
              <a:t> constant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creatorii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, Microsoft, cu un framework care are in spate o </a:t>
            </a:r>
            <a:r>
              <a:rPr lang="en-US" dirty="0" err="1"/>
              <a:t>comunitate</a:t>
            </a:r>
            <a:r>
              <a:rPr lang="en-US" dirty="0"/>
              <a:t> </a:t>
            </a:r>
            <a:r>
              <a:rPr lang="en-US" dirty="0" err="1"/>
              <a:t>imensa</a:t>
            </a:r>
            <a:r>
              <a:rPr lang="en-US" dirty="0"/>
              <a:t> care continua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dezvolte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creeze</a:t>
            </a:r>
            <a:r>
              <a:rPr lang="en-US" dirty="0"/>
              <a:t> </a:t>
            </a:r>
            <a:r>
              <a:rPr lang="en-US" dirty="0" err="1"/>
              <a:t>librarii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constant, am </a:t>
            </a:r>
            <a:r>
              <a:rPr lang="en-US" dirty="0" err="1"/>
              <a:t>reusit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creez</a:t>
            </a:r>
            <a:r>
              <a:rPr lang="en-US" dirty="0"/>
              <a:t> 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singel</a:t>
            </a:r>
            <a:r>
              <a:rPr lang="en-US" dirty="0"/>
              <a:t> page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careia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nu </a:t>
            </a:r>
            <a:r>
              <a:rPr lang="en-US" dirty="0" err="1"/>
              <a:t>numai</a:t>
            </a:r>
            <a:r>
              <a:rPr lang="en-US" dirty="0"/>
              <a:t> ca au un </a:t>
            </a:r>
            <a:r>
              <a:rPr lang="en-US" dirty="0" err="1"/>
              <a:t>loc</a:t>
            </a:r>
            <a:r>
              <a:rPr lang="en-US" dirty="0"/>
              <a:t> in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salveze</a:t>
            </a:r>
            <a:r>
              <a:rPr lang="en-US" dirty="0"/>
              <a:t> </a:t>
            </a:r>
            <a:r>
              <a:rPr lang="en-US" dirty="0" err="1"/>
              <a:t>fisierele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pot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expuna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retelelor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.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procest</a:t>
            </a:r>
            <a:r>
              <a:rPr lang="en-US" dirty="0"/>
              <a:t>, </a:t>
            </a:r>
            <a:r>
              <a:rPr lang="en-US" dirty="0" err="1"/>
              <a:t>acestia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ca </a:t>
            </a:r>
            <a:r>
              <a:rPr lang="en-US" dirty="0" err="1"/>
              <a:t>avantaje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salvat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Un </a:t>
            </a:r>
            <a:r>
              <a:rPr lang="en-US" dirty="0" err="1"/>
              <a:t>loc</a:t>
            </a:r>
            <a:r>
              <a:rPr lang="en-US" dirty="0"/>
              <a:t> </a:t>
            </a:r>
            <a:r>
              <a:rPr lang="en-US" dirty="0" err="1"/>
              <a:t>centralizat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a </a:t>
            </a:r>
            <a:r>
              <a:rPr lang="en-US" dirty="0" err="1"/>
              <a:t>fisierelor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performanta</a:t>
            </a:r>
            <a:r>
              <a:rPr lang="en-US" dirty="0"/>
              <a:t> care se </a:t>
            </a:r>
            <a:r>
              <a:rPr lang="en-US" dirty="0" err="1"/>
              <a:t>bazeaza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tehnologii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viitor</a:t>
            </a:r>
            <a:r>
              <a:rPr lang="en-US" dirty="0"/>
              <a:t> as </a:t>
            </a:r>
            <a:r>
              <a:rPr lang="en-US" dirty="0" err="1"/>
              <a:t>dori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criptez</a:t>
            </a:r>
            <a:r>
              <a:rPr lang="en-US" dirty="0"/>
              <a:t> </a:t>
            </a:r>
            <a:r>
              <a:rPr lang="en-US" dirty="0" err="1"/>
              <a:t>fisierele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introduc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API-</a:t>
            </a:r>
            <a:r>
              <a:rPr lang="en-US" dirty="0" err="1"/>
              <a:t>uri</a:t>
            </a:r>
            <a:r>
              <a:rPr lang="en-US" dirty="0"/>
              <a:t> ale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robusta</a:t>
            </a:r>
            <a:r>
              <a:rPr lang="en-US" dirty="0"/>
              <a:t>.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04B7D-0F0E-4D18-AF0C-F9B40D53799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53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incheiere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ca </a:t>
            </a:r>
            <a:r>
              <a:rPr lang="en-US" dirty="0" err="1"/>
              <a:t>aplicatie</a:t>
            </a:r>
            <a:r>
              <a:rPr lang="en-US" dirty="0"/>
              <a:t> are </a:t>
            </a:r>
            <a:r>
              <a:rPr lang="en-US" dirty="0" err="1"/>
              <a:t>potentialul</a:t>
            </a:r>
            <a:r>
              <a:rPr lang="en-US" dirty="0"/>
              <a:t> de a </a:t>
            </a:r>
            <a:r>
              <a:rPr lang="en-US" dirty="0" err="1"/>
              <a:t>indeplini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-a </a:t>
            </a:r>
            <a:r>
              <a:rPr lang="en-US" dirty="0" err="1"/>
              <a:t>propus</a:t>
            </a:r>
            <a:r>
              <a:rPr lang="en-US" dirty="0"/>
              <a:t>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consta</a:t>
            </a:r>
            <a:r>
              <a:rPr lang="en-US" dirty="0"/>
              <a:t> in </a:t>
            </a:r>
            <a:r>
              <a:rPr lang="en-US" dirty="0" err="1"/>
              <a:t>dezvoltatorii</a:t>
            </a:r>
            <a:r>
              <a:rPr lang="en-US" dirty="0"/>
              <a:t> de </a:t>
            </a:r>
            <a:r>
              <a:rPr lang="en-US" dirty="0" err="1"/>
              <a:t>retele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pune</a:t>
            </a:r>
            <a:r>
              <a:rPr lang="en-US" dirty="0"/>
              <a:t> la </a:t>
            </a:r>
            <a:r>
              <a:rPr lang="en-US" dirty="0" err="1"/>
              <a:t>dispozitia</a:t>
            </a:r>
            <a:r>
              <a:rPr lang="en-US" dirty="0"/>
              <a:t> </a:t>
            </a:r>
            <a:r>
              <a:rPr lang="en-US" dirty="0" err="1"/>
              <a:t>aplicatiilor</a:t>
            </a:r>
            <a:r>
              <a:rPr lang="en-US" dirty="0"/>
              <a:t> precum </a:t>
            </a:r>
            <a:r>
              <a:rPr lang="en-US" dirty="0" err="1"/>
              <a:t>aceasta</a:t>
            </a:r>
            <a:r>
              <a:rPr lang="en-US" dirty="0"/>
              <a:t> API-</a:t>
            </a:r>
            <a:r>
              <a:rPr lang="en-US" dirty="0" err="1"/>
              <a:t>uri</a:t>
            </a:r>
            <a:r>
              <a:rPr lang="en-US" dirty="0"/>
              <a:t> bine </a:t>
            </a:r>
            <a:r>
              <a:rPr lang="en-US" dirty="0" err="1"/>
              <a:t>documentate</a:t>
            </a:r>
            <a:r>
              <a:rPr lang="en-US" dirty="0"/>
              <a:t>,  care </a:t>
            </a:r>
            <a:r>
              <a:rPr lang="en-US" dirty="0" err="1"/>
              <a:t>beneficiaza</a:t>
            </a:r>
            <a:r>
              <a:rPr lang="en-US" dirty="0"/>
              <a:t> de </a:t>
            </a:r>
            <a:r>
              <a:rPr lang="en-US" dirty="0" err="1"/>
              <a:t>suport</a:t>
            </a:r>
            <a:r>
              <a:rPr lang="en-US" dirty="0"/>
              <a:t> rapid </a:t>
            </a:r>
            <a:r>
              <a:rPr lang="en-US" dirty="0" err="1"/>
              <a:t>si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optiuni</a:t>
            </a:r>
            <a:r>
              <a:rPr lang="en-US" dirty="0"/>
              <a:t>, </a:t>
            </a:r>
            <a:r>
              <a:rPr lang="en-US" dirty="0" err="1"/>
              <a:t>avantajul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acestia</a:t>
            </a:r>
            <a:r>
              <a:rPr lang="en-US" dirty="0"/>
              <a:t> </a:t>
            </a:r>
            <a:r>
              <a:rPr lang="en-US" dirty="0" err="1"/>
              <a:t>reprezentandu</a:t>
            </a:r>
            <a:r>
              <a:rPr lang="en-US" dirty="0"/>
              <a:t>-l </a:t>
            </a:r>
            <a:r>
              <a:rPr lang="en-US" dirty="0" err="1"/>
              <a:t>bineinteles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</a:t>
            </a:r>
            <a:r>
              <a:rPr lang="en-US" dirty="0" err="1"/>
              <a:t>utilizatori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Memory Saver,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putearea</a:t>
            </a:r>
            <a:r>
              <a:rPr lang="en-US" dirty="0"/>
              <a:t> de a face </a:t>
            </a:r>
            <a:r>
              <a:rPr lang="en-US" dirty="0" err="1"/>
              <a:t>clientii</a:t>
            </a:r>
            <a:r>
              <a:rPr lang="en-US" dirty="0"/>
              <a:t> care </a:t>
            </a:r>
            <a:r>
              <a:rPr lang="en-US" dirty="0" err="1"/>
              <a:t>deja</a:t>
            </a:r>
            <a:r>
              <a:rPr lang="en-US" dirty="0"/>
              <a:t> o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atenti</a:t>
            </a:r>
            <a:r>
              <a:rPr lang="en-US" dirty="0"/>
              <a:t> la </a:t>
            </a:r>
            <a:r>
              <a:rPr lang="en-US" dirty="0" err="1"/>
              <a:t>platformele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aparute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acestia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optiuni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API-urile </a:t>
            </a:r>
            <a:r>
              <a:rPr lang="en-US" dirty="0" err="1"/>
              <a:t>puse</a:t>
            </a:r>
            <a:r>
              <a:rPr lang="en-US" dirty="0"/>
              <a:t> la </a:t>
            </a:r>
            <a:r>
              <a:rPr lang="en-US" dirty="0" err="1"/>
              <a:t>dispozitie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04B7D-0F0E-4D18-AF0C-F9B40D53799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621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04B7D-0F0E-4D18-AF0C-F9B40D53799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860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E100-E573-41DC-9599-5310A0149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Saver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6EC3B-6DBA-4137-AB11-51B86C73D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Gurau Marian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090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37E8-A62A-49E1-8A38-4F1918D5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FC28-26D4-4174-93FD-41F6DBEC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nl-NL" dirty="0" err="1"/>
              <a:t>aplicației</a:t>
            </a:r>
            <a:endParaRPr lang="en-US" dirty="0"/>
          </a:p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nl-NL" dirty="0" err="1"/>
              <a:t>aplicației</a:t>
            </a:r>
            <a:endParaRPr lang="nl-NL" dirty="0"/>
          </a:p>
          <a:p>
            <a:r>
              <a:rPr lang="en-US" dirty="0" err="1"/>
              <a:t>Contributia</a:t>
            </a:r>
            <a:r>
              <a:rPr lang="en-US" dirty="0"/>
              <a:t> </a:t>
            </a:r>
            <a:r>
              <a:rPr lang="nl-NL" dirty="0" err="1"/>
              <a:t>personală</a:t>
            </a:r>
            <a:endParaRPr lang="en-US" dirty="0"/>
          </a:p>
          <a:p>
            <a:r>
              <a:rPr lang="en-US" dirty="0"/>
              <a:t>Demo</a:t>
            </a:r>
          </a:p>
          <a:p>
            <a:r>
              <a:rPr lang="en-US" dirty="0" err="1"/>
              <a:t>Concluzii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833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A995-1DD6-4C8A-BDC4-8FF2B954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nl-NL" dirty="0" err="1"/>
              <a:t>aplicației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FFE3-5D8B-4D4B-97B4-7E4953CB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Memory Saver</a:t>
            </a:r>
          </a:p>
          <a:p>
            <a:r>
              <a:rPr lang="en-US" dirty="0"/>
              <a:t>Ce </a:t>
            </a:r>
            <a:r>
              <a:rPr lang="nl-NL" dirty="0" err="1"/>
              <a:t>își</a:t>
            </a:r>
            <a:r>
              <a:rPr lang="nl-NL" dirty="0"/>
              <a:t> </a:t>
            </a:r>
            <a:r>
              <a:rPr lang="nl-NL" dirty="0" err="1"/>
              <a:t>dorește</a:t>
            </a:r>
            <a:r>
              <a:rPr lang="nl-NL" dirty="0"/>
              <a:t> </a:t>
            </a:r>
            <a:r>
              <a:rPr lang="nl-NL" dirty="0" err="1"/>
              <a:t>să</a:t>
            </a:r>
            <a:r>
              <a:rPr lang="nl-NL" dirty="0"/>
              <a:t> </a:t>
            </a:r>
            <a:r>
              <a:rPr lang="nl-NL" dirty="0" err="1"/>
              <a:t>îndeplinească</a:t>
            </a:r>
            <a:endParaRPr lang="en-US" dirty="0"/>
          </a:p>
          <a:p>
            <a:r>
              <a:rPr lang="en-US" dirty="0"/>
              <a:t>Ce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rezolva</a:t>
            </a:r>
            <a:endParaRPr lang="en-US" dirty="0"/>
          </a:p>
          <a:p>
            <a:r>
              <a:rPr lang="en-US" dirty="0"/>
              <a:t>Ce </a:t>
            </a:r>
            <a:r>
              <a:rPr lang="en-US" dirty="0" err="1"/>
              <a:t>avantaje</a:t>
            </a:r>
            <a:r>
              <a:rPr lang="en-US" dirty="0"/>
              <a:t> </a:t>
            </a:r>
            <a:r>
              <a:rPr lang="en-US" dirty="0" err="1"/>
              <a:t>aduce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67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F89B-17DD-46EA-919A-CA48F33F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nl-NL" dirty="0" err="1"/>
              <a:t>aplicației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3DE0-22FE-45D5-9FAC-EB497EB16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Împărțită</a:t>
            </a:r>
            <a:r>
              <a:rPr lang="nl-NL" dirty="0"/>
              <a:t> </a:t>
            </a:r>
            <a:r>
              <a:rPr lang="nl-NL" dirty="0" err="1"/>
              <a:t>în</a:t>
            </a:r>
            <a:r>
              <a:rPr lang="nl-NL" dirty="0"/>
              <a:t> </a:t>
            </a:r>
            <a:r>
              <a:rPr lang="nl-NL" dirty="0" err="1"/>
              <a:t>două</a:t>
            </a:r>
            <a:r>
              <a:rPr lang="nl-NL" dirty="0"/>
              <a:t> </a:t>
            </a:r>
            <a:r>
              <a:rPr lang="nl-NL" dirty="0" err="1"/>
              <a:t>părți</a:t>
            </a:r>
            <a:endParaRPr lang="nl-NL" dirty="0"/>
          </a:p>
          <a:p>
            <a:r>
              <a:rPr lang="en-US" dirty="0" err="1"/>
              <a:t>Partea</a:t>
            </a:r>
            <a:r>
              <a:rPr lang="en-US" dirty="0"/>
              <a:t> backend </a:t>
            </a:r>
            <a:r>
              <a:rPr lang="nl-NL" dirty="0" err="1"/>
              <a:t>urmează</a:t>
            </a:r>
            <a:r>
              <a:rPr lang="en-US" dirty="0"/>
              <a:t> </a:t>
            </a:r>
            <a:r>
              <a:rPr lang="en-US" dirty="0" err="1"/>
              <a:t>arhitectura</a:t>
            </a:r>
            <a:r>
              <a:rPr lang="en-US" dirty="0"/>
              <a:t> Onion</a:t>
            </a:r>
          </a:p>
          <a:p>
            <a:r>
              <a:rPr lang="en-US" dirty="0" err="1"/>
              <a:t>Partea</a:t>
            </a:r>
            <a:r>
              <a:rPr lang="en-US" dirty="0"/>
              <a:t> frontend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nl-NL" dirty="0" err="1"/>
              <a:t>împărțită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034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206B-1D10-498A-B3D3-D26B6341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Contributia</a:t>
            </a:r>
            <a:r>
              <a:rPr lang="en-US" dirty="0"/>
              <a:t> </a:t>
            </a:r>
            <a:r>
              <a:rPr lang="nl-NL" dirty="0" err="1"/>
              <a:t>personală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08BB-421A-4C09-AB1A-9139A158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 am </a:t>
            </a:r>
            <a:r>
              <a:rPr lang="nl-NL" dirty="0" err="1"/>
              <a:t>reușit</a:t>
            </a:r>
            <a:r>
              <a:rPr lang="nl-NL" dirty="0"/>
              <a:t> </a:t>
            </a:r>
            <a:r>
              <a:rPr lang="nl-NL" dirty="0" err="1"/>
              <a:t>să</a:t>
            </a:r>
            <a:r>
              <a:rPr lang="nl-NL" dirty="0"/>
              <a:t> </a:t>
            </a:r>
            <a:r>
              <a:rPr lang="en-US" dirty="0" err="1"/>
              <a:t>implementez</a:t>
            </a:r>
            <a:endParaRPr lang="en-US" dirty="0"/>
          </a:p>
          <a:p>
            <a:r>
              <a:rPr lang="en-US" dirty="0" err="1"/>
              <a:t>Evolutia</a:t>
            </a:r>
            <a:r>
              <a:rPr lang="en-US" dirty="0"/>
              <a:t> </a:t>
            </a:r>
            <a:r>
              <a:rPr lang="en-US" dirty="0" err="1"/>
              <a:t>viitoare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166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FFC4-62DF-41DB-954F-83B18D15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98F38-ACB7-4AF5-9825-CA6521B42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0921" y="572252"/>
            <a:ext cx="4038385" cy="27162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995DB-FF90-4C06-A68C-85B3BF265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422" y="3288547"/>
            <a:ext cx="4231975" cy="32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7741-F9F7-4D52-A048-AEA16D6B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6057"/>
            <a:ext cx="8596668" cy="132080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B924-9861-43D8-8DB0-3325B89B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046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52BF-CD78-4C7C-8BFC-559BC780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mulțumesc</a:t>
            </a:r>
            <a:r>
              <a:rPr lang="en-US" dirty="0"/>
              <a:t> / </a:t>
            </a:r>
            <a:r>
              <a:rPr lang="en-US" dirty="0" err="1"/>
              <a:t>Întrebări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86E8-EC76-428E-A688-33F484E1E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5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717</Words>
  <Application>Microsoft Office PowerPoint</Application>
  <PresentationFormat>Widescreen</PresentationFormat>
  <Paragraphs>57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Memory Saver</vt:lpstr>
      <vt:lpstr>Agenda</vt:lpstr>
      <vt:lpstr>Prezentarea aplicației</vt:lpstr>
      <vt:lpstr>Arhitectura aplicației</vt:lpstr>
      <vt:lpstr>Contributia personală</vt:lpstr>
      <vt:lpstr>Demo</vt:lpstr>
      <vt:lpstr>Concluzii</vt:lpstr>
      <vt:lpstr>Va mulțumesc / Întrebări?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Saver</dc:title>
  <dc:creator>Gurau, Marian</dc:creator>
  <cp:lastModifiedBy>Gurau, Marian</cp:lastModifiedBy>
  <cp:revision>12</cp:revision>
  <dcterms:created xsi:type="dcterms:W3CDTF">2018-02-08T20:37:21Z</dcterms:created>
  <dcterms:modified xsi:type="dcterms:W3CDTF">2018-02-10T20:55:03Z</dcterms:modified>
</cp:coreProperties>
</file>