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  <p:sldMasterId id="2147483670" r:id="rId3"/>
    <p:sldMasterId id="2147483682" r:id="rId4"/>
  </p:sldMasterIdLst>
  <p:notesMasterIdLst>
    <p:notesMasterId r:id="rId23"/>
  </p:notesMasterIdLst>
  <p:sldIdLst>
    <p:sldId id="374" r:id="rId5"/>
    <p:sldId id="576" r:id="rId6"/>
    <p:sldId id="577" r:id="rId7"/>
    <p:sldId id="579" r:id="rId8"/>
    <p:sldId id="578" r:id="rId9"/>
    <p:sldId id="581" r:id="rId10"/>
    <p:sldId id="580" r:id="rId11"/>
    <p:sldId id="582" r:id="rId12"/>
    <p:sldId id="583" r:id="rId13"/>
    <p:sldId id="584" r:id="rId14"/>
    <p:sldId id="585" r:id="rId15"/>
    <p:sldId id="586" r:id="rId16"/>
    <p:sldId id="587" r:id="rId17"/>
    <p:sldId id="588" r:id="rId18"/>
    <p:sldId id="589" r:id="rId19"/>
    <p:sldId id="590" r:id="rId20"/>
    <p:sldId id="591" r:id="rId21"/>
    <p:sldId id="275" r:id="rId22"/>
  </p:sldIdLst>
  <p:sldSz cx="9144000" cy="6858000" type="screen4x3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 userDrawn="1">
          <p15:clr>
            <a:srgbClr val="A4A3A4"/>
          </p15:clr>
        </p15:guide>
        <p15:guide id="2" pos="284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XY" initials="D" lastIdx="4" clrIdx="0"/>
  <p:cmAuthor id="2" name="Administrat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DEEBF7"/>
    <a:srgbClr val="406DA5"/>
    <a:srgbClr val="DAE3F3"/>
    <a:srgbClr val="C6DFF5"/>
    <a:srgbClr val="7EB4DA"/>
    <a:srgbClr val="68C0C2"/>
    <a:srgbClr val="F35856"/>
    <a:srgbClr val="EF7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8722" autoAdjust="0"/>
  </p:normalViewPr>
  <p:slideViewPr>
    <p:cSldViewPr snapToGrid="0" showGuides="1">
      <p:cViewPr varScale="1">
        <p:scale>
          <a:sx n="55" d="100"/>
          <a:sy n="55" d="100"/>
        </p:scale>
        <p:origin x="1616" y="52"/>
      </p:cViewPr>
      <p:guideLst>
        <p:guide orient="horz" pos="2124"/>
        <p:guide pos="28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938E-ADF2-45CC-ABE9-52F69B7D4B7C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2DE77-57D6-49C1-A633-EF74AB783B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80682" y="1"/>
            <a:ext cx="625289" cy="874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29209" y="92765"/>
            <a:ext cx="675861" cy="742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06"/>
          <a:stretch>
            <a:fillRect/>
          </a:stretch>
        </p:blipFill>
        <p:spPr>
          <a:xfrm>
            <a:off x="4179447" y="0"/>
            <a:ext cx="496455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0313"/>
            <a:ext cx="7886700" cy="603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190313"/>
            <a:ext cx="7886700" cy="603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179F8-E903-4C26-A32C-057EFF27FF70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DDC2-45DF-417B-89E1-E34C8D34C366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250821" y="224728"/>
            <a:ext cx="263769" cy="403830"/>
          </a:xfrm>
          <a:prstGeom prst="parallelogram">
            <a:avLst>
              <a:gd name="adj" fmla="val 63710"/>
            </a:avLst>
          </a:prstGeom>
          <a:solidFill>
            <a:srgbClr val="4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斜纹 9"/>
          <p:cNvSpPr/>
          <p:nvPr userDrawn="1"/>
        </p:nvSpPr>
        <p:spPr>
          <a:xfrm>
            <a:off x="261372" y="224728"/>
            <a:ext cx="106107" cy="239506"/>
          </a:xfrm>
          <a:prstGeom prst="diagStripe">
            <a:avLst/>
          </a:prstGeom>
          <a:solidFill>
            <a:srgbClr val="4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248" y="259820"/>
            <a:ext cx="1099931" cy="3336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D4087-BA85-4E84-BCB0-39EB2AC6FD7C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DDC2-45DF-417B-89E1-E34C8D34C366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DDC2-45DF-417B-89E1-E34C8D34C366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平行四边形 6"/>
          <p:cNvSpPr/>
          <p:nvPr userDrawn="1"/>
        </p:nvSpPr>
        <p:spPr>
          <a:xfrm>
            <a:off x="250821" y="224728"/>
            <a:ext cx="263769" cy="403830"/>
          </a:xfrm>
          <a:prstGeom prst="parallelogram">
            <a:avLst>
              <a:gd name="adj" fmla="val 63710"/>
            </a:avLst>
          </a:prstGeom>
          <a:solidFill>
            <a:srgbClr val="4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斜纹 7"/>
          <p:cNvSpPr/>
          <p:nvPr userDrawn="1"/>
        </p:nvSpPr>
        <p:spPr>
          <a:xfrm>
            <a:off x="261372" y="224728"/>
            <a:ext cx="106107" cy="239506"/>
          </a:xfrm>
          <a:prstGeom prst="diagStripe">
            <a:avLst/>
          </a:prstGeom>
          <a:solidFill>
            <a:srgbClr val="4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248" y="259820"/>
            <a:ext cx="1099931" cy="3336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3388"/>
            <a:ext cx="9144000" cy="5214405"/>
          </a:xfrm>
          <a:prstGeom prst="rect">
            <a:avLst/>
          </a:prstGeom>
        </p:spPr>
      </p:pic>
      <p:sp>
        <p:nvSpPr>
          <p:cNvPr id="4" name="矩形: 圆角 3"/>
          <p:cNvSpPr/>
          <p:nvPr/>
        </p:nvSpPr>
        <p:spPr>
          <a:xfrm>
            <a:off x="60435" y="36178"/>
            <a:ext cx="720969" cy="119190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0" y="131040"/>
            <a:ext cx="1472097" cy="147637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48673" y="1484306"/>
            <a:ext cx="5646654" cy="1323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软件开发框架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(Django)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复习</a:t>
            </a:r>
            <a:endParaRPr 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48673" y="3388721"/>
            <a:ext cx="5646654" cy="3987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授课单位：计算机与软件学院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人工智能系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48673" y="3723048"/>
            <a:ext cx="5646654" cy="706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教师：丁一诺</a:t>
            </a:r>
            <a:endParaRPr 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办公室：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34A8A-F493-0374-1AA1-C31185AC2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D2895B9-73B5-8BD9-C12F-0854FC283FD3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54BA0A8A-D8F7-9956-2F60-69EA7BCD1CB3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949325" y="1681480"/>
            <a:ext cx="5715000" cy="389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6" rIns="68573" bIns="34286"/>
          <a:lstStyle>
            <a:lvl1pPr marL="513080" indent="-51308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请问数据库迁移包含哪些步骤？</a:t>
            </a:r>
          </a:p>
        </p:txBody>
      </p:sp>
    </p:spTree>
    <p:extLst>
      <p:ext uri="{BB962C8B-B14F-4D97-AF65-F5344CB8AC3E}">
        <p14:creationId xmlns:p14="http://schemas.microsoft.com/office/powerpoint/2010/main" val="107938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3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E3487-5754-45FC-469F-F7527B100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571E951-BDC5-EEBF-75DA-5665978F2D0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7837D2F4-3144-8F9F-2FA4-6845288CBEFF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949325" y="1681480"/>
            <a:ext cx="5715000" cy="389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6" rIns="68573" bIns="34286"/>
          <a:lstStyle>
            <a:lvl1pPr marL="513080" indent="-51308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首先，执行</a:t>
            </a:r>
            <a:r>
              <a:rPr lang="en-US" altLang="zh-CN" sz="2400" b="1" dirty="0" err="1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makemigrations</a:t>
            </a: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命令，根据模型的更改情况生成迁移文件。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其次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migrate</a:t>
            </a: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命令，应用迁移文件完成迁移操作。</a:t>
            </a:r>
          </a:p>
        </p:txBody>
      </p:sp>
    </p:spTree>
    <p:extLst>
      <p:ext uri="{BB962C8B-B14F-4D97-AF65-F5344CB8AC3E}">
        <p14:creationId xmlns:p14="http://schemas.microsoft.com/office/powerpoint/2010/main" val="34951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3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D4527-E447-D9AE-0BCE-84F5ECAE9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57A4CDC-0762-0622-0B03-F7AB28ABD500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3D65F6CE-226A-35BE-F844-400FAF69D387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949325" y="1681480"/>
            <a:ext cx="5715000" cy="389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6" rIns="68573" bIns="34286"/>
          <a:lstStyle>
            <a:lvl1pPr marL="513080" indent="-51308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表单请求通常可用哪些方法？有何区别？</a:t>
            </a:r>
          </a:p>
        </p:txBody>
      </p:sp>
    </p:spTree>
    <p:extLst>
      <p:ext uri="{BB962C8B-B14F-4D97-AF65-F5344CB8AC3E}">
        <p14:creationId xmlns:p14="http://schemas.microsoft.com/office/powerpoint/2010/main" val="49375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3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82F93-159C-B29F-8FBD-DEA0D81C5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13362FB-7434-6FCA-3973-F67F61CFA0A2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4D365447-CAE9-5B34-604F-8D862C4B46E8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949325" y="1681480"/>
            <a:ext cx="5715000" cy="389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6" rIns="68573" bIns="34286"/>
          <a:lstStyle>
            <a:lvl1pPr marL="513080" indent="-51308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表单请求通常可用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</a:t>
            </a: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POST</a:t>
            </a: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方法。在不改变服务器数据时用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</a:t>
            </a: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方法，提交的数据会显示在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</a:t>
            </a: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中。要改变服务器数据时用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POST</a:t>
            </a: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方法，提交的数据封装在消息体中。</a:t>
            </a:r>
          </a:p>
        </p:txBody>
      </p:sp>
    </p:spTree>
    <p:extLst>
      <p:ext uri="{BB962C8B-B14F-4D97-AF65-F5344CB8AC3E}">
        <p14:creationId xmlns:p14="http://schemas.microsoft.com/office/powerpoint/2010/main" val="290530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3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F9592-DD11-ECF0-E79D-5C0C260D2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EE16AAF-7193-ADFF-D75A-CF77728EF5FE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7B6E0854-5C3D-9824-6C74-CC7578FE5374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984050" y="1687750"/>
            <a:ext cx="5715000" cy="389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6" rIns="68573" bIns="34286"/>
          <a:lstStyle>
            <a:lvl1pPr marL="513080" indent="-51308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请问要使用模型，应进行哪些必要的配置？</a:t>
            </a:r>
          </a:p>
        </p:txBody>
      </p:sp>
    </p:spTree>
    <p:extLst>
      <p:ext uri="{BB962C8B-B14F-4D97-AF65-F5344CB8AC3E}">
        <p14:creationId xmlns:p14="http://schemas.microsoft.com/office/powerpoint/2010/main" val="354990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3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7E44D-3B8E-5ACC-E191-EAA7CC7D3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6052726-9E85-9CB2-0B8F-3ECB78BBE75C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5659D4F4-7578-900A-BBF7-2242E2ED0590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984050" y="1687750"/>
            <a:ext cx="5715000" cy="389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6" rIns="68573" bIns="34286"/>
          <a:lstStyle>
            <a:lvl1pPr marL="513080" indent="-51308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首先，需要在项目配置文件的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INSTALLED_APPS</a:t>
            </a: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变量中添加包含模型的应用名称。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其次，需要在项目配置文件的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DATABASES</a:t>
            </a: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变量中设置数据库信息。</a:t>
            </a:r>
          </a:p>
        </p:txBody>
      </p:sp>
    </p:spTree>
    <p:extLst>
      <p:ext uri="{BB962C8B-B14F-4D97-AF65-F5344CB8AC3E}">
        <p14:creationId xmlns:p14="http://schemas.microsoft.com/office/powerpoint/2010/main" val="183248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3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A9EC5-7EF7-168D-DBD7-45ACE837B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06E8AEA-669F-26AC-10EA-0FC2ABCE6364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D9D42741-E5B5-5B47-D919-F9A666C830A9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984050" y="1687750"/>
            <a:ext cx="5715000" cy="389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6" rIns="68573" bIns="34286"/>
          <a:lstStyle>
            <a:lvl1pPr marL="513080" indent="-51308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4.HTML </a:t>
            </a: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表单、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Django </a:t>
            </a: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表单和模型表单之间有何区别？</a:t>
            </a:r>
          </a:p>
        </p:txBody>
      </p:sp>
    </p:spTree>
    <p:extLst>
      <p:ext uri="{BB962C8B-B14F-4D97-AF65-F5344CB8AC3E}">
        <p14:creationId xmlns:p14="http://schemas.microsoft.com/office/powerpoint/2010/main" val="55868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3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34E6C-CF29-CAED-14E6-EDC184593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7B851C3-49F1-9224-E7CE-75822B0B1A43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9265C7C6-9A3D-5724-4B1D-06D59531497E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984050" y="1687750"/>
            <a:ext cx="5715000" cy="389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6" rIns="68573" bIns="34286"/>
          <a:lstStyle>
            <a:lvl1pPr marL="513080" indent="-51308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</a:t>
            </a: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表单是纯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</a:t>
            </a: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代码，可在其中嵌入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Django</a:t>
            </a: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模板语言代码。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Django</a:t>
            </a: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表单通过扩展</a:t>
            </a:r>
            <a:r>
              <a:rPr lang="en-US" altLang="zh-CN" sz="2400" b="1" dirty="0" err="1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django.forms.Form</a:t>
            </a: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类可在视图中动态生成表单。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模型表单指绑定到模型的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Django</a:t>
            </a: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表单，自定义的模型表单需扩展</a:t>
            </a:r>
            <a:r>
              <a:rPr lang="en-US" altLang="zh-CN" sz="2400" b="1" dirty="0" err="1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django.forms</a:t>
            </a: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模块提供的</a:t>
            </a:r>
            <a:r>
              <a:rPr lang="en-US" altLang="zh-CN" sz="2400" b="1" dirty="0" err="1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ModelForm</a:t>
            </a: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类。</a:t>
            </a:r>
          </a:p>
        </p:txBody>
      </p:sp>
    </p:spTree>
    <p:extLst>
      <p:ext uri="{BB962C8B-B14F-4D97-AF65-F5344CB8AC3E}">
        <p14:creationId xmlns:p14="http://schemas.microsoft.com/office/powerpoint/2010/main" val="134627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3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57251"/>
            <a:ext cx="9144000" cy="706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1"/>
            <a:ext cx="9144000" cy="600074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66860" y="2311577"/>
            <a:ext cx="481028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7200" i="1" dirty="0">
                <a:latin typeface="Forte" panose="03060902040502070203" pitchFamily="66" charset="0"/>
              </a:rPr>
              <a:t>谢  谢！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32" name="Rectangle 3"/>
          <p:cNvSpPr txBox="1">
            <a:spLocks noRot="1" noChangeArrowheads="1"/>
          </p:cNvSpPr>
          <p:nvPr/>
        </p:nvSpPr>
        <p:spPr bwMode="auto">
          <a:xfrm>
            <a:off x="949325" y="1681480"/>
            <a:ext cx="5715000" cy="389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6" rIns="68573" bIns="34286"/>
          <a:lstStyle>
            <a:lvl1pPr marL="513080" indent="-51308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请列举使用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Django</a:t>
            </a: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 Web</a:t>
            </a: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开发需要的工具。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3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32" name="Rectangle 3"/>
          <p:cNvSpPr txBox="1">
            <a:spLocks noRot="1" noChangeArrowheads="1"/>
          </p:cNvSpPr>
          <p:nvPr/>
        </p:nvSpPr>
        <p:spPr bwMode="auto">
          <a:xfrm>
            <a:off x="949325" y="1681480"/>
            <a:ext cx="5715000" cy="389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6" rIns="68573" bIns="34286"/>
          <a:lstStyle>
            <a:lvl1pPr marL="513080" indent="-51308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需要工具如下：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）需要安装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</a:t>
            </a: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Django</a:t>
            </a: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400" b="1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）代码编辑器：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IDLE</a:t>
            </a: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或者使用集成开发环境（如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Visual Studio</a:t>
            </a: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PyCharm</a:t>
            </a: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等）。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）数据库：可使用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</a:t>
            </a: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自带的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SQLite</a:t>
            </a: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，或者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MySQL</a:t>
            </a: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等。</a:t>
            </a:r>
            <a:endParaRPr lang="en-US" altLang="zh-CN" sz="2400" b="1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sz="2400" b="1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178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3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32" name="Rectangle 3"/>
          <p:cNvSpPr txBox="1">
            <a:spLocks noRot="1" noChangeArrowheads="1"/>
          </p:cNvSpPr>
          <p:nvPr/>
        </p:nvSpPr>
        <p:spPr bwMode="auto">
          <a:xfrm>
            <a:off x="949325" y="1681480"/>
            <a:ext cx="5715000" cy="389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6" rIns="68573" bIns="34286"/>
          <a:lstStyle>
            <a:lvl1pPr marL="513080" indent="-51308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假设有如下模型定义：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from </a:t>
            </a:r>
            <a:r>
              <a:rPr lang="en-US" altLang="zh-CN" sz="2400" b="1" dirty="0" err="1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django.db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import models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class </a:t>
            </a:r>
            <a:r>
              <a:rPr lang="en-US" altLang="zh-CN" sz="2400" b="1" dirty="0" err="1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subject_score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models.Model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subject=</a:t>
            </a:r>
            <a:r>
              <a:rPr lang="en-US" altLang="zh-CN" sz="2400" b="1" dirty="0" err="1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models.CharField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max_length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=15)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score=</a:t>
            </a:r>
            <a:r>
              <a:rPr lang="en-US" altLang="zh-CN" sz="2400" b="1" dirty="0" err="1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models.SmallIntegerField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请设计一个使用该模型的模型表单。</a:t>
            </a:r>
          </a:p>
          <a:p>
            <a:pPr marL="0" indent="0">
              <a:lnSpc>
                <a:spcPct val="90000"/>
              </a:lnSpc>
              <a:buNone/>
            </a:pPr>
            <a:endParaRPr lang="zh-CN" altLang="en-US" sz="2400" b="1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037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3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32" name="Rectangle 3"/>
          <p:cNvSpPr txBox="1">
            <a:spLocks noRot="1" noChangeArrowheads="1"/>
          </p:cNvSpPr>
          <p:nvPr/>
        </p:nvSpPr>
        <p:spPr bwMode="auto">
          <a:xfrm>
            <a:off x="949325" y="1681480"/>
            <a:ext cx="5715000" cy="389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6" rIns="68573" bIns="34286"/>
          <a:lstStyle>
            <a:lvl1pPr marL="513080" indent="-51308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from </a:t>
            </a:r>
            <a:r>
              <a:rPr lang="en-US" altLang="zh-CN" sz="2400" b="1" dirty="0" err="1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django.forms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import </a:t>
            </a:r>
            <a:r>
              <a:rPr lang="en-US" altLang="zh-CN" sz="2400" b="1" dirty="0" err="1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ModelForm</a:t>
            </a:r>
            <a:endParaRPr lang="en-US" altLang="zh-CN" sz="2400" b="1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from models import </a:t>
            </a:r>
            <a:r>
              <a:rPr lang="en-US" altLang="zh-CN" sz="2400" b="1" dirty="0" err="1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subject_score</a:t>
            </a:r>
            <a:endParaRPr lang="en-US" altLang="zh-CN" sz="2400" b="1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class </a:t>
            </a:r>
            <a:r>
              <a:rPr lang="en-US" altLang="zh-CN" sz="2400" b="1" dirty="0" err="1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personForm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ModelForm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class Meta: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model = </a:t>
            </a:r>
            <a:r>
              <a:rPr lang="en-US" altLang="zh-CN" sz="2400" b="1" dirty="0" err="1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subject_score</a:t>
            </a:r>
            <a:endParaRPr lang="zh-CN" altLang="en-US" sz="2400" b="1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424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3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8B8A4-37E9-A933-E833-F7A881A77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F0201F5-B717-69CB-AFCF-4B2612394FC2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59AA3EA5-D7D1-2DD7-1D58-F323F8FC118E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949325" y="1681480"/>
            <a:ext cx="5715000" cy="389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6" rIns="68573" bIns="34286"/>
          <a:lstStyle>
            <a:lvl1pPr marL="513080" indent="-51308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请创建一个 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Django </a:t>
            </a: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项目，在项目中创建一个应用，在应用中定义视图函数在 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 </a:t>
            </a: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页面中输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出字符串“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Django</a:t>
            </a: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，你好！”。</a:t>
            </a:r>
          </a:p>
        </p:txBody>
      </p:sp>
    </p:spTree>
    <p:extLst>
      <p:ext uri="{BB962C8B-B14F-4D97-AF65-F5344CB8AC3E}">
        <p14:creationId xmlns:p14="http://schemas.microsoft.com/office/powerpoint/2010/main" val="12919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3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269B8-27D7-E8ED-7633-F7B959409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4D37ADC-EC11-8654-AB5D-D05DE8B64651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5C8BCFB3-2959-D234-DDA8-87DE2E407CE4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949325" y="1681480"/>
            <a:ext cx="8507191" cy="389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6" rIns="68573" bIns="34286"/>
          <a:lstStyle>
            <a:lvl1pPr marL="513080" indent="-51308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 err="1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django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-admin </a:t>
            </a:r>
            <a:r>
              <a:rPr lang="en-US" altLang="zh-CN" sz="2400" b="1" dirty="0" err="1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startproject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dyn</a:t>
            </a:r>
            <a:endParaRPr lang="en-US" altLang="zh-CN" sz="2400" b="1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 err="1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django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-admin </a:t>
            </a:r>
            <a:r>
              <a:rPr lang="en-US" altLang="zh-CN" sz="2400" b="1" dirty="0" err="1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startapp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dyn</a:t>
            </a:r>
            <a:endParaRPr lang="zh-CN" altLang="en-US" sz="2400" b="1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from </a:t>
            </a:r>
            <a:r>
              <a:rPr lang="en-US" altLang="zh-CN" sz="2400" b="1" dirty="0" err="1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django.shortcuts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import </a:t>
            </a:r>
            <a:r>
              <a:rPr lang="en-US" altLang="zh-CN" sz="2400" b="1" dirty="0" err="1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HttpResponse</a:t>
            </a:r>
            <a:endParaRPr lang="zh-CN" altLang="en-US" sz="2400" b="1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def hello</a:t>
            </a: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request</a:t>
            </a: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return </a:t>
            </a:r>
            <a:r>
              <a:rPr lang="en-US" altLang="zh-CN" sz="2400" b="1" dirty="0" err="1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HttpResponse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(“Django</a:t>
            </a: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，你好！”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99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3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58220-54B3-87A3-1F5D-5B89DA821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8CD8337-C8B4-11CE-AEED-82D55EAE416C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C519AED-38B0-524E-A156-27FF1576B9FB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949325" y="1681480"/>
            <a:ext cx="5715000" cy="389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6" rIns="68573" bIns="34286"/>
          <a:lstStyle>
            <a:lvl1pPr marL="513080" indent="-51308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 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Anaconda </a:t>
            </a: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在“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D:\Django”</a:t>
            </a: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目录中创建一个虚拟开发环境，名称为“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Django”</a:t>
            </a: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。请列出创建、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激活和安装 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Django </a:t>
            </a:r>
            <a:r>
              <a:rPr lang="zh-CN" altLang="en-US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环境的命令。</a:t>
            </a:r>
          </a:p>
        </p:txBody>
      </p:sp>
    </p:spTree>
    <p:extLst>
      <p:ext uri="{BB962C8B-B14F-4D97-AF65-F5344CB8AC3E}">
        <p14:creationId xmlns:p14="http://schemas.microsoft.com/office/powerpoint/2010/main" val="130531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3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D2FC6-B11E-6192-73CE-7D0FC378D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032706F-1D20-419C-EF46-CC62A6E3C508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23E0AD94-4DD3-F5BE-2FFD-F6EDAD631D04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949325" y="1681480"/>
            <a:ext cx="5715000" cy="389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6" rIns="68573" bIns="34286"/>
          <a:lstStyle>
            <a:lvl1pPr marL="513080" indent="-51308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cd /d “D:\Django”;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 err="1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conda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create -n Django</a:t>
            </a:r>
            <a:endParaRPr lang="zh-CN" altLang="en-US" sz="2400" b="1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 err="1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conda</a:t>
            </a:r>
            <a:r>
              <a:rPr lang="en-US" altLang="zh-CN" sz="24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activate Django</a:t>
            </a:r>
            <a:endParaRPr lang="zh-CN" altLang="en-US" sz="2400" b="1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065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32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TM4YTdjZWZhZWJiMmU3MjBhNzhjZGEwODg1NDVkMWMifQ=="/>
  <p:tag name="KSO_WPP_MARK_KEY" val="c12b1ac9-b029-4d6f-a50e-ae16de03575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entury Gothic"/>
        <a:ea typeface="黑体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黑体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508</Words>
  <Application>Microsoft Office PowerPoint</Application>
  <PresentationFormat>全屏显示(4:3)</PresentationFormat>
  <Paragraphs>46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微软雅黑</vt:lpstr>
      <vt:lpstr>Arial</vt:lpstr>
      <vt:lpstr>Calibri</vt:lpstr>
      <vt:lpstr>Calibri Light</vt:lpstr>
      <vt:lpstr>Century Gothic</vt:lpstr>
      <vt:lpstr>Forte</vt:lpstr>
      <vt:lpstr>Office 主题</vt:lpstr>
      <vt:lpstr>自定义设计方案</vt:lpstr>
      <vt:lpstr>1_自定义设计方案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张劼</dc:creator>
  <cp:lastModifiedBy>Admin</cp:lastModifiedBy>
  <cp:revision>716</cp:revision>
  <dcterms:created xsi:type="dcterms:W3CDTF">2017-02-20T09:48:00Z</dcterms:created>
  <dcterms:modified xsi:type="dcterms:W3CDTF">2023-12-23T07:22:03Z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6E1DC13DF4814D74A66B19C667E02AE5</vt:lpwstr>
  </property>
  <property fmtid="{D5CDD505-2E9C-101B-9397-08002B2CF9AE}" pid="3" name="KSOProductBuildVer">
    <vt:lpwstr>2052-11.1.0.14309</vt:lpwstr>
  </property>
</Properties>
</file>