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d CHAKRAVARTI" userId="1ceb302e-3a37-4209-b291-1f29e4683d0a" providerId="ADAL" clId="{25390400-B454-49F3-B24A-103C8D13AD28}"/>
    <pc:docChg chg="undo custSel addSld modSld">
      <pc:chgData name="Aravind CHAKRAVARTI" userId="1ceb302e-3a37-4209-b291-1f29e4683d0a" providerId="ADAL" clId="{25390400-B454-49F3-B24A-103C8D13AD28}" dt="2025-03-05T06:04:10.587" v="25" actId="478"/>
      <pc:docMkLst>
        <pc:docMk/>
      </pc:docMkLst>
      <pc:sldChg chg="delSp modSp new mod">
        <pc:chgData name="Aravind CHAKRAVARTI" userId="1ceb302e-3a37-4209-b291-1f29e4683d0a" providerId="ADAL" clId="{25390400-B454-49F3-B24A-103C8D13AD28}" dt="2025-03-05T06:04:10.587" v="25" actId="478"/>
        <pc:sldMkLst>
          <pc:docMk/>
          <pc:sldMk cId="3635716173" sldId="256"/>
        </pc:sldMkLst>
        <pc:spChg chg="mod">
          <ac:chgData name="Aravind CHAKRAVARTI" userId="1ceb302e-3a37-4209-b291-1f29e4683d0a" providerId="ADAL" clId="{25390400-B454-49F3-B24A-103C8D13AD28}" dt="2025-03-05T06:04:07.367" v="24" actId="20577"/>
          <ac:spMkLst>
            <pc:docMk/>
            <pc:sldMk cId="3635716173" sldId="256"/>
            <ac:spMk id="2" creationId="{82665D30-AE93-17DC-177E-4680A0914CE4}"/>
          </ac:spMkLst>
        </pc:spChg>
        <pc:spChg chg="del">
          <ac:chgData name="Aravind CHAKRAVARTI" userId="1ceb302e-3a37-4209-b291-1f29e4683d0a" providerId="ADAL" clId="{25390400-B454-49F3-B24A-103C8D13AD28}" dt="2025-03-05T06:04:10.587" v="25" actId="478"/>
          <ac:spMkLst>
            <pc:docMk/>
            <pc:sldMk cId="3635716173" sldId="256"/>
            <ac:spMk id="3" creationId="{B612D224-E57B-6CD5-D736-3024B5C00AFC}"/>
          </ac:spMkLst>
        </pc:spChg>
      </pc:sldChg>
      <pc:sldMasterChg chg="addSldLayout">
        <pc:chgData name="Aravind CHAKRAVARTI" userId="1ceb302e-3a37-4209-b291-1f29e4683d0a" providerId="ADAL" clId="{25390400-B454-49F3-B24A-103C8D13AD28}" dt="2025-03-05T06:03:59.310" v="0" actId="680"/>
        <pc:sldMasterMkLst>
          <pc:docMk/>
          <pc:sldMasterMk cId="1164437223" sldId="2147483648"/>
        </pc:sldMasterMkLst>
        <pc:sldLayoutChg chg="add">
          <pc:chgData name="Aravind CHAKRAVARTI" userId="1ceb302e-3a37-4209-b291-1f29e4683d0a" providerId="ADAL" clId="{25390400-B454-49F3-B24A-103C8D13AD28}" dt="2025-03-05T06:03:59.310" v="0" actId="680"/>
          <pc:sldLayoutMkLst>
            <pc:docMk/>
            <pc:sldMasterMk cId="1164437223" sldId="2147483648"/>
            <pc:sldLayoutMk cId="4789190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8724-71D1-FADD-0A3F-762448D4F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D4453-1E13-9D9B-C24C-1A859D047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4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5D30-AE93-17DC-177E-4680A0914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363571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bc3d1cd-55ca-4e13-b5a2-a9e9deaeba3f}" enabled="0" method="" siteId="{9bc3d1cd-55ca-4e13-b5a2-a9e9deaeba3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Hello World!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Aravind CHAKRAVARTI</dc:creator>
  <cp:lastModifiedBy>Aravind CHAKRAVARTI</cp:lastModifiedBy>
  <cp:revision>1</cp:revision>
  <dcterms:created xsi:type="dcterms:W3CDTF">2025-03-05T06:03:58Z</dcterms:created>
  <dcterms:modified xsi:type="dcterms:W3CDTF">2025-03-05T06:04:17Z</dcterms:modified>
</cp:coreProperties>
</file>