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6143B-315C-4350-AC00-D8292010F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FA6BDA-82A9-4A74-BE6F-C2895BE02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D2B9C8-2232-4EB0-86B9-497DB5C0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8D1BD-43C7-4D86-84BE-9F1A1913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08F3F0-667A-4289-A40A-851FF44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23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5D196-353F-4168-A90A-001675A9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E61EB6-EDA2-46B0-92F6-634EF11A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5E53D-4DFD-489F-B701-C537AFE3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B77B15-BAA7-4BCF-BB52-0F361C47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D8D4BB-9B5E-47A0-815A-12DF946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70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B40FA6-837E-4313-A14F-D6B014ED6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3F9ED-34AA-41C9-A0AC-33040C267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B389F-5223-41B0-A1A1-4E4AB2A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47654-B35F-46A4-8C87-50E64E7F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8CB78F-40B2-427B-ADF8-D9421711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9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F22BB-95CC-4433-8483-41399916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1EC42-DE30-47A7-B448-89F7DBB7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9CC3E5-9D43-461F-9083-2D3B6CDC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0F355-70CE-4B37-9C3B-68337B6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DFED5-2AF8-4307-BFB2-813D0BAA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98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33905-11D5-4C8C-80B8-9B161238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984D5B-7351-4C8F-9699-B83B47DB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1543E1-E1A1-44F7-951C-100EF2EF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3B38E9-D1BE-4CDB-93C8-E1FD7EA4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1F576-62EE-41A6-9918-17EDB039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1DF34-ECE8-45E6-8761-AF60219E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F2AA2-D356-4114-8C06-B583EF647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5EA08A-05BC-4859-ACDE-E20D60546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4CCE3-4703-4B6B-B770-B288F8D3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29012-7DBA-45BD-849F-30B4E740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8C1E6F-8D03-465D-96FC-CFF2AAFF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16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CE12E-FED2-416D-B0D2-4F083519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926BDF-967C-4B5B-A6C6-15003F68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66D85F-C264-4755-BE53-BB27FB5D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274C47-2E77-43BB-B25A-0949A219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54C76F-4890-44A9-8B9A-FFC928DDF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1C116B-18DE-4B35-AF79-8470FE1E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1DE1B0-1D6D-4AB6-80AA-4EA287DE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1E25E4-B7FA-41B5-B6C6-A683404A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3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7AF0C-520C-41AA-A048-16E2DFA7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562A02-61A3-48F2-B212-ECBF9415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B3E30C-9E40-4F9C-B2FB-5C6D5988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CCDEE2-17A3-4EB4-8DFE-1165BF57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42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98D8D7-2B1D-499D-9A20-62A5BEBD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F6F1F3-C874-4C1C-8CCF-5D498639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ABD586-4D79-48FC-B341-5A157C40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5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0399F-A8F0-4D72-98F4-3070337B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AC642-089F-4480-8BB2-E1B38C67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75891D-23B9-4D36-9896-8D79BABD6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AD0A93-73EA-4046-BE40-A83C0D3E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43F58A-20F7-44CF-82C1-593AF7E0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C3A33-9153-4987-A981-413E9C9F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8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964BD-55A7-4E8B-96C0-90E9A0C1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CACF4C-C7A7-4936-AB38-03A2BC2AB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9E4948-80B9-4AC9-A69E-0F19A0236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5E0429-1BB7-4631-B9BB-3280025F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12C7B-AD6E-4367-8DDC-82F32BF6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B84876-8083-49EF-8669-DEF73125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11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4A4AA2-CA81-4BDD-9DB8-BAB3B10E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B38D60-6717-4730-A593-9F15AB05F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A33AC-FB41-4C2F-B884-20B6D84DA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CAA2-7659-4379-8FFF-611EB355458C}" type="datetimeFigureOut">
              <a:rPr lang="fr-FR" smtClean="0"/>
              <a:t>28/01/2022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9CC0C-01F1-4D67-9961-90437F1A8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0E540-8159-4B2C-9EAE-8B9718C05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E268-BD67-4978-AA46-CBA7993599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29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EF6858B-FD8A-437C-9B40-AB3075C03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0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4482553-D948-46B3-A56B-C87859B29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646A9B-E434-4258-A9D6-0DDD70FA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B4DE392-D79C-45ED-9DCD-4CE75BF96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7906"/>
            <a:ext cx="5291666" cy="4802187"/>
          </a:xfrm>
          <a:prstGeom prst="rect">
            <a:avLst/>
          </a:prstGeom>
        </p:spPr>
      </p:pic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E29005-F53C-4EE4-B2F3-70EF6ED24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30614"/>
            <a:ext cx="5291667" cy="37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3A976F-75C9-408E-B0B6-49175FEC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2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A94D602-4A35-4053-98D2-1FBD625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24140F-1AA6-4D49-AF9B-CEFC96AFF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FBD0D5-DA9A-40E8-ACC3-F4C97CF2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58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Grand écran</PresentationFormat>
  <Paragraphs>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BAUMGAERTNER</dc:creator>
  <cp:lastModifiedBy>Martin BAUMGAERTNER</cp:lastModifiedBy>
  <cp:revision>2</cp:revision>
  <dcterms:created xsi:type="dcterms:W3CDTF">2022-01-28T09:22:11Z</dcterms:created>
  <dcterms:modified xsi:type="dcterms:W3CDTF">2022-01-28T10:17:49Z</dcterms:modified>
</cp:coreProperties>
</file>