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9" r:id="rId5"/>
    <p:sldId id="264" r:id="rId6"/>
    <p:sldId id="265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345" autoAdjust="0"/>
  </p:normalViewPr>
  <p:slideViewPr>
    <p:cSldViewPr snapToGrid="0">
      <p:cViewPr>
        <p:scale>
          <a:sx n="50" d="100"/>
          <a:sy n="50" d="100"/>
        </p:scale>
        <p:origin x="221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7708-AD16-65C2-C8A7-DCA3F2BF0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E6A03-CED8-0834-CAF1-68B29209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9DE3-BB2B-B6F0-0BBC-195E818E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1D8E-AEE3-59DF-C419-F5CB94F7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EC768-CC3B-54E3-D81F-A46A5D93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885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ECAA-4C2B-D26C-774F-820C4AC3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B2A9-FD09-79C3-4CFB-B92E3125B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C49A-9CCC-E7D4-32E1-297649C1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184A7-E961-1168-3000-EBB3C968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E2E8B-A21E-6C88-579B-33D2E38E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650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0809E-2DFE-B59A-DCD9-A5CEF5EBF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AFD4D-2971-84E4-2707-2D15C76BD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D33B-EAB3-D57F-3C15-3F3BDC9C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B37C-39FE-7EA8-AD54-AD2DE488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1AC6-B751-8914-8F63-E15458D7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401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235A-BF23-8262-0E03-8BF258F7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017B-9FA1-7EEB-086F-D10D2875B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0E45-B972-2E5D-8193-60949B71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4EE8-688C-ED11-F7AA-2F62982C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53E9C-D9D9-24F0-2CC0-8AE35378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81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7AAF-C73F-7580-8819-80EB7F7B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D1AD9-19E3-BA95-54A6-FE30481F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F6F8-1627-300B-21D6-9E335640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A372-E0DE-E5C5-DB29-8BDE21EC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5BEE-36B5-F7ED-19AF-E99167F6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50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3BE0-535F-8972-6EB4-90B324DD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6D27-ED59-3155-FA75-E51A5938D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4BFE6-4D8F-DAFF-8EA2-3618E1EF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A2A85-3ED2-1838-1BC1-668A70FD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028C8-D71B-7FB5-8C06-08FB328E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9389-97CE-1F37-452A-BBD6F003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900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AA26-479E-69BA-0172-4BACBD6E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5A586-9A40-B585-E067-2B2BEB94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188A2-6B6A-79F6-6ACF-507DF113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6FDAE-681B-599D-A788-7437FC9B2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C5142-16B6-DF00-861C-4F0BC8455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25CA0-D764-D1EC-A4B2-6E26054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727A-1FB6-5B12-8898-0714BAB8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12657-4396-5A19-1816-CE2A2C00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735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26C6-7769-F13F-53FF-6C1165C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2F564-D1DE-608F-B3C0-AB679552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5762E-D6FE-0D5F-648F-62BBB33D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75E47-9B2A-C004-294D-13C3BAC6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8369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998A4-8096-E24A-1F7F-69B25D62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8EF3C-3F2A-7DCE-08D5-00727756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A3E6C-86B5-3B94-C970-62C597E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527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6885-204F-FA1C-0D21-DF4EF76C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7771-3662-8A63-5515-EBB3FC6A2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D88F1-B6C7-46CB-7EB8-DEFB09316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A5B42-8F0A-B8C3-5939-770ABB08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F309-E9CA-5A30-9237-380BD46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350C6-397B-0AE3-668E-86556C2D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98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FCD7-2CD4-8340-CBFC-E2187945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B8CE8-8958-06DB-1894-664A3A931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18ED7-59FA-CC74-AD31-3ABBEA1D1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BF01-408A-40AD-E615-9B5FBBBB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32BD-371E-B3A0-F706-3D56014D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31A0E-CC10-5C64-9503-46979C19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645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28F53-1198-7DFE-4E60-BF58583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FB752-CE86-2A36-A9F7-4F9EFBA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05B59-1B67-CA84-EA34-2CDFE5AA6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1610-A289-4507-9F46-9D13D44A7492}" type="datetimeFigureOut">
              <a:rPr lang="en-PK" smtClean="0"/>
              <a:t>03/12/2024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0BF-890B-8DC2-BCC9-1ACE296B7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69C8-A613-FF51-16FC-D633EF29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3EEE-BDE0-4C31-9AC3-3B6D9B93C5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137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9461CE-0889-A7B6-CC24-94FF5F881EB3}"/>
              </a:ext>
            </a:extLst>
          </p:cNvPr>
          <p:cNvSpPr txBox="1"/>
          <p:nvPr/>
        </p:nvSpPr>
        <p:spPr>
          <a:xfrm>
            <a:off x="489876" y="342900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Arial" panose="020B0604020202020204" pitchFamily="34" charset="0"/>
              </a:rPr>
              <a:t>Care - o - Bots</a:t>
            </a:r>
            <a:endParaRPr lang="en-PK" sz="4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D85FF-7445-05C8-0FF6-510663805316}"/>
              </a:ext>
            </a:extLst>
          </p:cNvPr>
          <p:cNvSpPr txBox="1"/>
          <p:nvPr/>
        </p:nvSpPr>
        <p:spPr>
          <a:xfrm>
            <a:off x="489876" y="1246909"/>
            <a:ext cx="1102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Project_Goal: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Two robots to be programmed to take care of a person on a bed by assisting them to drink water.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5F7D0-EDF3-9A4E-5CFC-9AD03E75B0DB}"/>
              </a:ext>
            </a:extLst>
          </p:cNvPr>
          <p:cNvSpPr txBox="1"/>
          <p:nvPr/>
        </p:nvSpPr>
        <p:spPr>
          <a:xfrm>
            <a:off x="489875" y="3070035"/>
            <a:ext cx="1102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Project_Milestone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A home environment with a fixed and a mobile robot in it. The mobile robot must be able to move within this environment.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113DF-C72C-8EE3-B844-4B79392A6493}"/>
              </a:ext>
            </a:extLst>
          </p:cNvPr>
          <p:cNvSpPr txBox="1"/>
          <p:nvPr/>
        </p:nvSpPr>
        <p:spPr>
          <a:xfrm>
            <a:off x="489875" y="4893162"/>
            <a:ext cx="1102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Final_Demonstration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The robot must be able to move from one room to the elder person, perform a selected task and roll back. The task here is to transport a glass to the elder’s bed and hold them the drink while drinking.</a:t>
            </a:r>
          </a:p>
        </p:txBody>
      </p:sp>
    </p:spTree>
    <p:extLst>
      <p:ext uri="{BB962C8B-B14F-4D97-AF65-F5344CB8AC3E}">
        <p14:creationId xmlns:p14="http://schemas.microsoft.com/office/powerpoint/2010/main" val="337617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069160-A558-15FE-0968-1F28641AA1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975" b="39492"/>
          <a:stretch/>
        </p:blipFill>
        <p:spPr>
          <a:xfrm flipH="1">
            <a:off x="7944728" y="1359335"/>
            <a:ext cx="2818649" cy="771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62661D-CCB1-750C-DB74-7EE491ECD97E}"/>
              </a:ext>
            </a:extLst>
          </p:cNvPr>
          <p:cNvSpPr txBox="1"/>
          <p:nvPr/>
        </p:nvSpPr>
        <p:spPr>
          <a:xfrm>
            <a:off x="225137" y="2704282"/>
            <a:ext cx="6117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Robotino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Mobile robot powered with 3 </a:t>
            </a:r>
            <a:r>
              <a:rPr lang="en-US" dirty="0" err="1">
                <a:latin typeface="Consolas" panose="020B0609020204030204" pitchFamily="49" charset="0"/>
              </a:rPr>
              <a:t>Mecanum</a:t>
            </a:r>
            <a:r>
              <a:rPr lang="en-US" dirty="0">
                <a:latin typeface="Consolas" panose="020B0609020204030204" pitchFamily="49" charset="0"/>
              </a:rPr>
              <a:t> Wheels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9 IR Sensors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1 Bump Sensor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Accelerometer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26AF5-D145-4037-840C-1DD30D71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4" y="355112"/>
            <a:ext cx="1744298" cy="184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522150-BF08-A8A9-570F-4FE698167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14114" y="2131002"/>
            <a:ext cx="3177886" cy="3177886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E0E15D8-009B-57D9-0FE6-5072FD19F9D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02982" y="1279903"/>
            <a:ext cx="7017802" cy="3506706"/>
          </a:xfrm>
          <a:prstGeom prst="curvedConnector3">
            <a:avLst>
              <a:gd name="adj1" fmla="val 544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AEA9B7-7DE8-E290-193C-3FC1A290F0D2}"/>
              </a:ext>
            </a:extLst>
          </p:cNvPr>
          <p:cNvSpPr txBox="1"/>
          <p:nvPr/>
        </p:nvSpPr>
        <p:spPr>
          <a:xfrm>
            <a:off x="7142681" y="5359889"/>
            <a:ext cx="6117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Ned: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6DOV Robotic Arm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A7BCFA-D317-0730-F1FE-5E7AD7AF470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279" t="10299" r="42633" b="28642"/>
          <a:stretch/>
        </p:blipFill>
        <p:spPr>
          <a:xfrm>
            <a:off x="1814703" y="587121"/>
            <a:ext cx="329565" cy="1112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5DF1BC-92E8-EE94-9DBB-B33E96A231E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279" t="10299" r="42633" b="28642"/>
          <a:stretch/>
        </p:blipFill>
        <p:spPr>
          <a:xfrm rot="7349844">
            <a:off x="9977298" y="587122"/>
            <a:ext cx="329565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4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35883B-ABAE-5F8B-A867-AED46974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2" y="1434279"/>
            <a:ext cx="1744298" cy="184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CA250E-D774-0DE8-1B62-6FD39040CD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08" t="13857" r="18686" b="18117"/>
          <a:stretch/>
        </p:blipFill>
        <p:spPr>
          <a:xfrm>
            <a:off x="232821" y="3801346"/>
            <a:ext cx="1635760" cy="1645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677414-337D-C7F5-0872-773132AF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392" y="3708443"/>
            <a:ext cx="1833651" cy="183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7DB1D-9207-A16E-3540-E6370D9E4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817" y="1434279"/>
            <a:ext cx="1957364" cy="188392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70A6A5-F670-AF4B-62F6-CD534C918262}"/>
              </a:ext>
            </a:extLst>
          </p:cNvPr>
          <p:cNvGrpSpPr/>
          <p:nvPr/>
        </p:nvGrpSpPr>
        <p:grpSpPr>
          <a:xfrm>
            <a:off x="7166161" y="1268350"/>
            <a:ext cx="2114712" cy="2087880"/>
            <a:chOff x="7091680" y="1341120"/>
            <a:chExt cx="2114712" cy="20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7BF985-08E0-B4E7-40AE-D1648EC0B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680" y="1341120"/>
              <a:ext cx="13731" cy="2087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601204-9647-581F-BD0F-A66157ADF2AD}"/>
                </a:ext>
              </a:extLst>
            </p:cNvPr>
            <p:cNvCxnSpPr>
              <a:cxnSpLocks/>
            </p:cNvCxnSpPr>
            <p:nvPr/>
          </p:nvCxnSpPr>
          <p:spPr>
            <a:xfrm>
              <a:off x="7091680" y="3429000"/>
              <a:ext cx="21147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3AACAE-9C49-0619-16CC-5EDAEE38D8B5}"/>
              </a:ext>
            </a:extLst>
          </p:cNvPr>
          <p:cNvGrpSpPr/>
          <p:nvPr/>
        </p:nvGrpSpPr>
        <p:grpSpPr>
          <a:xfrm rot="3573268">
            <a:off x="5697936" y="2246124"/>
            <a:ext cx="2648991" cy="2444705"/>
            <a:chOff x="6461757" y="2054247"/>
            <a:chExt cx="2648991" cy="2444705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346CB4C-9537-C06B-6048-DAE6378179C8}"/>
                </a:ext>
              </a:extLst>
            </p:cNvPr>
            <p:cNvSpPr/>
            <p:nvPr/>
          </p:nvSpPr>
          <p:spPr>
            <a:xfrm flipV="1">
              <a:off x="6553198" y="2369207"/>
              <a:ext cx="2458719" cy="211958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EA2190-812D-0FD0-527B-C67286DB4AAB}"/>
                </a:ext>
              </a:extLst>
            </p:cNvPr>
            <p:cNvSpPr/>
            <p:nvPr/>
          </p:nvSpPr>
          <p:spPr>
            <a:xfrm rot="17966347">
              <a:off x="6238237" y="2277767"/>
              <a:ext cx="629920" cy="1828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749CE8E-9DFD-B798-A141-5B44F824F8C3}"/>
                </a:ext>
              </a:extLst>
            </p:cNvPr>
            <p:cNvSpPr/>
            <p:nvPr/>
          </p:nvSpPr>
          <p:spPr>
            <a:xfrm rot="3521021">
              <a:off x="8704348" y="2280401"/>
              <a:ext cx="629920" cy="1828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DA3FF1B-F602-43AB-15F0-AAB2C4E702C7}"/>
                </a:ext>
              </a:extLst>
            </p:cNvPr>
            <p:cNvSpPr/>
            <p:nvPr/>
          </p:nvSpPr>
          <p:spPr>
            <a:xfrm>
              <a:off x="7467597" y="4316072"/>
              <a:ext cx="629920" cy="18288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57237B-AF27-8F77-5126-774E49B3877E}"/>
              </a:ext>
            </a:extLst>
          </p:cNvPr>
          <p:cNvCxnSpPr/>
          <p:nvPr/>
        </p:nvCxnSpPr>
        <p:spPr>
          <a:xfrm>
            <a:off x="7166044" y="1926210"/>
            <a:ext cx="1950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DE0A2B-E48B-2676-B5E2-C0003DEBFA47}"/>
              </a:ext>
            </a:extLst>
          </p:cNvPr>
          <p:cNvCxnSpPr>
            <a:cxnSpLocks/>
          </p:cNvCxnSpPr>
          <p:nvPr/>
        </p:nvCxnSpPr>
        <p:spPr>
          <a:xfrm flipH="1" flipV="1">
            <a:off x="5186393" y="2548998"/>
            <a:ext cx="859194" cy="150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A4A73D-3121-EE57-5CEB-27D28F39E295}"/>
              </a:ext>
            </a:extLst>
          </p:cNvPr>
          <p:cNvCxnSpPr>
            <a:cxnSpLocks/>
          </p:cNvCxnSpPr>
          <p:nvPr/>
        </p:nvCxnSpPr>
        <p:spPr>
          <a:xfrm flipH="1">
            <a:off x="7602925" y="4038345"/>
            <a:ext cx="822848" cy="1599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1FEE8C-8BAF-3B0C-E1C2-98C6BE798264}"/>
              </a:ext>
            </a:extLst>
          </p:cNvPr>
          <p:cNvSpPr txBox="1"/>
          <p:nvPr/>
        </p:nvSpPr>
        <p:spPr>
          <a:xfrm>
            <a:off x="8555480" y="1387029"/>
            <a:ext cx="473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PK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5E1B2-8531-2C94-F978-169F303CFFA9}"/>
              </a:ext>
            </a:extLst>
          </p:cNvPr>
          <p:cNvSpPr txBox="1"/>
          <p:nvPr/>
        </p:nvSpPr>
        <p:spPr>
          <a:xfrm>
            <a:off x="7949845" y="462430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PK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A22FAC-9F24-53BF-5D7A-150F5961DAE9}"/>
              </a:ext>
            </a:extLst>
          </p:cNvPr>
          <p:cNvSpPr txBox="1"/>
          <p:nvPr/>
        </p:nvSpPr>
        <p:spPr>
          <a:xfrm>
            <a:off x="5389857" y="2468416"/>
            <a:ext cx="476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2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PK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C4A10-7653-DB60-FB6D-1AD3940FAEE0}"/>
              </a:ext>
            </a:extLst>
          </p:cNvPr>
          <p:cNvSpPr txBox="1"/>
          <p:nvPr/>
        </p:nvSpPr>
        <p:spPr>
          <a:xfrm>
            <a:off x="8223517" y="5357428"/>
            <a:ext cx="407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X 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−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cos(60˚) +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cos(30˚)</a:t>
            </a:r>
            <a:endParaRPr lang="en-PK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7AE624-A8F9-2701-F2C4-62A737F3072A}"/>
              </a:ext>
            </a:extLst>
          </p:cNvPr>
          <p:cNvCxnSpPr/>
          <p:nvPr/>
        </p:nvCxnSpPr>
        <p:spPr>
          <a:xfrm flipV="1">
            <a:off x="7602925" y="4073049"/>
            <a:ext cx="0" cy="15645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5896B9-DDC1-707A-1373-91D1F745B38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602924" y="4029785"/>
            <a:ext cx="743765" cy="8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4657C9-02CB-233E-75BC-CEB67EB36FB9}"/>
              </a:ext>
            </a:extLst>
          </p:cNvPr>
          <p:cNvCxnSpPr>
            <a:cxnSpLocks/>
          </p:cNvCxnSpPr>
          <p:nvPr/>
        </p:nvCxnSpPr>
        <p:spPr>
          <a:xfrm flipV="1">
            <a:off x="6045587" y="2562968"/>
            <a:ext cx="0" cy="14898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4EACFB-1A4C-52AA-49D1-24BAC650AF66}"/>
              </a:ext>
            </a:extLst>
          </p:cNvPr>
          <p:cNvCxnSpPr>
            <a:cxnSpLocks/>
          </p:cNvCxnSpPr>
          <p:nvPr/>
        </p:nvCxnSpPr>
        <p:spPr>
          <a:xfrm>
            <a:off x="5199822" y="2556618"/>
            <a:ext cx="845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1C9A55-EB69-3D97-5B44-421AC4E43B36}"/>
              </a:ext>
            </a:extLst>
          </p:cNvPr>
          <p:cNvSpPr txBox="1"/>
          <p:nvPr/>
        </p:nvSpPr>
        <p:spPr>
          <a:xfrm>
            <a:off x="7121591" y="3689728"/>
            <a:ext cx="1234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− V</a:t>
            </a:r>
            <a:r>
              <a:rPr lang="en-US" sz="1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cos(60˚)</a:t>
            </a:r>
            <a:endParaRPr lang="en-PK" sz="14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67642-C7D3-F064-9E44-B1395D374FB1}"/>
              </a:ext>
            </a:extLst>
          </p:cNvPr>
          <p:cNvSpPr txBox="1"/>
          <p:nvPr/>
        </p:nvSpPr>
        <p:spPr>
          <a:xfrm>
            <a:off x="5150949" y="2200362"/>
            <a:ext cx="132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+ V</a:t>
            </a:r>
            <a:r>
              <a:rPr lang="en-US" sz="14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cos(30˚)</a:t>
            </a:r>
            <a:endParaRPr lang="en-PK" sz="14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A89EC29-37A7-BA8D-F489-2508653EBF46}"/>
              </a:ext>
            </a:extLst>
          </p:cNvPr>
          <p:cNvSpPr/>
          <p:nvPr/>
        </p:nvSpPr>
        <p:spPr>
          <a:xfrm rot="10086385">
            <a:off x="8031611" y="3896598"/>
            <a:ext cx="419540" cy="438776"/>
          </a:xfrm>
          <a:prstGeom prst="arc">
            <a:avLst>
              <a:gd name="adj1" fmla="val 16200000"/>
              <a:gd name="adj2" fmla="val 1700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098733B-CFAA-9C9D-5BCE-613020057469}"/>
              </a:ext>
            </a:extLst>
          </p:cNvPr>
          <p:cNvSpPr/>
          <p:nvPr/>
        </p:nvSpPr>
        <p:spPr>
          <a:xfrm rot="17235161">
            <a:off x="5723359" y="3418603"/>
            <a:ext cx="373403" cy="329615"/>
          </a:xfrm>
          <a:prstGeom prst="arc">
            <a:avLst>
              <a:gd name="adj1" fmla="val 16200000"/>
              <a:gd name="adj2" fmla="val 1700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FE9C41-7F46-54D4-D01B-B4BA2B085B53}"/>
              </a:ext>
            </a:extLst>
          </p:cNvPr>
          <p:cNvSpPr txBox="1"/>
          <p:nvPr/>
        </p:nvSpPr>
        <p:spPr>
          <a:xfrm>
            <a:off x="9280873" y="3140939"/>
            <a:ext cx="2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PK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E68CA1-FAA4-FD65-41DF-33F64B600F25}"/>
              </a:ext>
            </a:extLst>
          </p:cNvPr>
          <p:cNvSpPr txBox="1"/>
          <p:nvPr/>
        </p:nvSpPr>
        <p:spPr>
          <a:xfrm>
            <a:off x="7060153" y="915807"/>
            <a:ext cx="21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endParaRPr lang="en-PK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4FE98-7CF9-13B7-87F2-3315F83972EB}"/>
              </a:ext>
            </a:extLst>
          </p:cNvPr>
          <p:cNvSpPr txBox="1"/>
          <p:nvPr/>
        </p:nvSpPr>
        <p:spPr>
          <a:xfrm>
            <a:off x="8262149" y="5753506"/>
            <a:ext cx="392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Y 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−V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 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sin(60˚) +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 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cos(30˚) 	</a:t>
            </a:r>
            <a:endParaRPr lang="en-PK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D5498A-2F4B-68F9-0E0A-F1FD7EE1A0A2}"/>
              </a:ext>
            </a:extLst>
          </p:cNvPr>
          <p:cNvSpPr txBox="1"/>
          <p:nvPr/>
        </p:nvSpPr>
        <p:spPr>
          <a:xfrm>
            <a:off x="8093298" y="6128990"/>
            <a:ext cx="251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.</a:t>
            </a:r>
            <a:r>
              <a:rPr lang="el-GR" i="1" dirty="0">
                <a:latin typeface="Cambria Math" panose="02040503050406030204" pitchFamily="18" charset="0"/>
                <a:ea typeface="Cambria Math" panose="02040503050406030204" pitchFamily="18" charset="0"/>
              </a:rPr>
              <a:t> ω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=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+ V</a:t>
            </a:r>
            <a:r>
              <a:rPr lang="en-US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PK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1AC53-BE28-ECF4-3D44-B5315B18F283}"/>
              </a:ext>
            </a:extLst>
          </p:cNvPr>
          <p:cNvSpPr txBox="1"/>
          <p:nvPr/>
        </p:nvSpPr>
        <p:spPr>
          <a:xfrm>
            <a:off x="489876" y="342900"/>
            <a:ext cx="7479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Kinematics of Omni-Directional Wheels</a:t>
            </a:r>
            <a:endParaRPr lang="en-PK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69EF7E-1C5C-EE08-1FF4-640D30538E46}"/>
              </a:ext>
            </a:extLst>
          </p:cNvPr>
          <p:cNvSpPr txBox="1"/>
          <p:nvPr/>
        </p:nvSpPr>
        <p:spPr>
          <a:xfrm>
            <a:off x="232821" y="5645709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Omni-Directional</a:t>
            </a:r>
            <a:endParaRPr lang="en-PK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04527B-86AE-38AB-30C9-AF9FD52CDC3D}"/>
              </a:ext>
            </a:extLst>
          </p:cNvPr>
          <p:cNvSpPr txBox="1"/>
          <p:nvPr/>
        </p:nvSpPr>
        <p:spPr>
          <a:xfrm>
            <a:off x="2750314" y="562345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  <a:cs typeface="Arial" panose="020B0604020202020204" pitchFamily="34" charset="0"/>
              </a:rPr>
              <a:t>Mecanum</a:t>
            </a:r>
            <a:endParaRPr lang="en-PK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0DEA7-97A3-636E-4AAD-F5E5A9A3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A1B79E-D0BE-17C1-F422-27B8A2072C94}"/>
              </a:ext>
            </a:extLst>
          </p:cNvPr>
          <p:cNvSpPr/>
          <p:nvPr/>
        </p:nvSpPr>
        <p:spPr>
          <a:xfrm>
            <a:off x="7111122" y="4022504"/>
            <a:ext cx="3397827" cy="695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39C5E-6EE0-0C52-BF25-B267BA39776D}"/>
              </a:ext>
            </a:extLst>
          </p:cNvPr>
          <p:cNvSpPr/>
          <p:nvPr/>
        </p:nvSpPr>
        <p:spPr>
          <a:xfrm>
            <a:off x="2406073" y="5453380"/>
            <a:ext cx="3397827" cy="695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2C1CF6-CD74-961B-FC12-8AF06ABA52F2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3144405" y="4243633"/>
            <a:ext cx="803332" cy="20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6ED5CD-9607-855D-EBAF-78BFC43F5AB7}"/>
              </a:ext>
            </a:extLst>
          </p:cNvPr>
          <p:cNvCxnSpPr>
            <a:cxnSpLocks/>
            <a:stCxn id="67" idx="5"/>
            <a:endCxn id="68" idx="1"/>
          </p:cNvCxnSpPr>
          <p:nvPr/>
        </p:nvCxnSpPr>
        <p:spPr>
          <a:xfrm>
            <a:off x="3996419" y="4464357"/>
            <a:ext cx="782515" cy="20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8554AB9-E55E-324F-E13F-68FC1CA6A3A5}"/>
              </a:ext>
            </a:extLst>
          </p:cNvPr>
          <p:cNvSpPr/>
          <p:nvPr/>
        </p:nvSpPr>
        <p:spPr>
          <a:xfrm>
            <a:off x="3087370" y="421511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BD07A3F6-DF10-650A-6131-20ECF0D1BDB6}"/>
              </a:ext>
            </a:extLst>
          </p:cNvPr>
          <p:cNvSpPr/>
          <p:nvPr/>
        </p:nvSpPr>
        <p:spPr>
          <a:xfrm>
            <a:off x="3947737" y="441567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430FD4A4-08F8-FB5E-B1F1-3209959661CD}"/>
              </a:ext>
            </a:extLst>
          </p:cNvPr>
          <p:cNvSpPr/>
          <p:nvPr/>
        </p:nvSpPr>
        <p:spPr>
          <a:xfrm>
            <a:off x="4770581" y="4659974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5CC47EA5-506E-2435-EE1D-0ED82BB66492}"/>
              </a:ext>
            </a:extLst>
          </p:cNvPr>
          <p:cNvSpPr/>
          <p:nvPr/>
        </p:nvSpPr>
        <p:spPr>
          <a:xfrm>
            <a:off x="5905616" y="589908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D77CE1D0-A6B8-BF3A-3963-17F4BFE42558}"/>
              </a:ext>
            </a:extLst>
          </p:cNvPr>
          <p:cNvSpPr/>
          <p:nvPr/>
        </p:nvSpPr>
        <p:spPr>
          <a:xfrm>
            <a:off x="5536589" y="5049843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528D1E-9AA5-B9FF-6D29-DC6A342A9F91}"/>
              </a:ext>
            </a:extLst>
          </p:cNvPr>
          <p:cNvCxnSpPr>
            <a:cxnSpLocks/>
            <a:stCxn id="68" idx="6"/>
            <a:endCxn id="70" idx="1"/>
          </p:cNvCxnSpPr>
          <p:nvPr/>
        </p:nvCxnSpPr>
        <p:spPr>
          <a:xfrm>
            <a:off x="4827616" y="4688492"/>
            <a:ext cx="717326" cy="369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852F71-1451-C8D4-3A16-D38A743649B1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 flipH="1" flipV="1">
            <a:off x="5585271" y="5098525"/>
            <a:ext cx="348863" cy="80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4A96073-BFE8-A555-8F30-EB75779F7A1B}"/>
              </a:ext>
            </a:extLst>
          </p:cNvPr>
          <p:cNvGrpSpPr/>
          <p:nvPr/>
        </p:nvGrpSpPr>
        <p:grpSpPr>
          <a:xfrm>
            <a:off x="4877764" y="3936012"/>
            <a:ext cx="2712028" cy="2712028"/>
            <a:chOff x="2623589" y="3508663"/>
            <a:chExt cx="2712028" cy="27120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69D424-5EA3-768E-7B08-64D7366FB9FD}"/>
                </a:ext>
              </a:extLst>
            </p:cNvPr>
            <p:cNvGrpSpPr/>
            <p:nvPr/>
          </p:nvGrpSpPr>
          <p:grpSpPr>
            <a:xfrm>
              <a:off x="2623589" y="3508663"/>
              <a:ext cx="2712028" cy="2712028"/>
              <a:chOff x="4493029" y="1070263"/>
              <a:chExt cx="2712028" cy="271202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25F8C24-E9EC-29EB-35D5-F97E00A2F45E}"/>
                  </a:ext>
                </a:extLst>
              </p:cNvPr>
              <p:cNvSpPr/>
              <p:nvPr/>
            </p:nvSpPr>
            <p:spPr>
              <a:xfrm>
                <a:off x="4493029" y="1070263"/>
                <a:ext cx="2712028" cy="27120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PK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A424A9-2BE2-EE9C-601E-CD23954C17F9}"/>
                  </a:ext>
                </a:extLst>
              </p:cNvPr>
              <p:cNvSpPr/>
              <p:nvPr/>
            </p:nvSpPr>
            <p:spPr>
              <a:xfrm>
                <a:off x="5567103" y="2144337"/>
                <a:ext cx="563880" cy="56388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01236F0-E057-C036-A98F-5E6EE988F396}"/>
                  </a:ext>
                </a:extLst>
              </p:cNvPr>
              <p:cNvCxnSpPr>
                <a:cxnSpLocks/>
                <a:stCxn id="5" idx="4"/>
                <a:endCxn id="5" idx="0"/>
              </p:cNvCxnSpPr>
              <p:nvPr/>
            </p:nvCxnSpPr>
            <p:spPr>
              <a:xfrm flipV="1">
                <a:off x="5849043" y="2144337"/>
                <a:ext cx="0" cy="563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1495E1-B3CE-83B5-BF00-53DD6692D249}"/>
                  </a:ext>
                </a:extLst>
              </p:cNvPr>
              <p:cNvCxnSpPr>
                <a:cxnSpLocks/>
                <a:stCxn id="5" idx="6"/>
                <a:endCxn id="5" idx="2"/>
              </p:cNvCxnSpPr>
              <p:nvPr/>
            </p:nvCxnSpPr>
            <p:spPr>
              <a:xfrm flipH="1">
                <a:off x="5567103" y="2426277"/>
                <a:ext cx="563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1BB9971-DF48-5B73-C9FF-253951B196E6}"/>
                  </a:ext>
                </a:extLst>
              </p:cNvPr>
              <p:cNvCxnSpPr>
                <a:cxnSpLocks/>
                <a:stCxn id="2" idx="0"/>
              </p:cNvCxnSpPr>
              <p:nvPr/>
            </p:nvCxnSpPr>
            <p:spPr>
              <a:xfrm>
                <a:off x="5849043" y="1070263"/>
                <a:ext cx="0" cy="13560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D093DF-C25C-5E38-9AB2-469272096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6662" y="1385109"/>
                <a:ext cx="827806" cy="101657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BBECC2F-B3CE-A0F7-5CF1-CBD2FBD38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3802" y="2401686"/>
                <a:ext cx="545870" cy="127115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B572C8-1C33-A765-4FB1-389613CAD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6181" y="2144121"/>
                <a:ext cx="1363679" cy="2838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4AE85ED-7603-1AA9-3D34-E8ACA0828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1420" y="2418657"/>
                <a:ext cx="1195650" cy="61860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F639FE7-8003-9732-17E7-46925972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514" y="1333500"/>
                <a:ext cx="817590" cy="107823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192285-D18A-0662-E703-51B91D351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3699" y="2402379"/>
                <a:ext cx="520406" cy="127046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8573A37-9F3A-DBE4-9BE7-CD8AC66B6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334" y="2139661"/>
                <a:ext cx="1340772" cy="28141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733229A-7BAC-3D9B-7A60-A0D63EB3E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9150" y="2411730"/>
                <a:ext cx="1234957" cy="62553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42A5159A-436A-41E6-5B71-4B19B132362F}"/>
                </a:ext>
              </a:extLst>
            </p:cNvPr>
            <p:cNvSpPr/>
            <p:nvPr/>
          </p:nvSpPr>
          <p:spPr>
            <a:xfrm>
              <a:off x="3951085" y="4837471"/>
              <a:ext cx="57035" cy="5703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CC6F01D9-5DAD-D86E-9C3E-06B199EC5C44}"/>
              </a:ext>
            </a:extLst>
          </p:cNvPr>
          <p:cNvSpPr/>
          <p:nvPr/>
        </p:nvSpPr>
        <p:spPr>
          <a:xfrm>
            <a:off x="4910379" y="3945025"/>
            <a:ext cx="2633472" cy="2605024"/>
          </a:xfrm>
          <a:custGeom>
            <a:avLst/>
            <a:gdLst>
              <a:gd name="connsiteX0" fmla="*/ 1316736 w 2633472"/>
              <a:gd name="connsiteY0" fmla="*/ 0 h 2615184"/>
              <a:gd name="connsiteX1" fmla="*/ 926592 w 2633472"/>
              <a:gd name="connsiteY1" fmla="*/ 786384 h 2615184"/>
              <a:gd name="connsiteX2" fmla="*/ 0 w 2633472"/>
              <a:gd name="connsiteY2" fmla="*/ 1078992 h 2615184"/>
              <a:gd name="connsiteX3" fmla="*/ 109728 w 2633472"/>
              <a:gd name="connsiteY3" fmla="*/ 1987296 h 2615184"/>
              <a:gd name="connsiteX4" fmla="*/ 816864 w 2633472"/>
              <a:gd name="connsiteY4" fmla="*/ 2615184 h 2615184"/>
              <a:gd name="connsiteX5" fmla="*/ 1834896 w 2633472"/>
              <a:gd name="connsiteY5" fmla="*/ 2596896 h 2615184"/>
              <a:gd name="connsiteX6" fmla="*/ 2511552 w 2633472"/>
              <a:gd name="connsiteY6" fmla="*/ 1981200 h 2615184"/>
              <a:gd name="connsiteX7" fmla="*/ 2633472 w 2633472"/>
              <a:gd name="connsiteY7" fmla="*/ 1078992 h 2615184"/>
              <a:gd name="connsiteX8" fmla="*/ 2176272 w 2633472"/>
              <a:gd name="connsiteY8" fmla="*/ 316992 h 2615184"/>
              <a:gd name="connsiteX9" fmla="*/ 1316736 w 2633472"/>
              <a:gd name="connsiteY9" fmla="*/ 0 h 2615184"/>
              <a:gd name="connsiteX0" fmla="*/ 1316736 w 2633472"/>
              <a:gd name="connsiteY0" fmla="*/ 0 h 2615184"/>
              <a:gd name="connsiteX1" fmla="*/ 926592 w 2633472"/>
              <a:gd name="connsiteY1" fmla="*/ 786384 h 2615184"/>
              <a:gd name="connsiteX2" fmla="*/ 0 w 2633472"/>
              <a:gd name="connsiteY2" fmla="*/ 1078992 h 2615184"/>
              <a:gd name="connsiteX3" fmla="*/ 109728 w 2633472"/>
              <a:gd name="connsiteY3" fmla="*/ 1987296 h 2615184"/>
              <a:gd name="connsiteX4" fmla="*/ 816864 w 2633472"/>
              <a:gd name="connsiteY4" fmla="*/ 2615184 h 2615184"/>
              <a:gd name="connsiteX5" fmla="*/ 1834896 w 2633472"/>
              <a:gd name="connsiteY5" fmla="*/ 2596896 h 2615184"/>
              <a:gd name="connsiteX6" fmla="*/ 2183892 w 2633472"/>
              <a:gd name="connsiteY6" fmla="*/ 1790700 h 2615184"/>
              <a:gd name="connsiteX7" fmla="*/ 2633472 w 2633472"/>
              <a:gd name="connsiteY7" fmla="*/ 1078992 h 2615184"/>
              <a:gd name="connsiteX8" fmla="*/ 2176272 w 2633472"/>
              <a:gd name="connsiteY8" fmla="*/ 316992 h 2615184"/>
              <a:gd name="connsiteX9" fmla="*/ 1316736 w 2633472"/>
              <a:gd name="connsiteY9" fmla="*/ 0 h 2615184"/>
              <a:gd name="connsiteX0" fmla="*/ 1316736 w 2633472"/>
              <a:gd name="connsiteY0" fmla="*/ 0 h 2615184"/>
              <a:gd name="connsiteX1" fmla="*/ 758952 w 2633472"/>
              <a:gd name="connsiteY1" fmla="*/ 633984 h 2615184"/>
              <a:gd name="connsiteX2" fmla="*/ 0 w 2633472"/>
              <a:gd name="connsiteY2" fmla="*/ 1078992 h 2615184"/>
              <a:gd name="connsiteX3" fmla="*/ 109728 w 2633472"/>
              <a:gd name="connsiteY3" fmla="*/ 1987296 h 2615184"/>
              <a:gd name="connsiteX4" fmla="*/ 816864 w 2633472"/>
              <a:gd name="connsiteY4" fmla="*/ 2615184 h 2615184"/>
              <a:gd name="connsiteX5" fmla="*/ 1834896 w 2633472"/>
              <a:gd name="connsiteY5" fmla="*/ 2596896 h 2615184"/>
              <a:gd name="connsiteX6" fmla="*/ 2183892 w 2633472"/>
              <a:gd name="connsiteY6" fmla="*/ 1790700 h 2615184"/>
              <a:gd name="connsiteX7" fmla="*/ 2633472 w 2633472"/>
              <a:gd name="connsiteY7" fmla="*/ 1078992 h 2615184"/>
              <a:gd name="connsiteX8" fmla="*/ 2176272 w 2633472"/>
              <a:gd name="connsiteY8" fmla="*/ 316992 h 2615184"/>
              <a:gd name="connsiteX9" fmla="*/ 1316736 w 2633472"/>
              <a:gd name="connsiteY9" fmla="*/ 0 h 2615184"/>
              <a:gd name="connsiteX0" fmla="*/ 1316736 w 2191512"/>
              <a:gd name="connsiteY0" fmla="*/ 0 h 2615184"/>
              <a:gd name="connsiteX1" fmla="*/ 758952 w 2191512"/>
              <a:gd name="connsiteY1" fmla="*/ 633984 h 2615184"/>
              <a:gd name="connsiteX2" fmla="*/ 0 w 2191512"/>
              <a:gd name="connsiteY2" fmla="*/ 1078992 h 2615184"/>
              <a:gd name="connsiteX3" fmla="*/ 109728 w 2191512"/>
              <a:gd name="connsiteY3" fmla="*/ 1987296 h 2615184"/>
              <a:gd name="connsiteX4" fmla="*/ 816864 w 2191512"/>
              <a:gd name="connsiteY4" fmla="*/ 2615184 h 2615184"/>
              <a:gd name="connsiteX5" fmla="*/ 1834896 w 2191512"/>
              <a:gd name="connsiteY5" fmla="*/ 2596896 h 2615184"/>
              <a:gd name="connsiteX6" fmla="*/ 2183892 w 2191512"/>
              <a:gd name="connsiteY6" fmla="*/ 1790700 h 2615184"/>
              <a:gd name="connsiteX7" fmla="*/ 2191512 w 2191512"/>
              <a:gd name="connsiteY7" fmla="*/ 1208532 h 2615184"/>
              <a:gd name="connsiteX8" fmla="*/ 2176272 w 2191512"/>
              <a:gd name="connsiteY8" fmla="*/ 316992 h 2615184"/>
              <a:gd name="connsiteX9" fmla="*/ 1316736 w 2191512"/>
              <a:gd name="connsiteY9" fmla="*/ 0 h 2615184"/>
              <a:gd name="connsiteX0" fmla="*/ 1316736 w 2191512"/>
              <a:gd name="connsiteY0" fmla="*/ 0 h 2615184"/>
              <a:gd name="connsiteX1" fmla="*/ 507492 w 2191512"/>
              <a:gd name="connsiteY1" fmla="*/ 298704 h 2615184"/>
              <a:gd name="connsiteX2" fmla="*/ 0 w 2191512"/>
              <a:gd name="connsiteY2" fmla="*/ 1078992 h 2615184"/>
              <a:gd name="connsiteX3" fmla="*/ 109728 w 2191512"/>
              <a:gd name="connsiteY3" fmla="*/ 1987296 h 2615184"/>
              <a:gd name="connsiteX4" fmla="*/ 816864 w 2191512"/>
              <a:gd name="connsiteY4" fmla="*/ 2615184 h 2615184"/>
              <a:gd name="connsiteX5" fmla="*/ 1834896 w 2191512"/>
              <a:gd name="connsiteY5" fmla="*/ 2596896 h 2615184"/>
              <a:gd name="connsiteX6" fmla="*/ 2183892 w 2191512"/>
              <a:gd name="connsiteY6" fmla="*/ 1790700 h 2615184"/>
              <a:gd name="connsiteX7" fmla="*/ 2191512 w 2191512"/>
              <a:gd name="connsiteY7" fmla="*/ 1208532 h 2615184"/>
              <a:gd name="connsiteX8" fmla="*/ 2176272 w 2191512"/>
              <a:gd name="connsiteY8" fmla="*/ 316992 h 2615184"/>
              <a:gd name="connsiteX9" fmla="*/ 1316736 w 2191512"/>
              <a:gd name="connsiteY9" fmla="*/ 0 h 2615184"/>
              <a:gd name="connsiteX0" fmla="*/ 1207008 w 2081784"/>
              <a:gd name="connsiteY0" fmla="*/ 0 h 2615184"/>
              <a:gd name="connsiteX1" fmla="*/ 397764 w 2081784"/>
              <a:gd name="connsiteY1" fmla="*/ 298704 h 2615184"/>
              <a:gd name="connsiteX2" fmla="*/ 431292 w 2081784"/>
              <a:gd name="connsiteY2" fmla="*/ 1223772 h 2615184"/>
              <a:gd name="connsiteX3" fmla="*/ 0 w 2081784"/>
              <a:gd name="connsiteY3" fmla="*/ 1987296 h 2615184"/>
              <a:gd name="connsiteX4" fmla="*/ 707136 w 2081784"/>
              <a:gd name="connsiteY4" fmla="*/ 2615184 h 2615184"/>
              <a:gd name="connsiteX5" fmla="*/ 1725168 w 2081784"/>
              <a:gd name="connsiteY5" fmla="*/ 2596896 h 2615184"/>
              <a:gd name="connsiteX6" fmla="*/ 2074164 w 2081784"/>
              <a:gd name="connsiteY6" fmla="*/ 1790700 h 2615184"/>
              <a:gd name="connsiteX7" fmla="*/ 2081784 w 2081784"/>
              <a:gd name="connsiteY7" fmla="*/ 1208532 h 2615184"/>
              <a:gd name="connsiteX8" fmla="*/ 2066544 w 2081784"/>
              <a:gd name="connsiteY8" fmla="*/ 316992 h 2615184"/>
              <a:gd name="connsiteX9" fmla="*/ 1207008 w 2081784"/>
              <a:gd name="connsiteY9" fmla="*/ 0 h 2615184"/>
              <a:gd name="connsiteX0" fmla="*/ 1207008 w 2127504"/>
              <a:gd name="connsiteY0" fmla="*/ 0 h 2615184"/>
              <a:gd name="connsiteX1" fmla="*/ 397764 w 2127504"/>
              <a:gd name="connsiteY1" fmla="*/ 298704 h 2615184"/>
              <a:gd name="connsiteX2" fmla="*/ 431292 w 2127504"/>
              <a:gd name="connsiteY2" fmla="*/ 1223772 h 2615184"/>
              <a:gd name="connsiteX3" fmla="*/ 0 w 2127504"/>
              <a:gd name="connsiteY3" fmla="*/ 1987296 h 2615184"/>
              <a:gd name="connsiteX4" fmla="*/ 707136 w 2127504"/>
              <a:gd name="connsiteY4" fmla="*/ 2615184 h 2615184"/>
              <a:gd name="connsiteX5" fmla="*/ 1725168 w 2127504"/>
              <a:gd name="connsiteY5" fmla="*/ 2596896 h 2615184"/>
              <a:gd name="connsiteX6" fmla="*/ 2127504 w 2127504"/>
              <a:gd name="connsiteY6" fmla="*/ 1874520 h 2615184"/>
              <a:gd name="connsiteX7" fmla="*/ 2081784 w 2127504"/>
              <a:gd name="connsiteY7" fmla="*/ 1208532 h 2615184"/>
              <a:gd name="connsiteX8" fmla="*/ 2066544 w 2127504"/>
              <a:gd name="connsiteY8" fmla="*/ 316992 h 2615184"/>
              <a:gd name="connsiteX9" fmla="*/ 1207008 w 2127504"/>
              <a:gd name="connsiteY9" fmla="*/ 0 h 2615184"/>
              <a:gd name="connsiteX0" fmla="*/ 1207008 w 2173224"/>
              <a:gd name="connsiteY0" fmla="*/ 0 h 2615184"/>
              <a:gd name="connsiteX1" fmla="*/ 397764 w 2173224"/>
              <a:gd name="connsiteY1" fmla="*/ 298704 h 2615184"/>
              <a:gd name="connsiteX2" fmla="*/ 431292 w 2173224"/>
              <a:gd name="connsiteY2" fmla="*/ 1223772 h 2615184"/>
              <a:gd name="connsiteX3" fmla="*/ 0 w 2173224"/>
              <a:gd name="connsiteY3" fmla="*/ 1987296 h 2615184"/>
              <a:gd name="connsiteX4" fmla="*/ 707136 w 2173224"/>
              <a:gd name="connsiteY4" fmla="*/ 2615184 h 2615184"/>
              <a:gd name="connsiteX5" fmla="*/ 1725168 w 2173224"/>
              <a:gd name="connsiteY5" fmla="*/ 2596896 h 2615184"/>
              <a:gd name="connsiteX6" fmla="*/ 2127504 w 2173224"/>
              <a:gd name="connsiteY6" fmla="*/ 1874520 h 2615184"/>
              <a:gd name="connsiteX7" fmla="*/ 2173224 w 2173224"/>
              <a:gd name="connsiteY7" fmla="*/ 1193292 h 2615184"/>
              <a:gd name="connsiteX8" fmla="*/ 2066544 w 2173224"/>
              <a:gd name="connsiteY8" fmla="*/ 316992 h 2615184"/>
              <a:gd name="connsiteX9" fmla="*/ 1207008 w 2173224"/>
              <a:gd name="connsiteY9" fmla="*/ 0 h 2615184"/>
              <a:gd name="connsiteX0" fmla="*/ 1207008 w 2417064"/>
              <a:gd name="connsiteY0" fmla="*/ 0 h 2615184"/>
              <a:gd name="connsiteX1" fmla="*/ 397764 w 2417064"/>
              <a:gd name="connsiteY1" fmla="*/ 298704 h 2615184"/>
              <a:gd name="connsiteX2" fmla="*/ 431292 w 2417064"/>
              <a:gd name="connsiteY2" fmla="*/ 1223772 h 2615184"/>
              <a:gd name="connsiteX3" fmla="*/ 0 w 2417064"/>
              <a:gd name="connsiteY3" fmla="*/ 1987296 h 2615184"/>
              <a:gd name="connsiteX4" fmla="*/ 707136 w 2417064"/>
              <a:gd name="connsiteY4" fmla="*/ 2615184 h 2615184"/>
              <a:gd name="connsiteX5" fmla="*/ 1725168 w 2417064"/>
              <a:gd name="connsiteY5" fmla="*/ 2596896 h 2615184"/>
              <a:gd name="connsiteX6" fmla="*/ 2417064 w 2417064"/>
              <a:gd name="connsiteY6" fmla="*/ 1973580 h 2615184"/>
              <a:gd name="connsiteX7" fmla="*/ 2173224 w 2417064"/>
              <a:gd name="connsiteY7" fmla="*/ 1193292 h 2615184"/>
              <a:gd name="connsiteX8" fmla="*/ 2066544 w 2417064"/>
              <a:gd name="connsiteY8" fmla="*/ 316992 h 2615184"/>
              <a:gd name="connsiteX9" fmla="*/ 1207008 w 2417064"/>
              <a:gd name="connsiteY9" fmla="*/ 0 h 2615184"/>
              <a:gd name="connsiteX0" fmla="*/ 1207008 w 2417064"/>
              <a:gd name="connsiteY0" fmla="*/ 0 h 2615184"/>
              <a:gd name="connsiteX1" fmla="*/ 397764 w 2417064"/>
              <a:gd name="connsiteY1" fmla="*/ 298704 h 2615184"/>
              <a:gd name="connsiteX2" fmla="*/ 598932 w 2417064"/>
              <a:gd name="connsiteY2" fmla="*/ 1277112 h 2615184"/>
              <a:gd name="connsiteX3" fmla="*/ 0 w 2417064"/>
              <a:gd name="connsiteY3" fmla="*/ 1987296 h 2615184"/>
              <a:gd name="connsiteX4" fmla="*/ 707136 w 2417064"/>
              <a:gd name="connsiteY4" fmla="*/ 2615184 h 2615184"/>
              <a:gd name="connsiteX5" fmla="*/ 1725168 w 2417064"/>
              <a:gd name="connsiteY5" fmla="*/ 2596896 h 2615184"/>
              <a:gd name="connsiteX6" fmla="*/ 2417064 w 2417064"/>
              <a:gd name="connsiteY6" fmla="*/ 1973580 h 2615184"/>
              <a:gd name="connsiteX7" fmla="*/ 2173224 w 2417064"/>
              <a:gd name="connsiteY7" fmla="*/ 1193292 h 2615184"/>
              <a:gd name="connsiteX8" fmla="*/ 2066544 w 2417064"/>
              <a:gd name="connsiteY8" fmla="*/ 316992 h 2615184"/>
              <a:gd name="connsiteX9" fmla="*/ 1207008 w 2417064"/>
              <a:gd name="connsiteY9" fmla="*/ 0 h 2615184"/>
              <a:gd name="connsiteX0" fmla="*/ 1207008 w 2417064"/>
              <a:gd name="connsiteY0" fmla="*/ 0 h 2615184"/>
              <a:gd name="connsiteX1" fmla="*/ 397764 w 2417064"/>
              <a:gd name="connsiteY1" fmla="*/ 298704 h 2615184"/>
              <a:gd name="connsiteX2" fmla="*/ 598932 w 2417064"/>
              <a:gd name="connsiteY2" fmla="*/ 1277112 h 2615184"/>
              <a:gd name="connsiteX3" fmla="*/ 0 w 2417064"/>
              <a:gd name="connsiteY3" fmla="*/ 1987296 h 2615184"/>
              <a:gd name="connsiteX4" fmla="*/ 707136 w 2417064"/>
              <a:gd name="connsiteY4" fmla="*/ 2615184 h 2615184"/>
              <a:gd name="connsiteX5" fmla="*/ 1725168 w 2417064"/>
              <a:gd name="connsiteY5" fmla="*/ 2596896 h 2615184"/>
              <a:gd name="connsiteX6" fmla="*/ 2417064 w 2417064"/>
              <a:gd name="connsiteY6" fmla="*/ 1973580 h 2615184"/>
              <a:gd name="connsiteX7" fmla="*/ 2119884 w 2417064"/>
              <a:gd name="connsiteY7" fmla="*/ 1178052 h 2615184"/>
              <a:gd name="connsiteX8" fmla="*/ 2066544 w 2417064"/>
              <a:gd name="connsiteY8" fmla="*/ 316992 h 2615184"/>
              <a:gd name="connsiteX9" fmla="*/ 1207008 w 2417064"/>
              <a:gd name="connsiteY9" fmla="*/ 0 h 2615184"/>
              <a:gd name="connsiteX0" fmla="*/ 1207008 w 2417064"/>
              <a:gd name="connsiteY0" fmla="*/ 0 h 2615184"/>
              <a:gd name="connsiteX1" fmla="*/ 397764 w 2417064"/>
              <a:gd name="connsiteY1" fmla="*/ 298704 h 2615184"/>
              <a:gd name="connsiteX2" fmla="*/ 522732 w 2417064"/>
              <a:gd name="connsiteY2" fmla="*/ 1216152 h 2615184"/>
              <a:gd name="connsiteX3" fmla="*/ 0 w 2417064"/>
              <a:gd name="connsiteY3" fmla="*/ 1987296 h 2615184"/>
              <a:gd name="connsiteX4" fmla="*/ 707136 w 2417064"/>
              <a:gd name="connsiteY4" fmla="*/ 2615184 h 2615184"/>
              <a:gd name="connsiteX5" fmla="*/ 1725168 w 2417064"/>
              <a:gd name="connsiteY5" fmla="*/ 2596896 h 2615184"/>
              <a:gd name="connsiteX6" fmla="*/ 2417064 w 2417064"/>
              <a:gd name="connsiteY6" fmla="*/ 1973580 h 2615184"/>
              <a:gd name="connsiteX7" fmla="*/ 2119884 w 2417064"/>
              <a:gd name="connsiteY7" fmla="*/ 1178052 h 2615184"/>
              <a:gd name="connsiteX8" fmla="*/ 2066544 w 2417064"/>
              <a:gd name="connsiteY8" fmla="*/ 316992 h 2615184"/>
              <a:gd name="connsiteX9" fmla="*/ 1207008 w 2417064"/>
              <a:gd name="connsiteY9" fmla="*/ 0 h 2615184"/>
              <a:gd name="connsiteX0" fmla="*/ 809244 w 2019300"/>
              <a:gd name="connsiteY0" fmla="*/ 0 h 2615184"/>
              <a:gd name="connsiteX1" fmla="*/ 0 w 2019300"/>
              <a:gd name="connsiteY1" fmla="*/ 298704 h 2615184"/>
              <a:gd name="connsiteX2" fmla="*/ 124968 w 2019300"/>
              <a:gd name="connsiteY2" fmla="*/ 1216152 h 2615184"/>
              <a:gd name="connsiteX3" fmla="*/ 89916 w 2019300"/>
              <a:gd name="connsiteY3" fmla="*/ 1728216 h 2615184"/>
              <a:gd name="connsiteX4" fmla="*/ 309372 w 2019300"/>
              <a:gd name="connsiteY4" fmla="*/ 2615184 h 2615184"/>
              <a:gd name="connsiteX5" fmla="*/ 1327404 w 2019300"/>
              <a:gd name="connsiteY5" fmla="*/ 2596896 h 2615184"/>
              <a:gd name="connsiteX6" fmla="*/ 2019300 w 2019300"/>
              <a:gd name="connsiteY6" fmla="*/ 1973580 h 2615184"/>
              <a:gd name="connsiteX7" fmla="*/ 1722120 w 2019300"/>
              <a:gd name="connsiteY7" fmla="*/ 1178052 h 2615184"/>
              <a:gd name="connsiteX8" fmla="*/ 1668780 w 2019300"/>
              <a:gd name="connsiteY8" fmla="*/ 316992 h 2615184"/>
              <a:gd name="connsiteX9" fmla="*/ 809244 w 2019300"/>
              <a:gd name="connsiteY9" fmla="*/ 0 h 2615184"/>
              <a:gd name="connsiteX0" fmla="*/ 809244 w 2019300"/>
              <a:gd name="connsiteY0" fmla="*/ 0 h 2615184"/>
              <a:gd name="connsiteX1" fmla="*/ 0 w 2019300"/>
              <a:gd name="connsiteY1" fmla="*/ 298704 h 2615184"/>
              <a:gd name="connsiteX2" fmla="*/ 124968 w 2019300"/>
              <a:gd name="connsiteY2" fmla="*/ 1216152 h 2615184"/>
              <a:gd name="connsiteX3" fmla="*/ 89916 w 2019300"/>
              <a:gd name="connsiteY3" fmla="*/ 1728216 h 2615184"/>
              <a:gd name="connsiteX4" fmla="*/ 309372 w 2019300"/>
              <a:gd name="connsiteY4" fmla="*/ 2615184 h 2615184"/>
              <a:gd name="connsiteX5" fmla="*/ 1327404 w 2019300"/>
              <a:gd name="connsiteY5" fmla="*/ 2596896 h 2615184"/>
              <a:gd name="connsiteX6" fmla="*/ 2019300 w 2019300"/>
              <a:gd name="connsiteY6" fmla="*/ 1973580 h 2615184"/>
              <a:gd name="connsiteX7" fmla="*/ 1722120 w 2019300"/>
              <a:gd name="connsiteY7" fmla="*/ 1178052 h 2615184"/>
              <a:gd name="connsiteX8" fmla="*/ 1295400 w 2019300"/>
              <a:gd name="connsiteY8" fmla="*/ 766572 h 2615184"/>
              <a:gd name="connsiteX9" fmla="*/ 809244 w 2019300"/>
              <a:gd name="connsiteY9" fmla="*/ 0 h 2615184"/>
              <a:gd name="connsiteX0" fmla="*/ 809244 w 2019300"/>
              <a:gd name="connsiteY0" fmla="*/ 0 h 2615184"/>
              <a:gd name="connsiteX1" fmla="*/ 0 w 2019300"/>
              <a:gd name="connsiteY1" fmla="*/ 298704 h 2615184"/>
              <a:gd name="connsiteX2" fmla="*/ 124968 w 2019300"/>
              <a:gd name="connsiteY2" fmla="*/ 1216152 h 2615184"/>
              <a:gd name="connsiteX3" fmla="*/ 89916 w 2019300"/>
              <a:gd name="connsiteY3" fmla="*/ 1728216 h 2615184"/>
              <a:gd name="connsiteX4" fmla="*/ 309372 w 2019300"/>
              <a:gd name="connsiteY4" fmla="*/ 2615184 h 2615184"/>
              <a:gd name="connsiteX5" fmla="*/ 1327404 w 2019300"/>
              <a:gd name="connsiteY5" fmla="*/ 2596896 h 2615184"/>
              <a:gd name="connsiteX6" fmla="*/ 2019300 w 2019300"/>
              <a:gd name="connsiteY6" fmla="*/ 1973580 h 2615184"/>
              <a:gd name="connsiteX7" fmla="*/ 1722120 w 2019300"/>
              <a:gd name="connsiteY7" fmla="*/ 1178052 h 2615184"/>
              <a:gd name="connsiteX8" fmla="*/ 1181100 w 2019300"/>
              <a:gd name="connsiteY8" fmla="*/ 918972 h 2615184"/>
              <a:gd name="connsiteX9" fmla="*/ 809244 w 2019300"/>
              <a:gd name="connsiteY9" fmla="*/ 0 h 2615184"/>
              <a:gd name="connsiteX0" fmla="*/ 809244 w 2141220"/>
              <a:gd name="connsiteY0" fmla="*/ 0 h 2615184"/>
              <a:gd name="connsiteX1" fmla="*/ 0 w 2141220"/>
              <a:gd name="connsiteY1" fmla="*/ 298704 h 2615184"/>
              <a:gd name="connsiteX2" fmla="*/ 124968 w 2141220"/>
              <a:gd name="connsiteY2" fmla="*/ 1216152 h 2615184"/>
              <a:gd name="connsiteX3" fmla="*/ 89916 w 2141220"/>
              <a:gd name="connsiteY3" fmla="*/ 1728216 h 2615184"/>
              <a:gd name="connsiteX4" fmla="*/ 309372 w 2141220"/>
              <a:gd name="connsiteY4" fmla="*/ 2615184 h 2615184"/>
              <a:gd name="connsiteX5" fmla="*/ 1327404 w 2141220"/>
              <a:gd name="connsiteY5" fmla="*/ 2596896 h 2615184"/>
              <a:gd name="connsiteX6" fmla="*/ 2019300 w 2141220"/>
              <a:gd name="connsiteY6" fmla="*/ 1973580 h 2615184"/>
              <a:gd name="connsiteX7" fmla="*/ 2141220 w 2141220"/>
              <a:gd name="connsiteY7" fmla="*/ 1086612 h 2615184"/>
              <a:gd name="connsiteX8" fmla="*/ 1181100 w 2141220"/>
              <a:gd name="connsiteY8" fmla="*/ 918972 h 2615184"/>
              <a:gd name="connsiteX9" fmla="*/ 809244 w 2141220"/>
              <a:gd name="connsiteY9" fmla="*/ 0 h 2615184"/>
              <a:gd name="connsiteX0" fmla="*/ 809244 w 2141220"/>
              <a:gd name="connsiteY0" fmla="*/ 0 h 2615184"/>
              <a:gd name="connsiteX1" fmla="*/ 0 w 2141220"/>
              <a:gd name="connsiteY1" fmla="*/ 298704 h 2615184"/>
              <a:gd name="connsiteX2" fmla="*/ 124968 w 2141220"/>
              <a:gd name="connsiteY2" fmla="*/ 1216152 h 2615184"/>
              <a:gd name="connsiteX3" fmla="*/ 272796 w 2141220"/>
              <a:gd name="connsiteY3" fmla="*/ 1621536 h 2615184"/>
              <a:gd name="connsiteX4" fmla="*/ 309372 w 2141220"/>
              <a:gd name="connsiteY4" fmla="*/ 2615184 h 2615184"/>
              <a:gd name="connsiteX5" fmla="*/ 1327404 w 2141220"/>
              <a:gd name="connsiteY5" fmla="*/ 2596896 h 2615184"/>
              <a:gd name="connsiteX6" fmla="*/ 2019300 w 2141220"/>
              <a:gd name="connsiteY6" fmla="*/ 1973580 h 2615184"/>
              <a:gd name="connsiteX7" fmla="*/ 2141220 w 2141220"/>
              <a:gd name="connsiteY7" fmla="*/ 1086612 h 2615184"/>
              <a:gd name="connsiteX8" fmla="*/ 1181100 w 2141220"/>
              <a:gd name="connsiteY8" fmla="*/ 918972 h 2615184"/>
              <a:gd name="connsiteX9" fmla="*/ 809244 w 2141220"/>
              <a:gd name="connsiteY9" fmla="*/ 0 h 2615184"/>
              <a:gd name="connsiteX0" fmla="*/ 1339596 w 2671572"/>
              <a:gd name="connsiteY0" fmla="*/ 0 h 2615184"/>
              <a:gd name="connsiteX1" fmla="*/ 530352 w 2671572"/>
              <a:gd name="connsiteY1" fmla="*/ 298704 h 2615184"/>
              <a:gd name="connsiteX2" fmla="*/ 0 w 2671572"/>
              <a:gd name="connsiteY2" fmla="*/ 1078992 h 2615184"/>
              <a:gd name="connsiteX3" fmla="*/ 803148 w 2671572"/>
              <a:gd name="connsiteY3" fmla="*/ 1621536 h 2615184"/>
              <a:gd name="connsiteX4" fmla="*/ 839724 w 2671572"/>
              <a:gd name="connsiteY4" fmla="*/ 2615184 h 2615184"/>
              <a:gd name="connsiteX5" fmla="*/ 1857756 w 2671572"/>
              <a:gd name="connsiteY5" fmla="*/ 2596896 h 2615184"/>
              <a:gd name="connsiteX6" fmla="*/ 2549652 w 2671572"/>
              <a:gd name="connsiteY6" fmla="*/ 1973580 h 2615184"/>
              <a:gd name="connsiteX7" fmla="*/ 2671572 w 2671572"/>
              <a:gd name="connsiteY7" fmla="*/ 1086612 h 2615184"/>
              <a:gd name="connsiteX8" fmla="*/ 1711452 w 2671572"/>
              <a:gd name="connsiteY8" fmla="*/ 918972 h 2615184"/>
              <a:gd name="connsiteX9" fmla="*/ 1339596 w 2671572"/>
              <a:gd name="connsiteY9" fmla="*/ 0 h 2615184"/>
              <a:gd name="connsiteX0" fmla="*/ 1339596 w 2671572"/>
              <a:gd name="connsiteY0" fmla="*/ 0 h 2615184"/>
              <a:gd name="connsiteX1" fmla="*/ 530352 w 2671572"/>
              <a:gd name="connsiteY1" fmla="*/ 298704 h 2615184"/>
              <a:gd name="connsiteX2" fmla="*/ 0 w 2671572"/>
              <a:gd name="connsiteY2" fmla="*/ 1078992 h 2615184"/>
              <a:gd name="connsiteX3" fmla="*/ 803148 w 2671572"/>
              <a:gd name="connsiteY3" fmla="*/ 1621536 h 2615184"/>
              <a:gd name="connsiteX4" fmla="*/ 839724 w 2671572"/>
              <a:gd name="connsiteY4" fmla="*/ 2615184 h 2615184"/>
              <a:gd name="connsiteX5" fmla="*/ 1857756 w 2671572"/>
              <a:gd name="connsiteY5" fmla="*/ 2596896 h 2615184"/>
              <a:gd name="connsiteX6" fmla="*/ 2549652 w 2671572"/>
              <a:gd name="connsiteY6" fmla="*/ 1973580 h 2615184"/>
              <a:gd name="connsiteX7" fmla="*/ 2671572 w 2671572"/>
              <a:gd name="connsiteY7" fmla="*/ 1086612 h 2615184"/>
              <a:gd name="connsiteX8" fmla="*/ 1711452 w 2671572"/>
              <a:gd name="connsiteY8" fmla="*/ 598932 h 2615184"/>
              <a:gd name="connsiteX9" fmla="*/ 1339596 w 2671572"/>
              <a:gd name="connsiteY9" fmla="*/ 0 h 2615184"/>
              <a:gd name="connsiteX0" fmla="*/ 1339596 w 2671572"/>
              <a:gd name="connsiteY0" fmla="*/ 0 h 2615184"/>
              <a:gd name="connsiteX1" fmla="*/ 530352 w 2671572"/>
              <a:gd name="connsiteY1" fmla="*/ 298704 h 2615184"/>
              <a:gd name="connsiteX2" fmla="*/ 0 w 2671572"/>
              <a:gd name="connsiteY2" fmla="*/ 1078992 h 2615184"/>
              <a:gd name="connsiteX3" fmla="*/ 826008 w 2671572"/>
              <a:gd name="connsiteY3" fmla="*/ 1370076 h 2615184"/>
              <a:gd name="connsiteX4" fmla="*/ 839724 w 2671572"/>
              <a:gd name="connsiteY4" fmla="*/ 2615184 h 2615184"/>
              <a:gd name="connsiteX5" fmla="*/ 1857756 w 2671572"/>
              <a:gd name="connsiteY5" fmla="*/ 2596896 h 2615184"/>
              <a:gd name="connsiteX6" fmla="*/ 2549652 w 2671572"/>
              <a:gd name="connsiteY6" fmla="*/ 1973580 h 2615184"/>
              <a:gd name="connsiteX7" fmla="*/ 2671572 w 2671572"/>
              <a:gd name="connsiteY7" fmla="*/ 1086612 h 2615184"/>
              <a:gd name="connsiteX8" fmla="*/ 1711452 w 2671572"/>
              <a:gd name="connsiteY8" fmla="*/ 598932 h 2615184"/>
              <a:gd name="connsiteX9" fmla="*/ 1339596 w 2671572"/>
              <a:gd name="connsiteY9" fmla="*/ 0 h 2615184"/>
              <a:gd name="connsiteX0" fmla="*/ 1339596 w 2671572"/>
              <a:gd name="connsiteY0" fmla="*/ 0 h 2596896"/>
              <a:gd name="connsiteX1" fmla="*/ 530352 w 2671572"/>
              <a:gd name="connsiteY1" fmla="*/ 298704 h 2596896"/>
              <a:gd name="connsiteX2" fmla="*/ 0 w 2671572"/>
              <a:gd name="connsiteY2" fmla="*/ 1078992 h 2596896"/>
              <a:gd name="connsiteX3" fmla="*/ 826008 w 2671572"/>
              <a:gd name="connsiteY3" fmla="*/ 1370076 h 2596896"/>
              <a:gd name="connsiteX4" fmla="*/ 740664 w 2671572"/>
              <a:gd name="connsiteY4" fmla="*/ 2417064 h 2596896"/>
              <a:gd name="connsiteX5" fmla="*/ 1857756 w 2671572"/>
              <a:gd name="connsiteY5" fmla="*/ 2596896 h 2596896"/>
              <a:gd name="connsiteX6" fmla="*/ 2549652 w 2671572"/>
              <a:gd name="connsiteY6" fmla="*/ 1973580 h 2596896"/>
              <a:gd name="connsiteX7" fmla="*/ 2671572 w 2671572"/>
              <a:gd name="connsiteY7" fmla="*/ 1086612 h 2596896"/>
              <a:gd name="connsiteX8" fmla="*/ 1711452 w 2671572"/>
              <a:gd name="connsiteY8" fmla="*/ 598932 h 2596896"/>
              <a:gd name="connsiteX9" fmla="*/ 1339596 w 2671572"/>
              <a:gd name="connsiteY9" fmla="*/ 0 h 2596896"/>
              <a:gd name="connsiteX0" fmla="*/ 1339596 w 2671572"/>
              <a:gd name="connsiteY0" fmla="*/ 0 h 2417064"/>
              <a:gd name="connsiteX1" fmla="*/ 530352 w 2671572"/>
              <a:gd name="connsiteY1" fmla="*/ 298704 h 2417064"/>
              <a:gd name="connsiteX2" fmla="*/ 0 w 2671572"/>
              <a:gd name="connsiteY2" fmla="*/ 1078992 h 2417064"/>
              <a:gd name="connsiteX3" fmla="*/ 826008 w 2671572"/>
              <a:gd name="connsiteY3" fmla="*/ 1370076 h 2417064"/>
              <a:gd name="connsiteX4" fmla="*/ 740664 w 2671572"/>
              <a:gd name="connsiteY4" fmla="*/ 2417064 h 2417064"/>
              <a:gd name="connsiteX5" fmla="*/ 1766316 w 2671572"/>
              <a:gd name="connsiteY5" fmla="*/ 2391156 h 2417064"/>
              <a:gd name="connsiteX6" fmla="*/ 2549652 w 2671572"/>
              <a:gd name="connsiteY6" fmla="*/ 1973580 h 2417064"/>
              <a:gd name="connsiteX7" fmla="*/ 2671572 w 2671572"/>
              <a:gd name="connsiteY7" fmla="*/ 1086612 h 2417064"/>
              <a:gd name="connsiteX8" fmla="*/ 1711452 w 2671572"/>
              <a:gd name="connsiteY8" fmla="*/ 598932 h 2417064"/>
              <a:gd name="connsiteX9" fmla="*/ 1339596 w 2671572"/>
              <a:gd name="connsiteY9" fmla="*/ 0 h 2417064"/>
              <a:gd name="connsiteX0" fmla="*/ 1339596 w 2671572"/>
              <a:gd name="connsiteY0" fmla="*/ 0 h 2417064"/>
              <a:gd name="connsiteX1" fmla="*/ 530352 w 2671572"/>
              <a:gd name="connsiteY1" fmla="*/ 298704 h 2417064"/>
              <a:gd name="connsiteX2" fmla="*/ 0 w 2671572"/>
              <a:gd name="connsiteY2" fmla="*/ 1078992 h 2417064"/>
              <a:gd name="connsiteX3" fmla="*/ 826008 w 2671572"/>
              <a:gd name="connsiteY3" fmla="*/ 1370076 h 2417064"/>
              <a:gd name="connsiteX4" fmla="*/ 740664 w 2671572"/>
              <a:gd name="connsiteY4" fmla="*/ 2417064 h 2417064"/>
              <a:gd name="connsiteX5" fmla="*/ 1766316 w 2671572"/>
              <a:gd name="connsiteY5" fmla="*/ 2391156 h 2417064"/>
              <a:gd name="connsiteX6" fmla="*/ 2450592 w 2671572"/>
              <a:gd name="connsiteY6" fmla="*/ 1790700 h 2417064"/>
              <a:gd name="connsiteX7" fmla="*/ 2671572 w 2671572"/>
              <a:gd name="connsiteY7" fmla="*/ 1086612 h 2417064"/>
              <a:gd name="connsiteX8" fmla="*/ 1711452 w 2671572"/>
              <a:gd name="connsiteY8" fmla="*/ 598932 h 2417064"/>
              <a:gd name="connsiteX9" fmla="*/ 1339596 w 2671572"/>
              <a:gd name="connsiteY9" fmla="*/ 0 h 2417064"/>
              <a:gd name="connsiteX0" fmla="*/ 1339596 w 2671572"/>
              <a:gd name="connsiteY0" fmla="*/ 0 h 2417064"/>
              <a:gd name="connsiteX1" fmla="*/ 438912 w 2671572"/>
              <a:gd name="connsiteY1" fmla="*/ 70104 h 2417064"/>
              <a:gd name="connsiteX2" fmla="*/ 0 w 2671572"/>
              <a:gd name="connsiteY2" fmla="*/ 1078992 h 2417064"/>
              <a:gd name="connsiteX3" fmla="*/ 826008 w 2671572"/>
              <a:gd name="connsiteY3" fmla="*/ 1370076 h 2417064"/>
              <a:gd name="connsiteX4" fmla="*/ 740664 w 2671572"/>
              <a:gd name="connsiteY4" fmla="*/ 2417064 h 2417064"/>
              <a:gd name="connsiteX5" fmla="*/ 1766316 w 2671572"/>
              <a:gd name="connsiteY5" fmla="*/ 2391156 h 2417064"/>
              <a:gd name="connsiteX6" fmla="*/ 2450592 w 2671572"/>
              <a:gd name="connsiteY6" fmla="*/ 1790700 h 2417064"/>
              <a:gd name="connsiteX7" fmla="*/ 2671572 w 2671572"/>
              <a:gd name="connsiteY7" fmla="*/ 1086612 h 2417064"/>
              <a:gd name="connsiteX8" fmla="*/ 1711452 w 2671572"/>
              <a:gd name="connsiteY8" fmla="*/ 598932 h 2417064"/>
              <a:gd name="connsiteX9" fmla="*/ 1339596 w 2671572"/>
              <a:gd name="connsiteY9" fmla="*/ 0 h 2417064"/>
              <a:gd name="connsiteX0" fmla="*/ 1438656 w 2770632"/>
              <a:gd name="connsiteY0" fmla="*/ 0 h 2417064"/>
              <a:gd name="connsiteX1" fmla="*/ 537972 w 2770632"/>
              <a:gd name="connsiteY1" fmla="*/ 70104 h 2417064"/>
              <a:gd name="connsiteX2" fmla="*/ 0 w 2770632"/>
              <a:gd name="connsiteY2" fmla="*/ 911352 h 2417064"/>
              <a:gd name="connsiteX3" fmla="*/ 925068 w 2770632"/>
              <a:gd name="connsiteY3" fmla="*/ 1370076 h 2417064"/>
              <a:gd name="connsiteX4" fmla="*/ 839724 w 2770632"/>
              <a:gd name="connsiteY4" fmla="*/ 2417064 h 2417064"/>
              <a:gd name="connsiteX5" fmla="*/ 1865376 w 2770632"/>
              <a:gd name="connsiteY5" fmla="*/ 2391156 h 2417064"/>
              <a:gd name="connsiteX6" fmla="*/ 2549652 w 2770632"/>
              <a:gd name="connsiteY6" fmla="*/ 1790700 h 2417064"/>
              <a:gd name="connsiteX7" fmla="*/ 2770632 w 2770632"/>
              <a:gd name="connsiteY7" fmla="*/ 1086612 h 2417064"/>
              <a:gd name="connsiteX8" fmla="*/ 1810512 w 2770632"/>
              <a:gd name="connsiteY8" fmla="*/ 598932 h 2417064"/>
              <a:gd name="connsiteX9" fmla="*/ 1438656 w 2770632"/>
              <a:gd name="connsiteY9" fmla="*/ 0 h 2417064"/>
              <a:gd name="connsiteX0" fmla="*/ 1370076 w 2770632"/>
              <a:gd name="connsiteY0" fmla="*/ 0 h 2599944"/>
              <a:gd name="connsiteX1" fmla="*/ 537972 w 2770632"/>
              <a:gd name="connsiteY1" fmla="*/ 252984 h 2599944"/>
              <a:gd name="connsiteX2" fmla="*/ 0 w 2770632"/>
              <a:gd name="connsiteY2" fmla="*/ 1094232 h 2599944"/>
              <a:gd name="connsiteX3" fmla="*/ 925068 w 2770632"/>
              <a:gd name="connsiteY3" fmla="*/ 1552956 h 2599944"/>
              <a:gd name="connsiteX4" fmla="*/ 839724 w 2770632"/>
              <a:gd name="connsiteY4" fmla="*/ 2599944 h 2599944"/>
              <a:gd name="connsiteX5" fmla="*/ 1865376 w 2770632"/>
              <a:gd name="connsiteY5" fmla="*/ 2574036 h 2599944"/>
              <a:gd name="connsiteX6" fmla="*/ 2549652 w 2770632"/>
              <a:gd name="connsiteY6" fmla="*/ 1973580 h 2599944"/>
              <a:gd name="connsiteX7" fmla="*/ 2770632 w 2770632"/>
              <a:gd name="connsiteY7" fmla="*/ 1269492 h 2599944"/>
              <a:gd name="connsiteX8" fmla="*/ 1810512 w 2770632"/>
              <a:gd name="connsiteY8" fmla="*/ 781812 h 2599944"/>
              <a:gd name="connsiteX9" fmla="*/ 1370076 w 2770632"/>
              <a:gd name="connsiteY9" fmla="*/ 0 h 2599944"/>
              <a:gd name="connsiteX0" fmla="*/ 1334516 w 2770632"/>
              <a:gd name="connsiteY0" fmla="*/ 0 h 2605024"/>
              <a:gd name="connsiteX1" fmla="*/ 537972 w 2770632"/>
              <a:gd name="connsiteY1" fmla="*/ 258064 h 2605024"/>
              <a:gd name="connsiteX2" fmla="*/ 0 w 2770632"/>
              <a:gd name="connsiteY2" fmla="*/ 1099312 h 2605024"/>
              <a:gd name="connsiteX3" fmla="*/ 925068 w 2770632"/>
              <a:gd name="connsiteY3" fmla="*/ 1558036 h 2605024"/>
              <a:gd name="connsiteX4" fmla="*/ 839724 w 2770632"/>
              <a:gd name="connsiteY4" fmla="*/ 2605024 h 2605024"/>
              <a:gd name="connsiteX5" fmla="*/ 1865376 w 2770632"/>
              <a:gd name="connsiteY5" fmla="*/ 2579116 h 2605024"/>
              <a:gd name="connsiteX6" fmla="*/ 2549652 w 2770632"/>
              <a:gd name="connsiteY6" fmla="*/ 1978660 h 2605024"/>
              <a:gd name="connsiteX7" fmla="*/ 2770632 w 2770632"/>
              <a:gd name="connsiteY7" fmla="*/ 1274572 h 2605024"/>
              <a:gd name="connsiteX8" fmla="*/ 1810512 w 2770632"/>
              <a:gd name="connsiteY8" fmla="*/ 786892 h 2605024"/>
              <a:gd name="connsiteX9" fmla="*/ 1334516 w 2770632"/>
              <a:gd name="connsiteY9" fmla="*/ 0 h 2605024"/>
              <a:gd name="connsiteX0" fmla="*/ 1319276 w 2755392"/>
              <a:gd name="connsiteY0" fmla="*/ 0 h 2605024"/>
              <a:gd name="connsiteX1" fmla="*/ 522732 w 2755392"/>
              <a:gd name="connsiteY1" fmla="*/ 258064 h 2605024"/>
              <a:gd name="connsiteX2" fmla="*/ 0 w 2755392"/>
              <a:gd name="connsiteY2" fmla="*/ 1053592 h 2605024"/>
              <a:gd name="connsiteX3" fmla="*/ 909828 w 2755392"/>
              <a:gd name="connsiteY3" fmla="*/ 1558036 h 2605024"/>
              <a:gd name="connsiteX4" fmla="*/ 824484 w 2755392"/>
              <a:gd name="connsiteY4" fmla="*/ 2605024 h 2605024"/>
              <a:gd name="connsiteX5" fmla="*/ 1850136 w 2755392"/>
              <a:gd name="connsiteY5" fmla="*/ 2579116 h 2605024"/>
              <a:gd name="connsiteX6" fmla="*/ 2534412 w 2755392"/>
              <a:gd name="connsiteY6" fmla="*/ 1978660 h 2605024"/>
              <a:gd name="connsiteX7" fmla="*/ 2755392 w 2755392"/>
              <a:gd name="connsiteY7" fmla="*/ 1274572 h 2605024"/>
              <a:gd name="connsiteX8" fmla="*/ 1795272 w 2755392"/>
              <a:gd name="connsiteY8" fmla="*/ 786892 h 2605024"/>
              <a:gd name="connsiteX9" fmla="*/ 1319276 w 2755392"/>
              <a:gd name="connsiteY9" fmla="*/ 0 h 2605024"/>
              <a:gd name="connsiteX0" fmla="*/ 1319276 w 2534412"/>
              <a:gd name="connsiteY0" fmla="*/ 0 h 2605024"/>
              <a:gd name="connsiteX1" fmla="*/ 522732 w 2534412"/>
              <a:gd name="connsiteY1" fmla="*/ 258064 h 2605024"/>
              <a:gd name="connsiteX2" fmla="*/ 0 w 2534412"/>
              <a:gd name="connsiteY2" fmla="*/ 1053592 h 2605024"/>
              <a:gd name="connsiteX3" fmla="*/ 909828 w 2534412"/>
              <a:gd name="connsiteY3" fmla="*/ 1558036 h 2605024"/>
              <a:gd name="connsiteX4" fmla="*/ 824484 w 2534412"/>
              <a:gd name="connsiteY4" fmla="*/ 2605024 h 2605024"/>
              <a:gd name="connsiteX5" fmla="*/ 1850136 w 2534412"/>
              <a:gd name="connsiteY5" fmla="*/ 2579116 h 2605024"/>
              <a:gd name="connsiteX6" fmla="*/ 2534412 w 2534412"/>
              <a:gd name="connsiteY6" fmla="*/ 1978660 h 2605024"/>
              <a:gd name="connsiteX7" fmla="*/ 2211832 w 2534412"/>
              <a:gd name="connsiteY7" fmla="*/ 1157732 h 2605024"/>
              <a:gd name="connsiteX8" fmla="*/ 1795272 w 2534412"/>
              <a:gd name="connsiteY8" fmla="*/ 786892 h 2605024"/>
              <a:gd name="connsiteX9" fmla="*/ 1319276 w 2534412"/>
              <a:gd name="connsiteY9" fmla="*/ 0 h 2605024"/>
              <a:gd name="connsiteX0" fmla="*/ 1319276 w 2534412"/>
              <a:gd name="connsiteY0" fmla="*/ 0 h 2605024"/>
              <a:gd name="connsiteX1" fmla="*/ 522732 w 2534412"/>
              <a:gd name="connsiteY1" fmla="*/ 258064 h 2605024"/>
              <a:gd name="connsiteX2" fmla="*/ 0 w 2534412"/>
              <a:gd name="connsiteY2" fmla="*/ 1053592 h 2605024"/>
              <a:gd name="connsiteX3" fmla="*/ 909828 w 2534412"/>
              <a:gd name="connsiteY3" fmla="*/ 1558036 h 2605024"/>
              <a:gd name="connsiteX4" fmla="*/ 824484 w 2534412"/>
              <a:gd name="connsiteY4" fmla="*/ 2605024 h 2605024"/>
              <a:gd name="connsiteX5" fmla="*/ 1850136 w 2534412"/>
              <a:gd name="connsiteY5" fmla="*/ 2579116 h 2605024"/>
              <a:gd name="connsiteX6" fmla="*/ 2534412 w 2534412"/>
              <a:gd name="connsiteY6" fmla="*/ 1978660 h 2605024"/>
              <a:gd name="connsiteX7" fmla="*/ 2211832 w 2534412"/>
              <a:gd name="connsiteY7" fmla="*/ 1157732 h 2605024"/>
              <a:gd name="connsiteX8" fmla="*/ 2181352 w 2534412"/>
              <a:gd name="connsiteY8" fmla="*/ 278892 h 2605024"/>
              <a:gd name="connsiteX9" fmla="*/ 1319276 w 2534412"/>
              <a:gd name="connsiteY9" fmla="*/ 0 h 2605024"/>
              <a:gd name="connsiteX0" fmla="*/ 1319276 w 2633472"/>
              <a:gd name="connsiteY0" fmla="*/ 0 h 2605024"/>
              <a:gd name="connsiteX1" fmla="*/ 522732 w 2633472"/>
              <a:gd name="connsiteY1" fmla="*/ 258064 h 2605024"/>
              <a:gd name="connsiteX2" fmla="*/ 0 w 2633472"/>
              <a:gd name="connsiteY2" fmla="*/ 1053592 h 2605024"/>
              <a:gd name="connsiteX3" fmla="*/ 909828 w 2633472"/>
              <a:gd name="connsiteY3" fmla="*/ 1558036 h 2605024"/>
              <a:gd name="connsiteX4" fmla="*/ 824484 w 2633472"/>
              <a:gd name="connsiteY4" fmla="*/ 2605024 h 2605024"/>
              <a:gd name="connsiteX5" fmla="*/ 1850136 w 2633472"/>
              <a:gd name="connsiteY5" fmla="*/ 2579116 h 2605024"/>
              <a:gd name="connsiteX6" fmla="*/ 2534412 w 2633472"/>
              <a:gd name="connsiteY6" fmla="*/ 1978660 h 2605024"/>
              <a:gd name="connsiteX7" fmla="*/ 2633472 w 2633472"/>
              <a:gd name="connsiteY7" fmla="*/ 1061212 h 2605024"/>
              <a:gd name="connsiteX8" fmla="*/ 2181352 w 2633472"/>
              <a:gd name="connsiteY8" fmla="*/ 278892 h 2605024"/>
              <a:gd name="connsiteX9" fmla="*/ 1319276 w 2633472"/>
              <a:gd name="connsiteY9" fmla="*/ 0 h 260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3472" h="2605024">
                <a:moveTo>
                  <a:pt x="1319276" y="0"/>
                </a:moveTo>
                <a:lnTo>
                  <a:pt x="522732" y="258064"/>
                </a:lnTo>
                <a:lnTo>
                  <a:pt x="0" y="1053592"/>
                </a:lnTo>
                <a:lnTo>
                  <a:pt x="909828" y="1558036"/>
                </a:lnTo>
                <a:lnTo>
                  <a:pt x="824484" y="2605024"/>
                </a:lnTo>
                <a:lnTo>
                  <a:pt x="1850136" y="2579116"/>
                </a:lnTo>
                <a:lnTo>
                  <a:pt x="2534412" y="1978660"/>
                </a:lnTo>
                <a:lnTo>
                  <a:pt x="2633472" y="1061212"/>
                </a:lnTo>
                <a:lnTo>
                  <a:pt x="2181352" y="278892"/>
                </a:lnTo>
                <a:lnTo>
                  <a:pt x="1319276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CCECC43-A780-4B90-D137-1E7172775722}"/>
              </a:ext>
            </a:extLst>
          </p:cNvPr>
          <p:cNvSpPr txBox="1"/>
          <p:nvPr/>
        </p:nvSpPr>
        <p:spPr>
          <a:xfrm>
            <a:off x="8558229" y="1050393"/>
            <a:ext cx="3339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goal is to keep the obstacles out </a:t>
            </a:r>
            <a:r>
              <a:rPr lang="en-US" sz="1100" dirty="0" err="1"/>
              <a:t>oV</a:t>
            </a:r>
            <a:r>
              <a:rPr lang="en-US" sz="1100" dirty="0"/>
              <a:t> the circle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When: Target point </a:t>
            </a:r>
            <a:r>
              <a:rPr lang="en-US" sz="1100" dirty="0" err="1"/>
              <a:t>Dist</a:t>
            </a:r>
            <a:r>
              <a:rPr lang="en-US" sz="1100" dirty="0"/>
              <a:t> &lt; Radius1</a:t>
            </a:r>
            <a:br>
              <a:rPr lang="en-US" sz="1100" dirty="0"/>
            </a:br>
            <a:r>
              <a:rPr lang="en-US" sz="1100" dirty="0"/>
              <a:t>Then: Move point to the away(?)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When: Target point </a:t>
            </a:r>
            <a:r>
              <a:rPr lang="en-US" sz="1100" dirty="0" err="1"/>
              <a:t>Dist</a:t>
            </a:r>
            <a:r>
              <a:rPr lang="en-US" sz="1100" dirty="0"/>
              <a:t> &lt; Radius1</a:t>
            </a:r>
            <a:br>
              <a:rPr lang="en-US" sz="1100" dirty="0"/>
            </a:br>
            <a:r>
              <a:rPr lang="en-US" sz="1100" dirty="0"/>
              <a:t>Then: cannot reach, target next point.</a:t>
            </a:r>
            <a:endParaRPr lang="en-PK" sz="11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F37255B-38B5-5EF5-4098-A7B2779BCCE9}"/>
              </a:ext>
            </a:extLst>
          </p:cNvPr>
          <p:cNvSpPr/>
          <p:nvPr/>
        </p:nvSpPr>
        <p:spPr>
          <a:xfrm>
            <a:off x="6563811" y="5037500"/>
            <a:ext cx="57035" cy="5703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1A8ED1-3CA5-B521-1D90-638E8C079064}"/>
              </a:ext>
            </a:extLst>
          </p:cNvPr>
          <p:cNvCxnSpPr>
            <a:cxnSpLocks/>
            <a:stCxn id="68" idx="5"/>
            <a:endCxn id="82" idx="6"/>
          </p:cNvCxnSpPr>
          <p:nvPr/>
        </p:nvCxnSpPr>
        <p:spPr>
          <a:xfrm>
            <a:off x="4819263" y="4708656"/>
            <a:ext cx="1443032" cy="5846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9372D5-E631-75A8-D027-249B7425DDE7}"/>
              </a:ext>
            </a:extLst>
          </p:cNvPr>
          <p:cNvCxnSpPr>
            <a:cxnSpLocks/>
            <a:stCxn id="7" idx="3"/>
            <a:endCxn id="82" idx="7"/>
          </p:cNvCxnSpPr>
          <p:nvPr/>
        </p:nvCxnSpPr>
        <p:spPr>
          <a:xfrm flipH="1">
            <a:off x="6253942" y="5086182"/>
            <a:ext cx="318222" cy="1869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9322F3-8FAA-5A23-27CE-B213A115A909}"/>
              </a:ext>
            </a:extLst>
          </p:cNvPr>
          <p:cNvSpPr txBox="1"/>
          <p:nvPr/>
        </p:nvSpPr>
        <p:spPr>
          <a:xfrm>
            <a:off x="489876" y="342900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Obstacle Avoidance Polygon</a:t>
            </a:r>
            <a:endParaRPr lang="en-PK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B49F1D0E-656D-CA3D-2F7A-E6AFB0CA3A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647717"/>
                  </p:ext>
                </p:extLst>
              </p:nvPr>
            </p:nvGraphicFramePr>
            <p:xfrm>
              <a:off x="-3810000" y="1042670"/>
              <a:ext cx="3048000" cy="1714500"/>
            </p:xfrm>
            <a:graphic>
              <a:graphicData uri="http://schemas.microsoft.com/office/powerpoint/2016/slidezoom">
                <pslz:sldZm>
                  <pslz:sldZmObj sldId="259" cId="305373479">
                    <pslz:zmPr id="{F56D1E2F-ACFA-4103-9FA0-31AC24C0308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9F1D0E-656D-CA3D-2F7A-E6AFB0CA3A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810000" y="104267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F1CFFD3-5765-42A9-7B4B-B0D6B9D0383B}"/>
              </a:ext>
            </a:extLst>
          </p:cNvPr>
          <p:cNvSpPr txBox="1"/>
          <p:nvPr/>
        </p:nvSpPr>
        <p:spPr>
          <a:xfrm>
            <a:off x="489876" y="1396228"/>
            <a:ext cx="5179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IR values covered to reference world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Treating IR values as a polygon.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Finding the centroid of this polygon.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611978-5E05-5E2E-7FAA-449FBFA69552}"/>
              </a:ext>
            </a:extLst>
          </p:cNvPr>
          <p:cNvSpPr txBox="1"/>
          <p:nvPr/>
        </p:nvSpPr>
        <p:spPr>
          <a:xfrm>
            <a:off x="489876" y="342900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Grid Cost Mapping</a:t>
            </a:r>
            <a:endParaRPr lang="en-PK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16B1F-72A1-8676-F4ED-A942E499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1" y="1033068"/>
            <a:ext cx="5789112" cy="4791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E01AC-C375-A7F7-654B-F79078F7FF23}"/>
              </a:ext>
            </a:extLst>
          </p:cNvPr>
          <p:cNvSpPr txBox="1"/>
          <p:nvPr/>
        </p:nvSpPr>
        <p:spPr>
          <a:xfrm>
            <a:off x="489876" y="1637475"/>
            <a:ext cx="51794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Lower costs further away from the 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The path algorithm will prefer the lower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Normalizes at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Euclidean Distance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9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1FCDC-D45F-DAB7-FAEE-90E5D5DEDD41}"/>
              </a:ext>
            </a:extLst>
          </p:cNvPr>
          <p:cNvSpPr txBox="1"/>
          <p:nvPr/>
        </p:nvSpPr>
        <p:spPr>
          <a:xfrm>
            <a:off x="489876" y="342900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Path Finding</a:t>
            </a:r>
            <a:endParaRPr lang="en-PK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92028-3EED-8CFF-D058-2B5B2D1C0940}"/>
              </a:ext>
            </a:extLst>
          </p:cNvPr>
          <p:cNvSpPr txBox="1"/>
          <p:nvPr/>
        </p:nvSpPr>
        <p:spPr>
          <a:xfrm>
            <a:off x="450871" y="1363155"/>
            <a:ext cx="5179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A* Search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Uses the cost map generated by </a:t>
            </a:r>
            <a:r>
              <a:rPr lang="en-US" dirty="0" err="1">
                <a:latin typeface="Consolas" panose="020B0609020204030204" pitchFamily="49" charset="0"/>
              </a:rPr>
              <a:t>edt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Diagonal Search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A1441-B34B-C638-D436-A10EBFECCA9E}"/>
              </a:ext>
            </a:extLst>
          </p:cNvPr>
          <p:cNvSpPr txBox="1"/>
          <p:nvPr/>
        </p:nvSpPr>
        <p:spPr>
          <a:xfrm>
            <a:off x="489876" y="320906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Pure Pursuit</a:t>
            </a:r>
            <a:endParaRPr lang="en-PK" sz="28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8BA096-18D2-7F76-C51C-567C1920C302}"/>
              </a:ext>
            </a:extLst>
          </p:cNvPr>
          <p:cNvGrpSpPr/>
          <p:nvPr/>
        </p:nvGrpSpPr>
        <p:grpSpPr>
          <a:xfrm>
            <a:off x="6969760" y="1666240"/>
            <a:ext cx="3766626" cy="3850640"/>
            <a:chOff x="5049520" y="548640"/>
            <a:chExt cx="3766626" cy="38506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0B89AD-7C64-B265-6500-E18FEA63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83" t="7292" r="9167" b="10209"/>
            <a:stretch/>
          </p:blipFill>
          <p:spPr>
            <a:xfrm>
              <a:off x="5049520" y="2387600"/>
              <a:ext cx="2042160" cy="20116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E94C27-F11F-D3A5-9845-EEC1F42A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83" t="7292" r="9167" b="10209"/>
            <a:stretch/>
          </p:blipFill>
          <p:spPr>
            <a:xfrm rot="10800000">
              <a:off x="6773986" y="548640"/>
              <a:ext cx="2042160" cy="201168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C2E70D-9DAC-DA38-CADA-A09861F3B03E}"/>
              </a:ext>
            </a:extLst>
          </p:cNvPr>
          <p:cNvSpPr txBox="1"/>
          <p:nvPr/>
        </p:nvSpPr>
        <p:spPr>
          <a:xfrm>
            <a:off x="450871" y="3794760"/>
            <a:ext cx="517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Look Ahead at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Start from the nearest path point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9F3B588-25C8-16C4-DCFB-9BAF731E0CA7}"/>
              </a:ext>
            </a:extLst>
          </p:cNvPr>
          <p:cNvSpPr/>
          <p:nvPr/>
        </p:nvSpPr>
        <p:spPr>
          <a:xfrm>
            <a:off x="6214466" y="538745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49E1E4-71CE-E2D3-CE13-41CD5B7D23F9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6271501" y="5415973"/>
            <a:ext cx="810019" cy="2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A7A07B-4BA2-BA3A-613C-1F576B3D839C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22819" y="5110480"/>
            <a:ext cx="858701" cy="32565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095DFEB-A332-47E3-D834-A7AC3495FAD2}"/>
              </a:ext>
            </a:extLst>
          </p:cNvPr>
          <p:cNvSpPr/>
          <p:nvPr/>
        </p:nvSpPr>
        <p:spPr>
          <a:xfrm>
            <a:off x="7532726" y="396251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38812F-8510-3103-4725-3353D941C0B8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7589761" y="3794760"/>
            <a:ext cx="401079" cy="19627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05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40F9D861-57C8-1F76-B12B-0C4F9DED6C8D}"/>
              </a:ext>
            </a:extLst>
          </p:cNvPr>
          <p:cNvSpPr/>
          <p:nvPr/>
        </p:nvSpPr>
        <p:spPr>
          <a:xfrm>
            <a:off x="5796244" y="2055502"/>
            <a:ext cx="3397827" cy="695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698A0-DAF2-A7B9-0B6E-282D7C3B7589}"/>
              </a:ext>
            </a:extLst>
          </p:cNvPr>
          <p:cNvSpPr/>
          <p:nvPr/>
        </p:nvSpPr>
        <p:spPr>
          <a:xfrm>
            <a:off x="455353" y="3604260"/>
            <a:ext cx="3397827" cy="6954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73373A95-3850-48BD-E485-C268823DDF48}"/>
              </a:ext>
            </a:extLst>
          </p:cNvPr>
          <p:cNvSpPr/>
          <p:nvPr/>
        </p:nvSpPr>
        <p:spPr>
          <a:xfrm>
            <a:off x="899160" y="335280"/>
            <a:ext cx="157480" cy="157480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487374-A270-5F0B-3AA4-7F47E8A22E98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>
            <a:off x="1193685" y="2394513"/>
            <a:ext cx="803332" cy="20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3B0A0E-DAD7-EB38-6846-D5A58EE8C3DF}"/>
              </a:ext>
            </a:extLst>
          </p:cNvPr>
          <p:cNvCxnSpPr>
            <a:cxnSpLocks/>
            <a:stCxn id="67" idx="5"/>
            <a:endCxn id="68" idx="1"/>
          </p:cNvCxnSpPr>
          <p:nvPr/>
        </p:nvCxnSpPr>
        <p:spPr>
          <a:xfrm>
            <a:off x="2045699" y="2615237"/>
            <a:ext cx="782515" cy="20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D11F6A10-24AC-4137-3283-4FD014A1D25B}"/>
              </a:ext>
            </a:extLst>
          </p:cNvPr>
          <p:cNvSpPr/>
          <p:nvPr/>
        </p:nvSpPr>
        <p:spPr>
          <a:xfrm>
            <a:off x="1136650" y="236599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68B96D68-F64A-0BE1-9004-579A16E1223F}"/>
              </a:ext>
            </a:extLst>
          </p:cNvPr>
          <p:cNvSpPr/>
          <p:nvPr/>
        </p:nvSpPr>
        <p:spPr>
          <a:xfrm>
            <a:off x="316230" y="142505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A7F1EEC0-111D-987B-C9C7-9ADBC112B19A}"/>
              </a:ext>
            </a:extLst>
          </p:cNvPr>
          <p:cNvSpPr/>
          <p:nvPr/>
        </p:nvSpPr>
        <p:spPr>
          <a:xfrm>
            <a:off x="1997017" y="256655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CE3DBA7C-F23F-68C1-FADC-AE7F1972BE99}"/>
              </a:ext>
            </a:extLst>
          </p:cNvPr>
          <p:cNvSpPr/>
          <p:nvPr/>
        </p:nvSpPr>
        <p:spPr>
          <a:xfrm>
            <a:off x="2819861" y="2810854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9" name="Flowchart: Connector 68">
            <a:extLst>
              <a:ext uri="{FF2B5EF4-FFF2-40B4-BE49-F238E27FC236}">
                <a16:creationId xmlns:a16="http://schemas.microsoft.com/office/drawing/2014/main" id="{E0745A1C-893C-99F8-3EF1-C81962E53BF6}"/>
              </a:ext>
            </a:extLst>
          </p:cNvPr>
          <p:cNvSpPr/>
          <p:nvPr/>
        </p:nvSpPr>
        <p:spPr>
          <a:xfrm>
            <a:off x="3954896" y="4049965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1611D74B-26CD-306C-DF71-830A022C720F}"/>
              </a:ext>
            </a:extLst>
          </p:cNvPr>
          <p:cNvSpPr/>
          <p:nvPr/>
        </p:nvSpPr>
        <p:spPr>
          <a:xfrm>
            <a:off x="3585869" y="3200723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ABA6AC-A631-3E8F-C2D1-1469402E59A6}"/>
              </a:ext>
            </a:extLst>
          </p:cNvPr>
          <p:cNvCxnSpPr>
            <a:cxnSpLocks/>
            <a:stCxn id="68" idx="6"/>
            <a:endCxn id="70" idx="1"/>
          </p:cNvCxnSpPr>
          <p:nvPr/>
        </p:nvCxnSpPr>
        <p:spPr>
          <a:xfrm>
            <a:off x="2876896" y="2839372"/>
            <a:ext cx="717326" cy="369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AD49B0-1AFF-41DB-4CFE-CC37EAF2C84A}"/>
              </a:ext>
            </a:extLst>
          </p:cNvPr>
          <p:cNvCxnSpPr>
            <a:cxnSpLocks/>
            <a:stCxn id="69" idx="0"/>
            <a:endCxn id="70" idx="5"/>
          </p:cNvCxnSpPr>
          <p:nvPr/>
        </p:nvCxnSpPr>
        <p:spPr>
          <a:xfrm flipH="1" flipV="1">
            <a:off x="3634551" y="3249405"/>
            <a:ext cx="348863" cy="80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A86D68B-968D-4220-5438-DBF30D6603F4}"/>
              </a:ext>
            </a:extLst>
          </p:cNvPr>
          <p:cNvCxnSpPr>
            <a:cxnSpLocks/>
            <a:stCxn id="82" idx="0"/>
            <a:endCxn id="69" idx="4"/>
          </p:cNvCxnSpPr>
          <p:nvPr/>
        </p:nvCxnSpPr>
        <p:spPr>
          <a:xfrm flipH="1" flipV="1">
            <a:off x="3983414" y="4107000"/>
            <a:ext cx="390611" cy="59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3301C6F-B327-1FC0-4DA7-E41F60020EC1}"/>
              </a:ext>
            </a:extLst>
          </p:cNvPr>
          <p:cNvGrpSpPr/>
          <p:nvPr/>
        </p:nvGrpSpPr>
        <p:grpSpPr>
          <a:xfrm>
            <a:off x="3018011" y="3369656"/>
            <a:ext cx="2712028" cy="2712028"/>
            <a:chOff x="2623589" y="3508663"/>
            <a:chExt cx="2712028" cy="27120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187E74C-9837-4D38-A4BD-891CF9F38A4F}"/>
                </a:ext>
              </a:extLst>
            </p:cNvPr>
            <p:cNvGrpSpPr/>
            <p:nvPr/>
          </p:nvGrpSpPr>
          <p:grpSpPr>
            <a:xfrm>
              <a:off x="2623589" y="3508663"/>
              <a:ext cx="2712028" cy="2712028"/>
              <a:chOff x="4493029" y="1070263"/>
              <a:chExt cx="2712028" cy="271202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9F266D0-A1E8-4135-45ED-92FE57A95F94}"/>
                  </a:ext>
                </a:extLst>
              </p:cNvPr>
              <p:cNvSpPr/>
              <p:nvPr/>
            </p:nvSpPr>
            <p:spPr>
              <a:xfrm>
                <a:off x="4493029" y="1070263"/>
                <a:ext cx="2712028" cy="27120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en-PK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79502D-5795-1EC6-F854-4AE27C0EC2ED}"/>
                  </a:ext>
                </a:extLst>
              </p:cNvPr>
              <p:cNvSpPr/>
              <p:nvPr/>
            </p:nvSpPr>
            <p:spPr>
              <a:xfrm>
                <a:off x="5567103" y="2144337"/>
                <a:ext cx="563880" cy="56388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7BE3AC4-902A-0200-0A21-669793A92284}"/>
                  </a:ext>
                </a:extLst>
              </p:cNvPr>
              <p:cNvCxnSpPr>
                <a:cxnSpLocks/>
                <a:stCxn id="5" idx="4"/>
                <a:endCxn id="5" idx="0"/>
              </p:cNvCxnSpPr>
              <p:nvPr/>
            </p:nvCxnSpPr>
            <p:spPr>
              <a:xfrm flipV="1">
                <a:off x="5849043" y="2144337"/>
                <a:ext cx="0" cy="5638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D15C9EC-EC2F-4D20-F71F-B9D0E51F897B}"/>
                  </a:ext>
                </a:extLst>
              </p:cNvPr>
              <p:cNvCxnSpPr>
                <a:cxnSpLocks/>
                <a:stCxn id="5" idx="6"/>
                <a:endCxn id="5" idx="2"/>
              </p:cNvCxnSpPr>
              <p:nvPr/>
            </p:nvCxnSpPr>
            <p:spPr>
              <a:xfrm flipH="1">
                <a:off x="5567103" y="2426277"/>
                <a:ext cx="5638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5245123-5DEE-CDF5-AEBB-818DC111A1EF}"/>
                  </a:ext>
                </a:extLst>
              </p:cNvPr>
              <p:cNvCxnSpPr>
                <a:cxnSpLocks/>
                <a:stCxn id="2" idx="0"/>
              </p:cNvCxnSpPr>
              <p:nvPr/>
            </p:nvCxnSpPr>
            <p:spPr>
              <a:xfrm>
                <a:off x="5849043" y="1070263"/>
                <a:ext cx="0" cy="135601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DA0D5BD-76E1-FEE9-9790-17BA0F837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6662" y="1385109"/>
                <a:ext cx="827806" cy="101657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2F6228C-AF36-A900-BE60-69447AB28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3802" y="2401686"/>
                <a:ext cx="545870" cy="127115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5A3A635-680F-8C88-6C9C-E1D3F51EA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6181" y="2144121"/>
                <a:ext cx="1363679" cy="28388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8D02EC5-8CFB-A666-19A2-4FED6ECA35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1420" y="2418657"/>
                <a:ext cx="1195650" cy="61860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13CE5AB-3763-B0D2-6DD7-0BC772E81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6514" y="1333500"/>
                <a:ext cx="817590" cy="107823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CE2F7D9-8313-1C35-33C0-14BCB74D1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3699" y="2402379"/>
                <a:ext cx="520406" cy="127046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5698D48-4EAE-B998-879B-44E8AF271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3334" y="2139661"/>
                <a:ext cx="1340772" cy="28141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F98DE78-BBE6-4EA0-AC40-6B2911335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9150" y="2411730"/>
                <a:ext cx="1234957" cy="62553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D65AC231-010A-389B-E083-FA8ED5C561AB}"/>
                </a:ext>
              </a:extLst>
            </p:cNvPr>
            <p:cNvSpPr/>
            <p:nvPr/>
          </p:nvSpPr>
          <p:spPr>
            <a:xfrm>
              <a:off x="3951085" y="4837471"/>
              <a:ext cx="57035" cy="5703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F50F9118-E08C-F6F1-D3E3-B17127EEF8FE}"/>
              </a:ext>
            </a:extLst>
          </p:cNvPr>
          <p:cNvSpPr/>
          <p:nvPr/>
        </p:nvSpPr>
        <p:spPr>
          <a:xfrm>
            <a:off x="9310116" y="3835562"/>
            <a:ext cx="2633472" cy="2615184"/>
          </a:xfrm>
          <a:custGeom>
            <a:avLst/>
            <a:gdLst>
              <a:gd name="connsiteX0" fmla="*/ 1316736 w 2633472"/>
              <a:gd name="connsiteY0" fmla="*/ 0 h 2615184"/>
              <a:gd name="connsiteX1" fmla="*/ 926592 w 2633472"/>
              <a:gd name="connsiteY1" fmla="*/ 786384 h 2615184"/>
              <a:gd name="connsiteX2" fmla="*/ 0 w 2633472"/>
              <a:gd name="connsiteY2" fmla="*/ 1078992 h 2615184"/>
              <a:gd name="connsiteX3" fmla="*/ 109728 w 2633472"/>
              <a:gd name="connsiteY3" fmla="*/ 1987296 h 2615184"/>
              <a:gd name="connsiteX4" fmla="*/ 816864 w 2633472"/>
              <a:gd name="connsiteY4" fmla="*/ 2615184 h 2615184"/>
              <a:gd name="connsiteX5" fmla="*/ 1834896 w 2633472"/>
              <a:gd name="connsiteY5" fmla="*/ 2596896 h 2615184"/>
              <a:gd name="connsiteX6" fmla="*/ 2511552 w 2633472"/>
              <a:gd name="connsiteY6" fmla="*/ 1981200 h 2615184"/>
              <a:gd name="connsiteX7" fmla="*/ 2633472 w 2633472"/>
              <a:gd name="connsiteY7" fmla="*/ 1078992 h 2615184"/>
              <a:gd name="connsiteX8" fmla="*/ 2176272 w 2633472"/>
              <a:gd name="connsiteY8" fmla="*/ 316992 h 2615184"/>
              <a:gd name="connsiteX9" fmla="*/ 1316736 w 2633472"/>
              <a:gd name="connsiteY9" fmla="*/ 0 h 261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3472" h="2615184">
                <a:moveTo>
                  <a:pt x="1316736" y="0"/>
                </a:moveTo>
                <a:lnTo>
                  <a:pt x="926592" y="786384"/>
                </a:lnTo>
                <a:lnTo>
                  <a:pt x="0" y="1078992"/>
                </a:lnTo>
                <a:lnTo>
                  <a:pt x="109728" y="1987296"/>
                </a:lnTo>
                <a:lnTo>
                  <a:pt x="816864" y="2615184"/>
                </a:lnTo>
                <a:lnTo>
                  <a:pt x="1834896" y="2596896"/>
                </a:lnTo>
                <a:lnTo>
                  <a:pt x="2511552" y="1981200"/>
                </a:lnTo>
                <a:lnTo>
                  <a:pt x="2633472" y="1078992"/>
                </a:lnTo>
                <a:lnTo>
                  <a:pt x="2176272" y="316992"/>
                </a:lnTo>
                <a:lnTo>
                  <a:pt x="1316736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25FAFFD-C920-5A16-98EF-63C3B8744D30}"/>
              </a:ext>
            </a:extLst>
          </p:cNvPr>
          <p:cNvCxnSpPr>
            <a:cxnSpLocks/>
            <a:stCxn id="101" idx="1"/>
          </p:cNvCxnSpPr>
          <p:nvPr/>
        </p:nvCxnSpPr>
        <p:spPr>
          <a:xfrm>
            <a:off x="10236708" y="4621946"/>
            <a:ext cx="1706880" cy="17543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3760E9-C469-D388-9431-4A5D74935BA3}"/>
              </a:ext>
            </a:extLst>
          </p:cNvPr>
          <p:cNvGrpSpPr/>
          <p:nvPr/>
        </p:nvGrpSpPr>
        <p:grpSpPr>
          <a:xfrm>
            <a:off x="3863124" y="2758670"/>
            <a:ext cx="2712028" cy="2712028"/>
            <a:chOff x="4561143" y="2638710"/>
            <a:chExt cx="2712028" cy="2712028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396FC4-AAF0-CB85-BBDE-55F03F97B2A0}"/>
                </a:ext>
              </a:extLst>
            </p:cNvPr>
            <p:cNvSpPr/>
            <p:nvPr/>
          </p:nvSpPr>
          <p:spPr>
            <a:xfrm>
              <a:off x="4561143" y="2638710"/>
              <a:ext cx="2712028" cy="271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PK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AE71C333-E83B-A4A1-34F3-630026BB4DD7}"/>
                </a:ext>
              </a:extLst>
            </p:cNvPr>
            <p:cNvSpPr/>
            <p:nvPr/>
          </p:nvSpPr>
          <p:spPr>
            <a:xfrm>
              <a:off x="5635217" y="3712784"/>
              <a:ext cx="563880" cy="5638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E678EDA-256D-0855-B3F1-4E2008D5AECD}"/>
                </a:ext>
              </a:extLst>
            </p:cNvPr>
            <p:cNvCxnSpPr>
              <a:cxnSpLocks/>
              <a:stCxn id="109" idx="4"/>
              <a:endCxn id="109" idx="0"/>
            </p:cNvCxnSpPr>
            <p:nvPr/>
          </p:nvCxnSpPr>
          <p:spPr>
            <a:xfrm flipV="1">
              <a:off x="5917157" y="3712784"/>
              <a:ext cx="0" cy="56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27744B1-FDBD-F1F5-E75A-340A5F260F27}"/>
                </a:ext>
              </a:extLst>
            </p:cNvPr>
            <p:cNvCxnSpPr>
              <a:cxnSpLocks/>
              <a:stCxn id="109" idx="6"/>
              <a:endCxn id="109" idx="2"/>
            </p:cNvCxnSpPr>
            <p:nvPr/>
          </p:nvCxnSpPr>
          <p:spPr>
            <a:xfrm flipH="1">
              <a:off x="5635217" y="3994724"/>
              <a:ext cx="563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F3FF7B-9D62-7EF3-A598-632B0EA2C29B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>
              <a:off x="5917157" y="2638710"/>
              <a:ext cx="0" cy="13560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5EB7FD9-9439-CD64-42E5-A6F8A9A51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4776" y="2953556"/>
              <a:ext cx="827806" cy="1016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D66341-53B3-776B-E060-337259F1C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1916" y="3970133"/>
              <a:ext cx="545870" cy="1271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F21F635-F250-ABE4-9F98-BFC481024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295" y="3712568"/>
              <a:ext cx="1363679" cy="2838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78298C7-52CD-BCED-6965-D849DE54C1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09534" y="3987104"/>
              <a:ext cx="1195650" cy="6186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30BCF6F-20F6-1EB3-478B-C1F6C5722D1F}"/>
                </a:ext>
              </a:extLst>
            </p:cNvPr>
            <p:cNvCxnSpPr>
              <a:cxnSpLocks/>
            </p:cNvCxnSpPr>
            <p:nvPr/>
          </p:nvCxnSpPr>
          <p:spPr>
            <a:xfrm>
              <a:off x="5114628" y="2901947"/>
              <a:ext cx="817590" cy="107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18A6B7F-3883-8937-C5EC-1B6618777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1813" y="3970826"/>
              <a:ext cx="520406" cy="1270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0039C58-80F1-84AE-AB02-928BD2BB05B3}"/>
                </a:ext>
              </a:extLst>
            </p:cNvPr>
            <p:cNvCxnSpPr>
              <a:cxnSpLocks/>
            </p:cNvCxnSpPr>
            <p:nvPr/>
          </p:nvCxnSpPr>
          <p:spPr>
            <a:xfrm>
              <a:off x="4591448" y="3708108"/>
              <a:ext cx="1340772" cy="2814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630DF61-3962-BC69-746A-F20D9166E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264" y="3980177"/>
              <a:ext cx="1234957" cy="6255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ED93F45B-1933-0764-0476-9DE7F44915F1}"/>
                </a:ext>
              </a:extLst>
            </p:cNvPr>
            <p:cNvSpPr/>
            <p:nvPr/>
          </p:nvSpPr>
          <p:spPr>
            <a:xfrm>
              <a:off x="5884829" y="3962778"/>
              <a:ext cx="57035" cy="5703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9038185-2071-165E-5233-2C6BAB68F1A3}"/>
              </a:ext>
            </a:extLst>
          </p:cNvPr>
          <p:cNvCxnSpPr>
            <a:cxnSpLocks/>
            <a:stCxn id="141" idx="1"/>
            <a:endCxn id="69" idx="6"/>
          </p:cNvCxnSpPr>
          <p:nvPr/>
        </p:nvCxnSpPr>
        <p:spPr>
          <a:xfrm flipH="1" flipV="1">
            <a:off x="4011931" y="4078483"/>
            <a:ext cx="1183232" cy="12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D80444EE-2497-3E66-8D3F-19CEB9AE4BE7}"/>
              </a:ext>
            </a:extLst>
          </p:cNvPr>
          <p:cNvSpPr/>
          <p:nvPr/>
        </p:nvSpPr>
        <p:spPr>
          <a:xfrm>
            <a:off x="3546355" y="4250041"/>
            <a:ext cx="57035" cy="5703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AFC01F0-FA78-6A5A-ABA1-4AFC383BE459}"/>
              </a:ext>
            </a:extLst>
          </p:cNvPr>
          <p:cNvCxnSpPr>
            <a:cxnSpLocks/>
            <a:stCxn id="141" idx="3"/>
            <a:endCxn id="82" idx="1"/>
          </p:cNvCxnSpPr>
          <p:nvPr/>
        </p:nvCxnSpPr>
        <p:spPr>
          <a:xfrm flipH="1">
            <a:off x="4353860" y="4131420"/>
            <a:ext cx="841303" cy="57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6D1E7FE-7423-4047-9DA7-4618C1610595}"/>
              </a:ext>
            </a:extLst>
          </p:cNvPr>
          <p:cNvSpPr txBox="1"/>
          <p:nvPr/>
        </p:nvSpPr>
        <p:spPr>
          <a:xfrm>
            <a:off x="6407165" y="579854"/>
            <a:ext cx="3339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goal is to keep the obstacles out </a:t>
            </a:r>
            <a:r>
              <a:rPr lang="en-US" sz="1100" dirty="0" err="1"/>
              <a:t>oV</a:t>
            </a:r>
            <a:r>
              <a:rPr lang="en-US" sz="1100" dirty="0"/>
              <a:t> the circle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When: Target point </a:t>
            </a:r>
            <a:r>
              <a:rPr lang="en-US" sz="1100" dirty="0" err="1"/>
              <a:t>Dist</a:t>
            </a:r>
            <a:r>
              <a:rPr lang="en-US" sz="1100" dirty="0"/>
              <a:t> &lt; Radius1</a:t>
            </a:r>
            <a:br>
              <a:rPr lang="en-US" sz="1100" dirty="0"/>
            </a:br>
            <a:r>
              <a:rPr lang="en-US" sz="1100" dirty="0"/>
              <a:t>Then: Move point to the away(?)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When: Target point </a:t>
            </a:r>
            <a:r>
              <a:rPr lang="en-US" sz="1100" dirty="0" err="1"/>
              <a:t>Dist</a:t>
            </a:r>
            <a:r>
              <a:rPr lang="en-US" sz="1100" dirty="0"/>
              <a:t> &lt; Radius1</a:t>
            </a:r>
            <a:br>
              <a:rPr lang="en-US" sz="1100" dirty="0"/>
            </a:br>
            <a:r>
              <a:rPr lang="en-US" sz="1100" dirty="0"/>
              <a:t>Then: cannot reach, target next point.</a:t>
            </a:r>
            <a:endParaRPr lang="en-PK" sz="1100" dirty="0"/>
          </a:p>
        </p:txBody>
      </p:sp>
    </p:spTree>
    <p:extLst>
      <p:ext uri="{BB962C8B-B14F-4D97-AF65-F5344CB8AC3E}">
        <p14:creationId xmlns:p14="http://schemas.microsoft.com/office/powerpoint/2010/main" val="184714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3AD33-E8C1-D29C-284F-D977B33D4F7F}"/>
              </a:ext>
            </a:extLst>
          </p:cNvPr>
          <p:cNvGrpSpPr/>
          <p:nvPr/>
        </p:nvGrpSpPr>
        <p:grpSpPr>
          <a:xfrm>
            <a:off x="2623589" y="3508663"/>
            <a:ext cx="2712028" cy="2712028"/>
            <a:chOff x="4493029" y="1070263"/>
            <a:chExt cx="2712028" cy="271202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7CA892B-BC7B-2994-9515-5F09486F9C25}"/>
                </a:ext>
              </a:extLst>
            </p:cNvPr>
            <p:cNvSpPr/>
            <p:nvPr/>
          </p:nvSpPr>
          <p:spPr>
            <a:xfrm>
              <a:off x="4493029" y="1070263"/>
              <a:ext cx="2712028" cy="27120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DA87A4E-9B5F-BC3F-D01A-27B37B96C8D0}"/>
                </a:ext>
              </a:extLst>
            </p:cNvPr>
            <p:cNvSpPr/>
            <p:nvPr/>
          </p:nvSpPr>
          <p:spPr>
            <a:xfrm>
              <a:off x="5567103" y="2144337"/>
              <a:ext cx="563880" cy="56388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F51E31E-5B00-D0E1-2ED6-588C8AC84EA4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 flipV="1">
              <a:off x="5849043" y="2144337"/>
              <a:ext cx="0" cy="56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6ECCBF4-510B-28ED-0B57-C0352E446376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5567103" y="2426277"/>
              <a:ext cx="563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45C02B-F23E-5060-FD9E-BEF4F58F1169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>
              <a:off x="5849043" y="1070263"/>
              <a:ext cx="0" cy="135601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994399-1060-A1CC-C9E0-D3A13A0B0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6662" y="1385109"/>
              <a:ext cx="827806" cy="1016577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0FA31D-44C1-3D9F-C400-3C9800146A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3802" y="2401686"/>
              <a:ext cx="545870" cy="1271154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6924FD-1F0D-7B51-3B01-28195B359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6181" y="2144121"/>
              <a:ext cx="1363679" cy="28388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66F5FE-F335-2149-6F90-6C37A2362E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1420" y="2418657"/>
              <a:ext cx="1195650" cy="618606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37838E4-8574-CB38-C393-B5DCA6215944}"/>
                </a:ext>
              </a:extLst>
            </p:cNvPr>
            <p:cNvCxnSpPr>
              <a:cxnSpLocks/>
            </p:cNvCxnSpPr>
            <p:nvPr/>
          </p:nvCxnSpPr>
          <p:spPr>
            <a:xfrm>
              <a:off x="5046514" y="1333500"/>
              <a:ext cx="817590" cy="1078230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A0645B-A47F-0445-B8E2-3EBCAF236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3699" y="2402379"/>
              <a:ext cx="520406" cy="1270461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139132-AAE5-74D2-18D0-478496441A31}"/>
                </a:ext>
              </a:extLst>
            </p:cNvPr>
            <p:cNvCxnSpPr>
              <a:cxnSpLocks/>
            </p:cNvCxnSpPr>
            <p:nvPr/>
          </p:nvCxnSpPr>
          <p:spPr>
            <a:xfrm>
              <a:off x="4523334" y="2139661"/>
              <a:ext cx="1340772" cy="281419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BE22A9-C7AF-29B6-974B-8A7CAAEB6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150" y="2411730"/>
              <a:ext cx="1234957" cy="625533"/>
            </a:xfrm>
            <a:prstGeom prst="line">
              <a:avLst/>
            </a:prstGeom>
            <a:ln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760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128E09-9DF7-F67D-E93F-6867EFFAFFDD}"/>
              </a:ext>
            </a:extLst>
          </p:cNvPr>
          <p:cNvSpPr txBox="1"/>
          <p:nvPr/>
        </p:nvSpPr>
        <p:spPr>
          <a:xfrm>
            <a:off x="2194560" y="2788920"/>
            <a:ext cx="189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 = 0.90436 </a:t>
            </a:r>
            <a:r>
              <a:rPr lang="en-US" dirty="0" err="1"/>
              <a:t>gps</a:t>
            </a:r>
            <a:endParaRPr lang="en-US" dirty="0"/>
          </a:p>
          <a:p>
            <a:r>
              <a:rPr lang="en-US" dirty="0"/>
              <a:t>1m = (600/10) </a:t>
            </a:r>
            <a:r>
              <a:rPr lang="en-US" dirty="0" err="1"/>
              <a:t>pxl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8802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378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Imad Uddin</dc:creator>
  <cp:lastModifiedBy>Muhammad Imad Uddin</cp:lastModifiedBy>
  <cp:revision>48</cp:revision>
  <dcterms:created xsi:type="dcterms:W3CDTF">2024-11-27T15:51:37Z</dcterms:created>
  <dcterms:modified xsi:type="dcterms:W3CDTF">2024-12-04T13:19:35Z</dcterms:modified>
</cp:coreProperties>
</file>