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73" r:id="rId7"/>
    <p:sldId id="265" r:id="rId8"/>
    <p:sldId id="262" r:id="rId9"/>
    <p:sldId id="278" r:id="rId10"/>
    <p:sldId id="270" r:id="rId11"/>
    <p:sldId id="272" r:id="rId12"/>
    <p:sldId id="277" r:id="rId13"/>
    <p:sldId id="269" r:id="rId14"/>
    <p:sldId id="264" r:id="rId15"/>
    <p:sldId id="271" r:id="rId16"/>
    <p:sldId id="263" r:id="rId17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946AE-C1A8-4577-9539-CAB7C7E0C71A}" v="839" dt="2018-05-20T08:03:27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86784" autoAdjust="0"/>
  </p:normalViewPr>
  <p:slideViewPr>
    <p:cSldViewPr snapToGrid="0">
      <p:cViewPr>
        <p:scale>
          <a:sx n="75" d="100"/>
          <a:sy n="75" d="100"/>
        </p:scale>
        <p:origin x="2682" y="52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Бычков" userId="89539d82897ac83a" providerId="LiveId" clId="{868946AE-C1A8-4577-9539-CAB7C7E0C71A}"/>
    <pc:docChg chg="undo redo custSel delSld modSld">
      <pc:chgData name="Андрей Бычков" userId="89539d82897ac83a" providerId="LiveId" clId="{868946AE-C1A8-4577-9539-CAB7C7E0C71A}" dt="2018-05-20T08:03:27.086" v="3194" actId="14734"/>
      <pc:docMkLst>
        <pc:docMk/>
      </pc:docMkLst>
      <pc:sldChg chg="modSp">
        <pc:chgData name="Андрей Бычков" userId="89539d82897ac83a" providerId="LiveId" clId="{868946AE-C1A8-4577-9539-CAB7C7E0C71A}" dt="2018-05-19T18:46:27.468" v="2379" actId="14100"/>
        <pc:sldMkLst>
          <pc:docMk/>
          <pc:sldMk cId="940905240" sldId="256"/>
        </pc:sldMkLst>
        <pc:spChg chg="mod">
          <ac:chgData name="Андрей Бычков" userId="89539d82897ac83a" providerId="LiveId" clId="{868946AE-C1A8-4577-9539-CAB7C7E0C71A}" dt="2018-05-19T18:46:27.468" v="2379" actId="14100"/>
          <ac:spMkLst>
            <pc:docMk/>
            <pc:sldMk cId="940905240" sldId="256"/>
            <ac:spMk id="2" creationId="{00000000-0000-0000-0000-000000000000}"/>
          </ac:spMkLst>
        </pc:spChg>
      </pc:sldChg>
      <pc:sldChg chg="addSp delSp modSp">
        <pc:chgData name="Андрей Бычков" userId="89539d82897ac83a" providerId="LiveId" clId="{868946AE-C1A8-4577-9539-CAB7C7E0C71A}" dt="2018-05-13T10:15:21.987" v="893" actId="14100"/>
        <pc:sldMkLst>
          <pc:docMk/>
          <pc:sldMk cId="1857880843" sldId="257"/>
        </pc:sldMkLst>
        <pc:spChg chg="mod">
          <ac:chgData name="Андрей Бычков" userId="89539d82897ac83a" providerId="LiveId" clId="{868946AE-C1A8-4577-9539-CAB7C7E0C71A}" dt="2018-05-13T10:15:21.987" v="893" actId="14100"/>
          <ac:spMkLst>
            <pc:docMk/>
            <pc:sldMk cId="1857880843" sldId="257"/>
            <ac:spMk id="3" creationId="{00000000-0000-0000-0000-000000000000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5" creationId="{20F77903-F806-47F8-86B7-0B593586866B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6" creationId="{F4EDB0E1-58D8-4E22-922A-834044CA2592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7" creationId="{E2E4B059-AC1F-419E-B4DF-BE26A63A28A2}"/>
          </ac:spMkLst>
        </pc:spChg>
      </pc:sldChg>
      <pc:sldChg chg="modSp">
        <pc:chgData name="Андрей Бычков" userId="89539d82897ac83a" providerId="LiveId" clId="{868946AE-C1A8-4577-9539-CAB7C7E0C71A}" dt="2018-05-19T20:49:58.259" v="2852" actId="20577"/>
        <pc:sldMkLst>
          <pc:docMk/>
          <pc:sldMk cId="2124743193" sldId="258"/>
        </pc:sldMkLst>
        <pc:spChg chg="mod">
          <ac:chgData name="Андрей Бычков" userId="89539d82897ac83a" providerId="LiveId" clId="{868946AE-C1A8-4577-9539-CAB7C7E0C71A}" dt="2018-05-19T20:49:58.259" v="2852" actId="20577"/>
          <ac:spMkLst>
            <pc:docMk/>
            <pc:sldMk cId="2124743193" sldId="258"/>
            <ac:spMk id="3" creationId="{00000000-0000-0000-0000-000000000000}"/>
          </ac:spMkLst>
        </pc:spChg>
      </pc:sldChg>
      <pc:sldChg chg="addSp delSp modSp">
        <pc:chgData name="Андрей Бычков" userId="89539d82897ac83a" providerId="LiveId" clId="{868946AE-C1A8-4577-9539-CAB7C7E0C71A}" dt="2018-05-20T08:03:27.086" v="3194" actId="14734"/>
        <pc:sldMkLst>
          <pc:docMk/>
          <pc:sldMk cId="4085524173" sldId="259"/>
        </pc:sldMkLst>
        <pc:spChg chg="add mod">
          <ac:chgData name="Андрей Бычков" userId="89539d82897ac83a" providerId="LiveId" clId="{868946AE-C1A8-4577-9539-CAB7C7E0C71A}" dt="2018-05-20T08:02:36.190" v="3175" actId="20577"/>
          <ac:spMkLst>
            <pc:docMk/>
            <pc:sldMk cId="4085524173" sldId="259"/>
            <ac:spMk id="3" creationId="{96ADAA6F-E672-4F8B-B545-8E941C6568D5}"/>
          </ac:spMkLst>
        </pc:spChg>
        <pc:spChg chg="add mod">
          <ac:chgData name="Андрей Бычков" userId="89539d82897ac83a" providerId="LiveId" clId="{868946AE-C1A8-4577-9539-CAB7C7E0C71A}" dt="2018-05-20T08:02:21.878" v="3172" actId="1076"/>
          <ac:spMkLst>
            <pc:docMk/>
            <pc:sldMk cId="4085524173" sldId="259"/>
            <ac:spMk id="4" creationId="{9CDF3B1F-EDD6-42FC-B7BC-5FF57BABF291}"/>
          </ac:spMkLst>
        </pc:spChg>
        <pc:spChg chg="mod">
          <ac:chgData name="Андрей Бычков" userId="89539d82897ac83a" providerId="LiveId" clId="{868946AE-C1A8-4577-9539-CAB7C7E0C71A}" dt="2018-05-20T08:01:02.752" v="3150" actId="1076"/>
          <ac:spMkLst>
            <pc:docMk/>
            <pc:sldMk cId="4085524173" sldId="259"/>
            <ac:spMk id="6" creationId="{00000000-0000-0000-0000-000000000000}"/>
          </ac:spMkLst>
        </pc:spChg>
        <pc:spChg chg="del">
          <ac:chgData name="Андрей Бычков" userId="89539d82897ac83a" providerId="LiveId" clId="{868946AE-C1A8-4577-9539-CAB7C7E0C71A}" dt="2018-05-20T07:50:46.142" v="2861" actId="478"/>
          <ac:spMkLst>
            <pc:docMk/>
            <pc:sldMk cId="4085524173" sldId="259"/>
            <ac:spMk id="8" creationId="{00000000-0000-0000-0000-000000000000}"/>
          </ac:spMkLst>
        </pc:spChg>
        <pc:spChg chg="mod">
          <ac:chgData name="Андрей Бычков" userId="89539d82897ac83a" providerId="LiveId" clId="{868946AE-C1A8-4577-9539-CAB7C7E0C71A}" dt="2018-05-20T08:02:23.987" v="3173" actId="1076"/>
          <ac:spMkLst>
            <pc:docMk/>
            <pc:sldMk cId="4085524173" sldId="259"/>
            <ac:spMk id="9" creationId="{00000000-0000-0000-0000-000000000000}"/>
          </ac:spMkLst>
        </pc:spChg>
        <pc:graphicFrameChg chg="mod modGraphic">
          <ac:chgData name="Андрей Бычков" userId="89539d82897ac83a" providerId="LiveId" clId="{868946AE-C1A8-4577-9539-CAB7C7E0C71A}" dt="2018-05-20T08:03:27.086" v="3194" actId="14734"/>
          <ac:graphicFrameMkLst>
            <pc:docMk/>
            <pc:sldMk cId="4085524173" sldId="259"/>
            <ac:graphicFrameMk id="5" creationId="{00000000-0000-0000-0000-000000000000}"/>
          </ac:graphicFrameMkLst>
        </pc:graphicFrameChg>
      </pc:sldChg>
      <pc:sldChg chg="modSp">
        <pc:chgData name="Андрей Бычков" userId="89539d82897ac83a" providerId="LiveId" clId="{868946AE-C1A8-4577-9539-CAB7C7E0C71A}" dt="2018-05-19T20:49:27.649" v="2828" actId="20577"/>
        <pc:sldMkLst>
          <pc:docMk/>
          <pc:sldMk cId="3348328298" sldId="260"/>
        </pc:sldMkLst>
        <pc:spChg chg="mod">
          <ac:chgData name="Андрей Бычков" userId="89539d82897ac83a" providerId="LiveId" clId="{868946AE-C1A8-4577-9539-CAB7C7E0C71A}" dt="2018-05-19T20:49:27.649" v="2828" actId="20577"/>
          <ac:spMkLst>
            <pc:docMk/>
            <pc:sldMk cId="3348328298" sldId="260"/>
            <ac:spMk id="3" creationId="{00000000-0000-0000-0000-000000000000}"/>
          </ac:spMkLst>
        </pc:spChg>
      </pc:sldChg>
      <pc:sldChg chg="modSp">
        <pc:chgData name="Андрей Бычков" userId="89539d82897ac83a" providerId="LiveId" clId="{868946AE-C1A8-4577-9539-CAB7C7E0C71A}" dt="2018-05-20T07:49:10.237" v="2853" actId="20577"/>
        <pc:sldMkLst>
          <pc:docMk/>
          <pc:sldMk cId="2280985388" sldId="262"/>
        </pc:sldMkLst>
        <pc:spChg chg="mod">
          <ac:chgData name="Андрей Бычков" userId="89539d82897ac83a" providerId="LiveId" clId="{868946AE-C1A8-4577-9539-CAB7C7E0C71A}" dt="2018-05-20T07:49:10.237" v="2853" actId="20577"/>
          <ac:spMkLst>
            <pc:docMk/>
            <pc:sldMk cId="2280985388" sldId="262"/>
            <ac:spMk id="2" creationId="{642C3DFB-D80E-473F-AA49-7F2442F00278}"/>
          </ac:spMkLst>
        </pc:spChg>
        <pc:spChg chg="mod">
          <ac:chgData name="Андрей Бычков" userId="89539d82897ac83a" providerId="LiveId" clId="{868946AE-C1A8-4577-9539-CAB7C7E0C71A}" dt="2018-05-13T07:59:22.905" v="208" actId="1076"/>
          <ac:spMkLst>
            <pc:docMk/>
            <pc:sldMk cId="2280985388" sldId="262"/>
            <ac:spMk id="9" creationId="{5362A5C9-A764-4EB4-B0FD-DF9F39749455}"/>
          </ac:spMkLst>
        </pc:spChg>
        <pc:spChg chg="mod">
          <ac:chgData name="Андрей Бычков" userId="89539d82897ac83a" providerId="LiveId" clId="{868946AE-C1A8-4577-9539-CAB7C7E0C71A}" dt="2018-05-13T07:59:09.396" v="206" actId="1076"/>
          <ac:spMkLst>
            <pc:docMk/>
            <pc:sldMk cId="2280985388" sldId="262"/>
            <ac:spMk id="16" creationId="{635AEA2E-CBBF-4A8B-8B11-EAD67BBB447E}"/>
          </ac:spMkLst>
        </pc:spChg>
        <pc:spChg chg="mod">
          <ac:chgData name="Андрей Бычков" userId="89539d82897ac83a" providerId="LiveId" clId="{868946AE-C1A8-4577-9539-CAB7C7E0C71A}" dt="2018-05-13T07:59:06.849" v="205" actId="1076"/>
          <ac:spMkLst>
            <pc:docMk/>
            <pc:sldMk cId="2280985388" sldId="262"/>
            <ac:spMk id="22" creationId="{A27F7DB7-A1DA-4EF3-B27C-876812EC3CE5}"/>
          </ac:spMkLst>
        </pc:spChg>
        <pc:spChg chg="mod">
          <ac:chgData name="Андрей Бычков" userId="89539d82897ac83a" providerId="LiveId" clId="{868946AE-C1A8-4577-9539-CAB7C7E0C71A}" dt="2018-05-13T07:58:31.352" v="197" actId="14100"/>
          <ac:spMkLst>
            <pc:docMk/>
            <pc:sldMk cId="2280985388" sldId="262"/>
            <ac:spMk id="23" creationId="{B3203458-FE9C-4E03-A85A-E2742722966D}"/>
          </ac:spMkLst>
        </pc:spChg>
        <pc:spChg chg="mod">
          <ac:chgData name="Андрей Бычков" userId="89539d82897ac83a" providerId="LiveId" clId="{868946AE-C1A8-4577-9539-CAB7C7E0C71A}" dt="2018-05-13T07:59:11.547" v="207" actId="1076"/>
          <ac:spMkLst>
            <pc:docMk/>
            <pc:sldMk cId="2280985388" sldId="262"/>
            <ac:spMk id="26" creationId="{374F51FF-D191-4A6A-9C01-B7FBC5F4CFED}"/>
          </ac:spMkLst>
        </pc:spChg>
        <pc:grpChg chg="mod">
          <ac:chgData name="Андрей Бычков" userId="89539d82897ac83a" providerId="LiveId" clId="{868946AE-C1A8-4577-9539-CAB7C7E0C71A}" dt="2018-05-13T08:15:32.983" v="213" actId="1076"/>
          <ac:grpSpMkLst>
            <pc:docMk/>
            <pc:sldMk cId="2280985388" sldId="262"/>
            <ac:grpSpMk id="18" creationId="{40F60CE6-9A3E-47DE-872D-13D26E596E69}"/>
          </ac:grpSpMkLst>
        </pc:grpChg>
        <pc:grpChg chg="mod">
          <ac:chgData name="Андрей Бычков" userId="89539d82897ac83a" providerId="LiveId" clId="{868946AE-C1A8-4577-9539-CAB7C7E0C71A}" dt="2018-05-13T07:58:42.609" v="200" actId="14100"/>
          <ac:grpSpMkLst>
            <pc:docMk/>
            <pc:sldMk cId="2280985388" sldId="262"/>
            <ac:grpSpMk id="20" creationId="{0A60BE13-8C28-4BE4-9989-1C823ECD0326}"/>
          </ac:grpSpMkLst>
        </pc:grpChg>
      </pc:sldChg>
      <pc:sldChg chg="modSp">
        <pc:chgData name="Андрей Бычков" userId="89539d82897ac83a" providerId="LiveId" clId="{868946AE-C1A8-4577-9539-CAB7C7E0C71A}" dt="2018-05-19T20:02:45.469" v="2755" actId="20577"/>
        <pc:sldMkLst>
          <pc:docMk/>
          <pc:sldMk cId="2829002600" sldId="263"/>
        </pc:sldMkLst>
        <pc:spChg chg="mod">
          <ac:chgData name="Андрей Бычков" userId="89539d82897ac83a" providerId="LiveId" clId="{868946AE-C1A8-4577-9539-CAB7C7E0C71A}" dt="2018-05-19T20:02:45.469" v="2755" actId="20577"/>
          <ac:spMkLst>
            <pc:docMk/>
            <pc:sldMk cId="2829002600" sldId="263"/>
            <ac:spMk id="3" creationId="{983CB957-DA9B-482E-93BF-0D9B0686B4D3}"/>
          </ac:spMkLst>
        </pc:spChg>
      </pc:sldChg>
      <pc:sldChg chg="addSp delSp modSp">
        <pc:chgData name="Андрей Бычков" userId="89539d82897ac83a" providerId="LiveId" clId="{868946AE-C1A8-4577-9539-CAB7C7E0C71A}" dt="2018-05-13T16:23:06.078" v="2357" actId="123"/>
        <pc:sldMkLst>
          <pc:docMk/>
          <pc:sldMk cId="1087091234" sldId="264"/>
        </pc:sldMkLst>
        <pc:spChg chg="mod">
          <ac:chgData name="Андрей Бычков" userId="89539d82897ac83a" providerId="LiveId" clId="{868946AE-C1A8-4577-9539-CAB7C7E0C71A}" dt="2018-05-13T16:23:06.078" v="2357" actId="123"/>
          <ac:spMkLst>
            <pc:docMk/>
            <pc:sldMk cId="1087091234" sldId="264"/>
            <ac:spMk id="3" creationId="{6F3CA289-E9F3-40E2-A0E0-23F7B557993D}"/>
          </ac:spMkLst>
        </pc:spChg>
        <pc:spChg chg="add del">
          <ac:chgData name="Андрей Бычков" userId="89539d82897ac83a" providerId="LiveId" clId="{868946AE-C1A8-4577-9539-CAB7C7E0C71A}" dt="2018-05-13T16:14:29.184" v="2187" actId="123"/>
          <ac:spMkLst>
            <pc:docMk/>
            <pc:sldMk cId="1087091234" sldId="264"/>
            <ac:spMk id="5" creationId="{4B24B712-3198-4A7F-823E-11072309D86C}"/>
          </ac:spMkLst>
        </pc:spChg>
        <pc:spChg chg="add mod">
          <ac:chgData name="Андрей Бычков" userId="89539d82897ac83a" providerId="LiveId" clId="{868946AE-C1A8-4577-9539-CAB7C7E0C71A}" dt="2018-05-13T16:22:59.883" v="2355" actId="1076"/>
          <ac:spMkLst>
            <pc:docMk/>
            <pc:sldMk cId="1087091234" sldId="264"/>
            <ac:spMk id="6" creationId="{764EF0DF-05AF-4132-B227-B67A71F5059D}"/>
          </ac:spMkLst>
        </pc:spChg>
        <pc:spChg chg="add del mod">
          <ac:chgData name="Андрей Бычков" userId="89539d82897ac83a" providerId="LiveId" clId="{868946AE-C1A8-4577-9539-CAB7C7E0C71A}" dt="2018-05-13T09:03:14.705" v="470" actId="478"/>
          <ac:spMkLst>
            <pc:docMk/>
            <pc:sldMk cId="1087091234" sldId="264"/>
            <ac:spMk id="6" creationId="{FBA0B7EB-338B-402B-AA2A-77FF73E5E2C8}"/>
          </ac:spMkLst>
        </pc:spChg>
        <pc:spChg chg="add mod">
          <ac:chgData name="Андрей Бычков" userId="89539d82897ac83a" providerId="LiveId" clId="{868946AE-C1A8-4577-9539-CAB7C7E0C71A}" dt="2018-05-13T16:15:09.811" v="2250" actId="12"/>
          <ac:spMkLst>
            <pc:docMk/>
            <pc:sldMk cId="1087091234" sldId="264"/>
            <ac:spMk id="7" creationId="{9432F394-E956-4AB7-9CB6-088ABB0C7B24}"/>
          </ac:spMkLst>
        </pc:spChg>
        <pc:spChg chg="add mod">
          <ac:chgData name="Андрей Бычков" userId="89539d82897ac83a" providerId="LiveId" clId="{868946AE-C1A8-4577-9539-CAB7C7E0C71A}" dt="2018-05-13T16:17:36.525" v="2346" actId="1076"/>
          <ac:spMkLst>
            <pc:docMk/>
            <pc:sldMk cId="1087091234" sldId="264"/>
            <ac:spMk id="8" creationId="{41300071-7253-44D5-886D-8D99B17AC811}"/>
          </ac:spMkLst>
        </pc:spChg>
        <pc:spChg chg="add del mod">
          <ac:chgData name="Андрей Бычков" userId="89539d82897ac83a" providerId="LiveId" clId="{868946AE-C1A8-4577-9539-CAB7C7E0C71A}" dt="2018-05-13T09:03:15.488" v="471" actId="478"/>
          <ac:spMkLst>
            <pc:docMk/>
            <pc:sldMk cId="1087091234" sldId="264"/>
            <ac:spMk id="9" creationId="{3193C2F5-54E6-4872-8744-5E690E6A7467}"/>
          </ac:spMkLst>
        </pc:spChg>
      </pc:sldChg>
      <pc:sldChg chg="addSp delSp modSp">
        <pc:chgData name="Андрей Бычков" userId="89539d82897ac83a" providerId="LiveId" clId="{868946AE-C1A8-4577-9539-CAB7C7E0C71A}" dt="2018-05-13T14:58:57.196" v="1752" actId="14100"/>
        <pc:sldMkLst>
          <pc:docMk/>
          <pc:sldMk cId="2235924520" sldId="266"/>
        </pc:sldMkLst>
        <pc:spChg chg="mod">
          <ac:chgData name="Андрей Бычков" userId="89539d82897ac83a" providerId="LiveId" clId="{868946AE-C1A8-4577-9539-CAB7C7E0C71A}" dt="2018-05-13T09:35:10.290" v="505" actId="1076"/>
          <ac:spMkLst>
            <pc:docMk/>
            <pc:sldMk cId="2235924520" sldId="266"/>
            <ac:spMk id="2" creationId="{72D49899-8A0A-4655-9D0C-A64A4BC9EEEF}"/>
          </ac:spMkLst>
        </pc:spChg>
        <pc:spChg chg="add mod">
          <ac:chgData name="Андрей Бычков" userId="89539d82897ac83a" providerId="LiveId" clId="{868946AE-C1A8-4577-9539-CAB7C7E0C71A}" dt="2018-05-13T14:57:42.417" v="1727" actId="1076"/>
          <ac:spMkLst>
            <pc:docMk/>
            <pc:sldMk cId="2235924520" sldId="266"/>
            <ac:spMk id="3" creationId="{C7F6BFE9-18ED-4FEE-97B0-FD220F7AB6D9}"/>
          </ac:spMkLst>
        </pc:spChg>
        <pc:spChg chg="mod">
          <ac:chgData name="Андрей Бычков" userId="89539d82897ac83a" providerId="LiveId" clId="{868946AE-C1A8-4577-9539-CAB7C7E0C71A}" dt="2018-05-13T10:42:53.964" v="1244" actId="1076"/>
          <ac:spMkLst>
            <pc:docMk/>
            <pc:sldMk cId="2235924520" sldId="266"/>
            <ac:spMk id="4" creationId="{36294265-69F1-41A3-BD1A-378532320997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5" creationId="{827CDF60-2DE1-4707-98AE-6493B89BAD0C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6" creationId="{F5964809-4A12-4165-AC83-6A93D4D36A14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7" creationId="{6CF4BAB2-B7A8-4B49-BCE8-4E15FC488447}"/>
          </ac:spMkLst>
        </pc:spChg>
        <pc:spChg chg="add mod">
          <ac:chgData name="Андрей Бычков" userId="89539d82897ac83a" providerId="LiveId" clId="{868946AE-C1A8-4577-9539-CAB7C7E0C71A}" dt="2018-05-13T14:57:48.477" v="1728" actId="1076"/>
          <ac:spMkLst>
            <pc:docMk/>
            <pc:sldMk cId="2235924520" sldId="266"/>
            <ac:spMk id="8" creationId="{10553F6F-0BF6-4CF8-8883-0C52605C863E}"/>
          </ac:spMkLst>
        </pc:spChg>
        <pc:spChg chg="del mod">
          <ac:chgData name="Андрей Бычков" userId="89539d82897ac83a" providerId="LiveId" clId="{868946AE-C1A8-4577-9539-CAB7C7E0C71A}" dt="2018-05-13T10:31:59.897" v="1059" actId="478"/>
          <ac:spMkLst>
            <pc:docMk/>
            <pc:sldMk cId="2235924520" sldId="266"/>
            <ac:spMk id="8" creationId="{FD9472D0-B9AB-4B55-95A3-DBA0E3040292}"/>
          </ac:spMkLst>
        </pc:spChg>
        <pc:spChg chg="mod">
          <ac:chgData name="Андрей Бычков" userId="89539d82897ac83a" providerId="LiveId" clId="{868946AE-C1A8-4577-9539-CAB7C7E0C71A}" dt="2018-05-13T14:57:57.383" v="1730" actId="1076"/>
          <ac:spMkLst>
            <pc:docMk/>
            <pc:sldMk cId="2235924520" sldId="266"/>
            <ac:spMk id="10" creationId="{B9E639B1-56F8-4CD7-846F-F7AC69244E8A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2" creationId="{709DF6D4-1EB3-4E17-A36D-651FF6469664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4" creationId="{0F6196B4-2D00-4E5F-8A2A-FC0D63DEA147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7" creationId="{DF8032AA-78DA-4A75-BA03-D7C76C7F5C03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8" creationId="{A3F01668-FC13-4284-A066-57CAFF19AB0F}"/>
          </ac:spMkLst>
        </pc:spChg>
        <pc:spChg chg="add del">
          <ac:chgData name="Андрей Бычков" userId="89539d82897ac83a" providerId="LiveId" clId="{868946AE-C1A8-4577-9539-CAB7C7E0C71A}" dt="2018-05-13T14:58:22.168" v="1735" actId="14100"/>
          <ac:spMkLst>
            <pc:docMk/>
            <pc:sldMk cId="2235924520" sldId="266"/>
            <ac:spMk id="21" creationId="{9F12EFA9-F2E3-4EB5-B9F0-B7BA6C322B8A}"/>
          </ac:spMkLst>
        </pc:spChg>
        <pc:spChg chg="add mod">
          <ac:chgData name="Андрей Бычков" userId="89539d82897ac83a" providerId="LiveId" clId="{868946AE-C1A8-4577-9539-CAB7C7E0C71A}" dt="2018-05-13T14:58:57.196" v="1752" actId="14100"/>
          <ac:spMkLst>
            <pc:docMk/>
            <pc:sldMk cId="2235924520" sldId="266"/>
            <ac:spMk id="22" creationId="{CA5F020D-B840-476F-B784-2AA7DB70AE66}"/>
          </ac:spMkLst>
        </pc:spChg>
        <pc:spChg chg="add mod">
          <ac:chgData name="Андрей Бычков" userId="89539d82897ac83a" providerId="LiveId" clId="{868946AE-C1A8-4577-9539-CAB7C7E0C71A}" dt="2018-05-13T14:58:10.340" v="1733" actId="1076"/>
          <ac:spMkLst>
            <pc:docMk/>
            <pc:sldMk cId="2235924520" sldId="266"/>
            <ac:spMk id="46" creationId="{819C9794-BFE2-4615-AE4B-F644D889BFB4}"/>
          </ac:spMkLst>
        </pc:spChg>
        <pc:spChg chg="add 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69" creationId="{AAB834EB-B09B-4188-AB9E-AEE60E7FA59C}"/>
          </ac:spMkLst>
        </pc:spChg>
        <pc:spChg chg="add del mod">
          <ac:chgData name="Андрей Бычков" userId="89539d82897ac83a" providerId="LiveId" clId="{868946AE-C1A8-4577-9539-CAB7C7E0C71A}" dt="2018-05-13T10:32:54.423" v="1079" actId="478"/>
          <ac:spMkLst>
            <pc:docMk/>
            <pc:sldMk cId="2235924520" sldId="266"/>
            <ac:spMk id="70" creationId="{370D53A0-56F8-4EE5-925C-7A216DB5B33B}"/>
          </ac:spMkLst>
        </pc:spChg>
        <pc:spChg chg="mod">
          <ac:chgData name="Андрей Бычков" userId="89539d82897ac83a" providerId="LiveId" clId="{868946AE-C1A8-4577-9539-CAB7C7E0C71A}" dt="2018-05-13T10:44:32.556" v="1436" actId="1076"/>
          <ac:spMkLst>
            <pc:docMk/>
            <pc:sldMk cId="2235924520" sldId="266"/>
            <ac:spMk id="71" creationId="{9624BFAD-75EB-486C-B38C-842967DE0E7F}"/>
          </ac:spMkLst>
        </pc:spChg>
        <pc:spChg chg="del mod">
          <ac:chgData name="Андрей Бычков" userId="89539d82897ac83a" providerId="LiveId" clId="{868946AE-C1A8-4577-9539-CAB7C7E0C71A}" dt="2018-05-13T10:39:57.103" v="1199" actId="478"/>
          <ac:spMkLst>
            <pc:docMk/>
            <pc:sldMk cId="2235924520" sldId="266"/>
            <ac:spMk id="76" creationId="{3E8B0F25-C702-4A6C-93A3-77180335520E}"/>
          </ac:spMkLst>
        </pc:spChg>
        <pc:spChg chg="del mod">
          <ac:chgData name="Андрей Бычков" userId="89539d82897ac83a" providerId="LiveId" clId="{868946AE-C1A8-4577-9539-CAB7C7E0C71A}" dt="2018-05-13T10:35:01.402" v="1107" actId="478"/>
          <ac:spMkLst>
            <pc:docMk/>
            <pc:sldMk cId="2235924520" sldId="266"/>
            <ac:spMk id="80" creationId="{130F5D87-C9B5-421D-9BAE-4DDA38795653}"/>
          </ac:spMkLst>
        </pc:spChg>
        <pc:spChg chg="del mod">
          <ac:chgData name="Андрей Бычков" userId="89539d82897ac83a" providerId="LiveId" clId="{868946AE-C1A8-4577-9539-CAB7C7E0C71A}" dt="2018-05-13T10:34:55.727" v="1103" actId="478"/>
          <ac:spMkLst>
            <pc:docMk/>
            <pc:sldMk cId="2235924520" sldId="266"/>
            <ac:spMk id="85" creationId="{833F4A5D-8622-4834-8D27-3FCFBBDB77C5}"/>
          </ac:spMkLst>
        </pc:spChg>
        <pc:spChg chg="add 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90" creationId="{32DBA0D8-8476-49E3-AB39-97AA76DB7CC1}"/>
          </ac:spMkLst>
        </pc:spChg>
        <pc:spChg chg="add mod">
          <ac:chgData name="Андрей Бычков" userId="89539d82897ac83a" providerId="LiveId" clId="{868946AE-C1A8-4577-9539-CAB7C7E0C71A}" dt="2018-05-13T14:58:29.433" v="1740" actId="1076"/>
          <ac:spMkLst>
            <pc:docMk/>
            <pc:sldMk cId="2235924520" sldId="266"/>
            <ac:spMk id="91" creationId="{A2845F5D-45FB-4A6A-9821-BFA276F02F68}"/>
          </ac:spMkLst>
        </pc:spChg>
        <pc:spChg chg="del mod">
          <ac:chgData name="Андрей Бычков" userId="89539d82897ac83a" providerId="LiveId" clId="{868946AE-C1A8-4577-9539-CAB7C7E0C71A}" dt="2018-05-13T10:35:37.943" v="1121" actId="478"/>
          <ac:spMkLst>
            <pc:docMk/>
            <pc:sldMk cId="2235924520" sldId="266"/>
            <ac:spMk id="98" creationId="{05792AD5-792E-4530-AD29-59B565EB0BFA}"/>
          </ac:spMkLst>
        </pc:spChg>
        <pc:spChg chg="del mod">
          <ac:chgData name="Андрей Бычков" userId="89539d82897ac83a" providerId="LiveId" clId="{868946AE-C1A8-4577-9539-CAB7C7E0C71A}" dt="2018-05-13T10:34:57.827" v="1104" actId="478"/>
          <ac:spMkLst>
            <pc:docMk/>
            <pc:sldMk cId="2235924520" sldId="266"/>
            <ac:spMk id="103" creationId="{5B6A579F-C033-4F16-8A0A-53DEF11B56D4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106" creationId="{5D1B6667-D745-47F2-B12A-0D0A6BC1A450}"/>
          </ac:spMkLst>
        </pc:spChg>
        <pc:spChg chg="del mod">
          <ac:chgData name="Андрей Бычков" userId="89539d82897ac83a" providerId="LiveId" clId="{868946AE-C1A8-4577-9539-CAB7C7E0C71A}" dt="2018-05-13T10:35:37.463" v="1120" actId="478"/>
          <ac:spMkLst>
            <pc:docMk/>
            <pc:sldMk cId="2235924520" sldId="266"/>
            <ac:spMk id="116" creationId="{09BD72BF-7B87-4D0E-822D-8B96D2494409}"/>
          </ac:spMkLst>
        </pc:spChg>
        <pc:spChg chg="mod">
          <ac:chgData name="Андрей Бычков" userId="89539d82897ac83a" providerId="LiveId" clId="{868946AE-C1A8-4577-9539-CAB7C7E0C71A}" dt="2018-05-13T10:44:19.810" v="1432" actId="20577"/>
          <ac:spMkLst>
            <pc:docMk/>
            <pc:sldMk cId="2235924520" sldId="266"/>
            <ac:spMk id="125" creationId="{4D441F35-0D72-45B1-9512-2F91DC3F0BEC}"/>
          </ac:spMkLst>
        </pc:spChg>
        <pc:spChg chg="mod">
          <ac:chgData name="Андрей Бычков" userId="89539d82897ac83a" providerId="LiveId" clId="{868946AE-C1A8-4577-9539-CAB7C7E0C71A}" dt="2018-05-13T10:45:42.900" v="1456" actId="1076"/>
          <ac:spMkLst>
            <pc:docMk/>
            <pc:sldMk cId="2235924520" sldId="266"/>
            <ac:spMk id="162" creationId="{B27D5E52-BF8F-40C8-8F8D-42EAEE4E107F}"/>
          </ac:spMkLst>
        </pc:spChg>
        <pc:spChg chg="mod">
          <ac:chgData name="Андрей Бычков" userId="89539d82897ac83a" providerId="LiveId" clId="{868946AE-C1A8-4577-9539-CAB7C7E0C71A}" dt="2018-05-13T10:46:04.062" v="1464" actId="14100"/>
          <ac:spMkLst>
            <pc:docMk/>
            <pc:sldMk cId="2235924520" sldId="266"/>
            <ac:spMk id="163" creationId="{38FE924E-9E59-4B76-BD71-293EA9CD6BA0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209" creationId="{35BAEF39-FD82-47C9-8A3F-95067A1DFD91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210" creationId="{BCF10F7F-F4CA-47FF-A5DC-8E1BCAE88509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233" creationId="{3CFCA1D5-FAB6-409C-B293-BC1AA4C2CB76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234" creationId="{016BA6A8-C7E7-44FB-8315-CB44A0B5C713}"/>
          </ac:spMkLst>
        </pc:spChg>
        <pc:cxnChg chg="del mod">
          <ac:chgData name="Андрей Бычков" userId="89539d82897ac83a" providerId="LiveId" clId="{868946AE-C1A8-4577-9539-CAB7C7E0C71A}" dt="2018-05-13T10:34:59.130" v="1105" actId="478"/>
          <ac:cxnSpMkLst>
            <pc:docMk/>
            <pc:sldMk cId="2235924520" sldId="266"/>
            <ac:cxnSpMk id="19" creationId="{80DD0126-B445-4CB4-8174-D104C11C9761}"/>
          </ac:cxnSpMkLst>
        </pc:cxnChg>
        <pc:cxnChg chg="del mod">
          <ac:chgData name="Андрей Бычков" userId="89539d82897ac83a" providerId="LiveId" clId="{868946AE-C1A8-4577-9539-CAB7C7E0C71A}" dt="2018-05-13T10:44:50.973" v="1439" actId="478"/>
          <ac:cxnSpMkLst>
            <pc:docMk/>
            <pc:sldMk cId="2235924520" sldId="266"/>
            <ac:cxnSpMk id="20" creationId="{B7A2447B-806D-4AA3-AA3E-83E6E97270CE}"/>
          </ac:cxnSpMkLst>
        </pc:cxnChg>
        <pc:cxnChg chg="del mod">
          <ac:chgData name="Андрей Бычков" userId="89539d82897ac83a" providerId="LiveId" clId="{868946AE-C1A8-4577-9539-CAB7C7E0C71A}" dt="2018-05-13T10:45:05.405" v="1446" actId="478"/>
          <ac:cxnSpMkLst>
            <pc:docMk/>
            <pc:sldMk cId="2235924520" sldId="266"/>
            <ac:cxnSpMk id="22" creationId="{99BAC416-A4A8-4783-B852-9EFEDBF2B041}"/>
          </ac:cxnSpMkLst>
        </pc:cxnChg>
        <pc:cxnChg chg="del mod">
          <ac:chgData name="Андрей Бычков" userId="89539d82897ac83a" providerId="LiveId" clId="{868946AE-C1A8-4577-9539-CAB7C7E0C71A}" dt="2018-05-13T10:35:38.526" v="1122" actId="478"/>
          <ac:cxnSpMkLst>
            <pc:docMk/>
            <pc:sldMk cId="2235924520" sldId="266"/>
            <ac:cxnSpMk id="23" creationId="{6C858514-143A-4AA6-B76D-2510A5360CBF}"/>
          </ac:cxnSpMkLst>
        </pc:cxnChg>
        <pc:cxnChg chg="del mod">
          <ac:chgData name="Андрей Бычков" userId="89539d82897ac83a" providerId="LiveId" clId="{868946AE-C1A8-4577-9539-CAB7C7E0C71A}" dt="2018-05-13T10:44:58.017" v="1443" actId="478"/>
          <ac:cxnSpMkLst>
            <pc:docMk/>
            <pc:sldMk cId="2235924520" sldId="266"/>
            <ac:cxnSpMk id="24" creationId="{EE5CAF59-1611-4481-BF22-80F7A8F1CF27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8" creationId="{3B6ECC9B-C267-4394-ADC8-9AF9FD1AE063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30" creationId="{F936C0AD-194A-486F-A2B7-690C1CBE2E78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32" creationId="{0E92974E-9531-41C4-9696-D414CA94FF3A}"/>
          </ac:cxnSpMkLst>
        </pc:cxnChg>
        <pc:cxnChg chg="mod">
          <ac:chgData name="Андрей Бычков" userId="89539d82897ac83a" providerId="LiveId" clId="{868946AE-C1A8-4577-9539-CAB7C7E0C71A}" dt="2018-05-13T14:57:57.383" v="1730" actId="1076"/>
          <ac:cxnSpMkLst>
            <pc:docMk/>
            <pc:sldMk cId="2235924520" sldId="266"/>
            <ac:cxnSpMk id="34" creationId="{B11630AD-D206-4929-B96F-CF4A12716A28}"/>
          </ac:cxnSpMkLst>
        </pc:cxnChg>
        <pc:cxnChg chg="mod">
          <ac:chgData name="Андрей Бычков" userId="89539d82897ac83a" providerId="LiveId" clId="{868946AE-C1A8-4577-9539-CAB7C7E0C71A}" dt="2018-05-13T14:57:57.383" v="1730" actId="1076"/>
          <ac:cxnSpMkLst>
            <pc:docMk/>
            <pc:sldMk cId="2235924520" sldId="266"/>
            <ac:cxnSpMk id="36" creationId="{8BA9E0E0-07C4-4283-86E9-B644E55DD61C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37" creationId="{292BE49F-EC2B-4F48-A562-4C7ED4894039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39" creationId="{7E75799B-A958-433A-8DDE-AFE7C2C9D0FD}"/>
          </ac:cxnSpMkLst>
        </pc:cxnChg>
        <pc:cxnChg chg="add del mod">
          <ac:chgData name="Андрей Бычков" userId="89539d82897ac83a" providerId="LiveId" clId="{868946AE-C1A8-4577-9539-CAB7C7E0C71A}" dt="2018-05-13T10:35:50.334" v="1128" actId="11529"/>
          <ac:cxnSpMkLst>
            <pc:docMk/>
            <pc:sldMk cId="2235924520" sldId="266"/>
            <ac:cxnSpMk id="44" creationId="{01EC1845-86FE-4B37-A033-849451F31FB0}"/>
          </ac:cxnSpMkLst>
        </pc:cxnChg>
        <pc:cxnChg chg="add del mod">
          <ac:chgData name="Андрей Бычков" userId="89539d82897ac83a" providerId="LiveId" clId="{868946AE-C1A8-4577-9539-CAB7C7E0C71A}" dt="2018-05-13T10:37:59.952" v="1162" actId="478"/>
          <ac:cxnSpMkLst>
            <pc:docMk/>
            <pc:sldMk cId="2235924520" sldId="266"/>
            <ac:cxnSpMk id="46" creationId="{1EE6A804-7267-45E9-844F-4E06154615A7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48" creationId="{E33B7981-DD2E-40AE-A8F6-EDB2D3ACAC0D}"/>
          </ac:cxnSpMkLst>
        </pc:cxnChg>
        <pc:cxnChg chg="add del mod">
          <ac:chgData name="Андрей Бычков" userId="89539d82897ac83a" providerId="LiveId" clId="{868946AE-C1A8-4577-9539-CAB7C7E0C71A}" dt="2018-05-13T10:37:58.809" v="1160" actId="478"/>
          <ac:cxnSpMkLst>
            <pc:docMk/>
            <pc:sldMk cId="2235924520" sldId="266"/>
            <ac:cxnSpMk id="56" creationId="{926AD460-4E6E-4465-A419-17C57ED0FB74}"/>
          </ac:cxnSpMkLst>
        </pc:cxnChg>
        <pc:cxnChg chg="add del mod">
          <ac:chgData name="Андрей Бычков" userId="89539d82897ac83a" providerId="LiveId" clId="{868946AE-C1A8-4577-9539-CAB7C7E0C71A}" dt="2018-05-13T10:37:54.393" v="1158" actId="478"/>
          <ac:cxnSpMkLst>
            <pc:docMk/>
            <pc:sldMk cId="2235924520" sldId="266"/>
            <ac:cxnSpMk id="58" creationId="{3F1EAF51-969E-4C5D-82EF-D6CBCA05A485}"/>
          </ac:cxnSpMkLst>
        </pc:cxnChg>
        <pc:cxnChg chg="add del mod">
          <ac:chgData name="Андрей Бычков" userId="89539d82897ac83a" providerId="LiveId" clId="{868946AE-C1A8-4577-9539-CAB7C7E0C71A}" dt="2018-05-13T10:32:55.048" v="1081" actId="478"/>
          <ac:cxnSpMkLst>
            <pc:docMk/>
            <pc:sldMk cId="2235924520" sldId="266"/>
            <ac:cxnSpMk id="73" creationId="{8510ACE3-2A6A-457F-9DBD-A6CA92227FC7}"/>
          </ac:cxnSpMkLst>
        </pc:cxnChg>
        <pc:cxnChg chg="add del mod">
          <ac:chgData name="Андрей Бычков" userId="89539d82897ac83a" providerId="LiveId" clId="{868946AE-C1A8-4577-9539-CAB7C7E0C71A}" dt="2018-05-13T10:32:55.482" v="1082" actId="478"/>
          <ac:cxnSpMkLst>
            <pc:docMk/>
            <pc:sldMk cId="2235924520" sldId="266"/>
            <ac:cxnSpMk id="75" creationId="{43F49D0E-C038-45E6-8A5D-14C5E82C01D8}"/>
          </ac:cxnSpMkLst>
        </pc:cxnChg>
        <pc:cxnChg chg="del mod">
          <ac:chgData name="Андрей Бычков" userId="89539d82897ac83a" providerId="LiveId" clId="{868946AE-C1A8-4577-9539-CAB7C7E0C71A}" dt="2018-05-13T10:39:57.968" v="1200" actId="478"/>
          <ac:cxnSpMkLst>
            <pc:docMk/>
            <pc:sldMk cId="2235924520" sldId="266"/>
            <ac:cxnSpMk id="78" creationId="{0E0FECB8-02B3-4D14-9D4B-CE7030473D26}"/>
          </ac:cxnSpMkLst>
        </pc:cxnChg>
        <pc:cxnChg chg="add mod">
          <ac:chgData name="Андрей Бычков" userId="89539d82897ac83a" providerId="LiveId" clId="{868946AE-C1A8-4577-9539-CAB7C7E0C71A}" dt="2018-05-13T10:43:14.937" v="1247" actId="13822"/>
          <ac:cxnSpMkLst>
            <pc:docMk/>
            <pc:sldMk cId="2235924520" sldId="266"/>
            <ac:cxnSpMk id="88" creationId="{96E23EAB-BC1E-41C1-A7D5-B8273F969033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93" creationId="{45781E08-87CF-4983-A962-943E3AF59C7B}"/>
          </ac:cxnSpMkLst>
        </pc:cxnChg>
        <pc:cxnChg chg="add del mod">
          <ac:chgData name="Андрей Бычков" userId="89539d82897ac83a" providerId="LiveId" clId="{868946AE-C1A8-4577-9539-CAB7C7E0C71A}" dt="2018-05-13T10:39:04.041" v="1184" actId="478"/>
          <ac:cxnSpMkLst>
            <pc:docMk/>
            <pc:sldMk cId="2235924520" sldId="266"/>
            <ac:cxnSpMk id="96" creationId="{A45577B7-D215-41F5-8AB0-BA42A586C03F}"/>
          </ac:cxnSpMkLst>
        </pc:cxnChg>
        <pc:cxnChg chg="add mod">
          <ac:chgData name="Андрей Бычков" userId="89539d82897ac83a" providerId="LiveId" clId="{868946AE-C1A8-4577-9539-CAB7C7E0C71A}" dt="2018-05-13T10:43:14.937" v="1247" actId="13822"/>
          <ac:cxnSpMkLst>
            <pc:docMk/>
            <pc:sldMk cId="2235924520" sldId="266"/>
            <ac:cxnSpMk id="102" creationId="{2B3B52BA-0ED1-4E63-B346-E2DC26A4B39E}"/>
          </ac:cxnSpMkLst>
        </pc:cxnChg>
        <pc:cxnChg chg="del mod">
          <ac:chgData name="Андрей Бычков" userId="89539d82897ac83a" providerId="LiveId" clId="{868946AE-C1A8-4577-9539-CAB7C7E0C71A}" dt="2018-05-13T10:35:14.051" v="1112" actId="478"/>
          <ac:cxnSpMkLst>
            <pc:docMk/>
            <pc:sldMk cId="2235924520" sldId="266"/>
            <ac:cxnSpMk id="109" creationId="{FE7254CB-9568-4AF3-A109-C903BB3CCAF5}"/>
          </ac:cxnSpMkLst>
        </pc:cxnChg>
        <pc:cxnChg chg="add del mod">
          <ac:chgData name="Андрей Бычков" userId="89539d82897ac83a" providerId="LiveId" clId="{868946AE-C1A8-4577-9539-CAB7C7E0C71A}" dt="2018-05-13T10:40:27.732" v="1209" actId="478"/>
          <ac:cxnSpMkLst>
            <pc:docMk/>
            <pc:sldMk cId="2235924520" sldId="266"/>
            <ac:cxnSpMk id="119" creationId="{0FE6D803-169D-4B68-8033-D13A6635932F}"/>
          </ac:cxnSpMkLst>
        </pc:cxnChg>
        <pc:cxnChg chg="add del mod">
          <ac:chgData name="Андрей Бычков" userId="89539d82897ac83a" providerId="LiveId" clId="{868946AE-C1A8-4577-9539-CAB7C7E0C71A}" dt="2018-05-13T10:40:25.764" v="1208" actId="478"/>
          <ac:cxnSpMkLst>
            <pc:docMk/>
            <pc:sldMk cId="2235924520" sldId="266"/>
            <ac:cxnSpMk id="122" creationId="{A79FD315-8BEC-4338-BF92-EE8201255F23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127" creationId="{342F1D7A-CB99-4A5D-91E4-590CA6D22BBD}"/>
          </ac:cxnSpMkLst>
        </pc:cxnChg>
        <pc:cxnChg chg="del mod">
          <ac:chgData name="Андрей Бычков" userId="89539d82897ac83a" providerId="LiveId" clId="{868946AE-C1A8-4577-9539-CAB7C7E0C71A}" dt="2018-05-13T10:35:00.419" v="1106" actId="478"/>
          <ac:cxnSpMkLst>
            <pc:docMk/>
            <pc:sldMk cId="2235924520" sldId="266"/>
            <ac:cxnSpMk id="165" creationId="{7ECD0489-3956-49B3-A3E9-CE8E4B007F92}"/>
          </ac:cxnSpMkLst>
        </pc:cxnChg>
        <pc:cxnChg chg="add del mod">
          <ac:chgData name="Андрей Бычков" userId="89539d82897ac83a" providerId="LiveId" clId="{868946AE-C1A8-4577-9539-CAB7C7E0C71A}" dt="2018-05-13T10:41:55.207" v="1229" actId="11529"/>
          <ac:cxnSpMkLst>
            <pc:docMk/>
            <pc:sldMk cId="2235924520" sldId="266"/>
            <ac:cxnSpMk id="169" creationId="{D8F4F86C-DEEE-467B-94F3-7811F96BE71D}"/>
          </ac:cxnSpMkLst>
        </pc:cxnChg>
        <pc:cxnChg chg="add mod">
          <ac:chgData name="Андрей Бычков" userId="89539d82897ac83a" providerId="LiveId" clId="{868946AE-C1A8-4577-9539-CAB7C7E0C71A}" dt="2018-05-13T10:45:54.621" v="1460" actId="14100"/>
          <ac:cxnSpMkLst>
            <pc:docMk/>
            <pc:sldMk cId="2235924520" sldId="266"/>
            <ac:cxnSpMk id="171" creationId="{C73D23BE-B249-421F-A331-8A1FEB6607EF}"/>
          </ac:cxnSpMkLst>
        </pc:cxnChg>
        <pc:cxnChg chg="del mod">
          <ac:chgData name="Андрей Бычков" userId="89539d82897ac83a" providerId="LiveId" clId="{868946AE-C1A8-4577-9539-CAB7C7E0C71A}" dt="2018-05-13T10:35:40.198" v="1123" actId="478"/>
          <ac:cxnSpMkLst>
            <pc:docMk/>
            <pc:sldMk cId="2235924520" sldId="266"/>
            <ac:cxnSpMk id="175" creationId="{2852DD76-1E77-4ECE-B5BB-E285FEDA41B3}"/>
          </ac:cxnSpMkLst>
        </pc:cxnChg>
        <pc:cxnChg chg="del mod">
          <ac:chgData name="Андрей Бычков" userId="89539d82897ac83a" providerId="LiveId" clId="{868946AE-C1A8-4577-9539-CAB7C7E0C71A}" dt="2018-05-13T10:37:19.034" v="1149" actId="478"/>
          <ac:cxnSpMkLst>
            <pc:docMk/>
            <pc:sldMk cId="2235924520" sldId="266"/>
            <ac:cxnSpMk id="177" creationId="{862BB517-33D8-444E-89CF-0129220BCB0A}"/>
          </ac:cxnSpMkLst>
        </pc:cxnChg>
        <pc:cxnChg chg="add mod">
          <ac:chgData name="Андрей Бычков" userId="89539d82897ac83a" providerId="LiveId" clId="{868946AE-C1A8-4577-9539-CAB7C7E0C71A}" dt="2018-05-13T10:46:04.062" v="1464" actId="14100"/>
          <ac:cxnSpMkLst>
            <pc:docMk/>
            <pc:sldMk cId="2235924520" sldId="266"/>
            <ac:cxnSpMk id="180" creationId="{801106E3-4E5B-49CC-B898-17F343CBFEFA}"/>
          </ac:cxnSpMkLst>
        </pc:cxnChg>
        <pc:cxnChg chg="add mod">
          <ac:chgData name="Андрей Бычков" userId="89539d82897ac83a" providerId="LiveId" clId="{868946AE-C1A8-4577-9539-CAB7C7E0C71A}" dt="2018-05-13T11:02:04.588" v="1615" actId="13822"/>
          <ac:cxnSpMkLst>
            <pc:docMk/>
            <pc:sldMk cId="2235924520" sldId="266"/>
            <ac:cxnSpMk id="190" creationId="{52638D47-B7A3-49BB-BBD0-EACF34E5676F}"/>
          </ac:cxnSpMkLst>
        </pc:cxnChg>
        <pc:cxnChg chg="add del mod">
          <ac:chgData name="Андрей Бычков" userId="89539d82897ac83a" providerId="LiveId" clId="{868946AE-C1A8-4577-9539-CAB7C7E0C71A}" dt="2018-05-13T10:45:13.027" v="1449" actId="11529"/>
          <ac:cxnSpMkLst>
            <pc:docMk/>
            <pc:sldMk cId="2235924520" sldId="266"/>
            <ac:cxnSpMk id="202" creationId="{9EEC7F33-0E0B-44CE-9CE6-B6CBAF394722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04" creationId="{B7DE66C7-965F-4F9E-9C12-E37A082D3AC8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07" creationId="{A0B69753-2978-4FDC-8D21-93FA028540A8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11" creationId="{2A29C85A-193B-4A81-A559-68170764DBD5}"/>
          </ac:cxnSpMkLst>
        </pc:cxnChg>
        <pc:cxnChg chg="del mod">
          <ac:chgData name="Андрей Бычков" userId="89539d82897ac83a" providerId="LiveId" clId="{868946AE-C1A8-4577-9539-CAB7C7E0C71A}" dt="2018-05-13T10:37:59.192" v="1161" actId="478"/>
          <ac:cxnSpMkLst>
            <pc:docMk/>
            <pc:sldMk cId="2235924520" sldId="266"/>
            <ac:cxnSpMk id="226" creationId="{5BB6A743-8ECE-456E-82C3-70C5207950FC}"/>
          </ac:cxnSpMkLst>
        </pc:cxnChg>
        <pc:cxnChg chg="del mod">
          <ac:chgData name="Андрей Бычков" userId="89539d82897ac83a" providerId="LiveId" clId="{868946AE-C1A8-4577-9539-CAB7C7E0C71A}" dt="2018-05-13T10:35:44.638" v="1126" actId="478"/>
          <ac:cxnSpMkLst>
            <pc:docMk/>
            <pc:sldMk cId="2235924520" sldId="266"/>
            <ac:cxnSpMk id="228" creationId="{92A67DB4-E404-4478-B7DF-D2117169AD5F}"/>
          </ac:cxnSpMkLst>
        </pc:cxnChg>
        <pc:cxnChg chg="del mod">
          <ac:chgData name="Андрей Бычков" userId="89539d82897ac83a" providerId="LiveId" clId="{868946AE-C1A8-4577-9539-CAB7C7E0C71A}" dt="2018-05-13T10:35:43.509" v="1125" actId="478"/>
          <ac:cxnSpMkLst>
            <pc:docMk/>
            <pc:sldMk cId="2235924520" sldId="266"/>
            <ac:cxnSpMk id="230" creationId="{36318665-2B24-448F-A171-79F3E08535DF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36" creationId="{1B0C5181-F17F-4A6F-8834-B29999C86A7C}"/>
          </ac:cxnSpMkLst>
        </pc:cxnChg>
        <pc:cxnChg chg="add del mod">
          <ac:chgData name="Андрей Бычков" userId="89539d82897ac83a" providerId="LiveId" clId="{868946AE-C1A8-4577-9539-CAB7C7E0C71A}" dt="2018-05-13T10:33:00.160" v="1087" actId="478"/>
          <ac:cxnSpMkLst>
            <pc:docMk/>
            <pc:sldMk cId="2235924520" sldId="266"/>
            <ac:cxnSpMk id="242" creationId="{679F5A1E-F618-4D88-A270-10AD3BFD0B11}"/>
          </ac:cxnSpMkLst>
        </pc:cxnChg>
        <pc:cxnChg chg="add mod">
          <ac:chgData name="Андрей Бычков" userId="89539d82897ac83a" providerId="LiveId" clId="{868946AE-C1A8-4577-9539-CAB7C7E0C71A}" dt="2018-05-13T14:58:00.805" v="1731" actId="14100"/>
          <ac:cxnSpMkLst>
            <pc:docMk/>
            <pc:sldMk cId="2235924520" sldId="266"/>
            <ac:cxnSpMk id="250" creationId="{4D9352C5-315A-47FD-8C38-363C69CCFD8E}"/>
          </ac:cxnSpMkLst>
        </pc:cxnChg>
      </pc:sldChg>
      <pc:sldChg chg="addSp delSp modSp">
        <pc:chgData name="Андрей Бычков" userId="89539d82897ac83a" providerId="LiveId" clId="{868946AE-C1A8-4577-9539-CAB7C7E0C71A}" dt="2018-05-13T15:25:49.404" v="2134" actId="1076"/>
        <pc:sldMkLst>
          <pc:docMk/>
          <pc:sldMk cId="2531795876" sldId="267"/>
        </pc:sldMkLst>
        <pc:spChg chg="mod">
          <ac:chgData name="Андрей Бычков" userId="89539d82897ac83a" providerId="LiveId" clId="{868946AE-C1A8-4577-9539-CAB7C7E0C71A}" dt="2018-05-13T10:28:45.994" v="1042" actId="1076"/>
          <ac:spMkLst>
            <pc:docMk/>
            <pc:sldMk cId="2531795876" sldId="267"/>
            <ac:spMk id="2" creationId="{CBB4B822-5C14-46B8-8C34-8B13E49D76BE}"/>
          </ac:spMkLst>
        </pc:spChg>
        <pc:spChg chg="add mod">
          <ac:chgData name="Андрей Бычков" userId="89539d82897ac83a" providerId="LiveId" clId="{868946AE-C1A8-4577-9539-CAB7C7E0C71A}" dt="2018-05-13T15:23:53.141" v="2104" actId="1076"/>
          <ac:spMkLst>
            <pc:docMk/>
            <pc:sldMk cId="2531795876" sldId="267"/>
            <ac:spMk id="3" creationId="{8DDF0E4C-7C0A-4A0D-B831-E562625A7C83}"/>
          </ac:spMkLst>
        </pc:spChg>
        <pc:spChg chg="mod">
          <ac:chgData name="Андрей Бычков" userId="89539d82897ac83a" providerId="LiveId" clId="{868946AE-C1A8-4577-9539-CAB7C7E0C71A}" dt="2018-05-13T09:37:05.309" v="516" actId="13822"/>
          <ac:spMkLst>
            <pc:docMk/>
            <pc:sldMk cId="2531795876" sldId="267"/>
            <ac:spMk id="4" creationId="{18232DC6-93F8-4BD8-BC78-40CBEEE4D246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5" creationId="{BEAD474C-9C37-4C3E-8C4B-600B67B6614E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7" creationId="{CFB7A552-70A4-4B4C-8DD5-0C8744AA50DF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8" creationId="{5ECDC5E9-5B28-40D9-B1B0-228A4060C7FA}"/>
          </ac:spMkLst>
        </pc:spChg>
        <pc:spChg chg="del mod">
          <ac:chgData name="Андрей Бычков" userId="89539d82897ac83a" providerId="LiveId" clId="{868946AE-C1A8-4577-9539-CAB7C7E0C71A}" dt="2018-05-13T10:21:10.613" v="949" actId="478"/>
          <ac:spMkLst>
            <pc:docMk/>
            <pc:sldMk cId="2531795876" sldId="267"/>
            <ac:spMk id="9" creationId="{B6821EB7-D408-4C43-9474-16D7F0DFBD0E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10" creationId="{71FE30CF-9504-4773-B57E-A23C526A00DB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11" creationId="{BF7F2AD6-271B-4899-BB46-75C514A36E83}"/>
          </ac:spMkLst>
        </pc:spChg>
        <pc:spChg chg="del mod">
          <ac:chgData name="Андрей Бычков" userId="89539d82897ac83a" providerId="LiveId" clId="{868946AE-C1A8-4577-9539-CAB7C7E0C71A}" dt="2018-05-13T10:21:37.170" v="957" actId="478"/>
          <ac:spMkLst>
            <pc:docMk/>
            <pc:sldMk cId="2531795876" sldId="267"/>
            <ac:spMk id="12" creationId="{BA8CF431-490B-485C-90CD-99B00466FCD4}"/>
          </ac:spMkLst>
        </pc:spChg>
        <pc:spChg chg="del mod">
          <ac:chgData name="Андрей Бычков" userId="89539d82897ac83a" providerId="LiveId" clId="{868946AE-C1A8-4577-9539-CAB7C7E0C71A}" dt="2018-05-13T09:47:21.402" v="563" actId="478"/>
          <ac:spMkLst>
            <pc:docMk/>
            <pc:sldMk cId="2531795876" sldId="267"/>
            <ac:spMk id="13" creationId="{D8B22183-F3E4-4683-88E9-B2689F39537E}"/>
          </ac:spMkLst>
        </pc:spChg>
        <pc:spChg chg="del mod">
          <ac:chgData name="Андрей Бычков" userId="89539d82897ac83a" providerId="LiveId" clId="{868946AE-C1A8-4577-9539-CAB7C7E0C71A}" dt="2018-05-13T09:47:20.378" v="562" actId="478"/>
          <ac:spMkLst>
            <pc:docMk/>
            <pc:sldMk cId="2531795876" sldId="267"/>
            <ac:spMk id="14" creationId="{BA0F51CD-3FA1-4FE1-8815-7684FEBEF42C}"/>
          </ac:spMkLst>
        </pc:spChg>
        <pc:spChg chg="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15" creationId="{915560F6-960A-4AE1-A651-B59C55A53A6F}"/>
          </ac:spMkLst>
        </pc:spChg>
        <pc:spChg chg="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17" creationId="{2EF32992-D36B-416C-BA9A-9C2435320B83}"/>
          </ac:spMkLst>
        </pc:spChg>
        <pc:spChg chg="mod">
          <ac:chgData name="Андрей Бычков" userId="89539d82897ac83a" providerId="LiveId" clId="{868946AE-C1A8-4577-9539-CAB7C7E0C71A}" dt="2018-05-13T10:29:34.881" v="1047" actId="1076"/>
          <ac:spMkLst>
            <pc:docMk/>
            <pc:sldMk cId="2531795876" sldId="267"/>
            <ac:spMk id="18" creationId="{5EB44721-5B77-4A87-BDC3-C66C91886E8E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19" creationId="{A2F01E25-CFDB-4948-A202-F051B21A617A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0" creationId="{5710E2FD-4886-44B3-82E5-7EDAADC65ACB}"/>
          </ac:spMkLst>
        </pc:spChg>
        <pc:spChg chg="del mod">
          <ac:chgData name="Андрей Бычков" userId="89539d82897ac83a" providerId="LiveId" clId="{868946AE-C1A8-4577-9539-CAB7C7E0C71A}" dt="2018-05-13T10:02:50.611" v="721" actId="478"/>
          <ac:spMkLst>
            <pc:docMk/>
            <pc:sldMk cId="2531795876" sldId="267"/>
            <ac:spMk id="21" creationId="{92BFFA55-10DF-46E8-8636-8D17574D4AFF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2" creationId="{31DEF1B8-67FF-4691-B8AF-8A92383967DC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3" creationId="{901D02F8-60E1-4BD5-814A-881B95483C38}"/>
          </ac:spMkLst>
        </pc:spChg>
        <pc:spChg chg="del mod">
          <ac:chgData name="Андрей Бычков" userId="89539d82897ac83a" providerId="LiveId" clId="{868946AE-C1A8-4577-9539-CAB7C7E0C71A}" dt="2018-05-13T10:01:47.884" v="696" actId="478"/>
          <ac:spMkLst>
            <pc:docMk/>
            <pc:sldMk cId="2531795876" sldId="267"/>
            <ac:spMk id="24" creationId="{7DEE4776-D71C-4024-AC8D-0F4CF25674B9}"/>
          </ac:spMkLst>
        </pc:spChg>
        <pc:spChg chg="del mod">
          <ac:chgData name="Андрей Бычков" userId="89539d82897ac83a" providerId="LiveId" clId="{868946AE-C1A8-4577-9539-CAB7C7E0C71A}" dt="2018-05-13T10:27:23.770" v="1020" actId="478"/>
          <ac:spMkLst>
            <pc:docMk/>
            <pc:sldMk cId="2531795876" sldId="267"/>
            <ac:spMk id="25" creationId="{4EE19D93-E211-4C9C-94B3-33064649D7DA}"/>
          </ac:spMkLst>
        </pc:spChg>
        <pc:spChg chg="del mod">
          <ac:chgData name="Андрей Бычков" userId="89539d82897ac83a" providerId="LiveId" clId="{868946AE-C1A8-4577-9539-CAB7C7E0C71A}" dt="2018-05-13T10:27:53.899" v="1029" actId="478"/>
          <ac:spMkLst>
            <pc:docMk/>
            <pc:sldMk cId="2531795876" sldId="267"/>
            <ac:spMk id="26" creationId="{1EA1AA15-9E89-4294-8891-B62441730AEC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7" creationId="{17552A12-BF51-49C1-8E6B-86F16A65033B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9" creationId="{79FD8B34-66C9-40D3-8CB8-ED86F88DA324}"/>
          </ac:spMkLst>
        </pc:spChg>
        <pc:spChg chg="del mod">
          <ac:chgData name="Андрей Бычков" userId="89539d82897ac83a" providerId="LiveId" clId="{868946AE-C1A8-4577-9539-CAB7C7E0C71A}" dt="2018-05-13T09:48:58.690" v="589" actId="478"/>
          <ac:spMkLst>
            <pc:docMk/>
            <pc:sldMk cId="2531795876" sldId="267"/>
            <ac:spMk id="30" creationId="{23BF2D66-67AD-400C-9B87-5EBACA5AB1A8}"/>
          </ac:spMkLst>
        </pc:spChg>
        <pc:spChg chg="del mod">
          <ac:chgData name="Андрей Бычков" userId="89539d82897ac83a" providerId="LiveId" clId="{868946AE-C1A8-4577-9539-CAB7C7E0C71A}" dt="2018-05-13T09:48:56.322" v="587" actId="478"/>
          <ac:spMkLst>
            <pc:docMk/>
            <pc:sldMk cId="2531795876" sldId="267"/>
            <ac:spMk id="31" creationId="{9094A274-833A-4FCD-9239-D8667631DC54}"/>
          </ac:spMkLst>
        </pc:spChg>
        <pc:spChg chg="add mod">
          <ac:chgData name="Андрей Бычков" userId="89539d82897ac83a" providerId="LiveId" clId="{868946AE-C1A8-4577-9539-CAB7C7E0C71A}" dt="2018-05-13T15:25:37.222" v="2132" actId="1076"/>
          <ac:spMkLst>
            <pc:docMk/>
            <pc:sldMk cId="2531795876" sldId="267"/>
            <ac:spMk id="44" creationId="{4872D014-D137-4BD2-A600-9A1246B97C96}"/>
          </ac:spMkLst>
        </pc:spChg>
        <pc:spChg chg="add mod">
          <ac:chgData name="Андрей Бычков" userId="89539d82897ac83a" providerId="LiveId" clId="{868946AE-C1A8-4577-9539-CAB7C7E0C71A}" dt="2018-05-13T15:25:28.613" v="2129" actId="1076"/>
          <ac:spMkLst>
            <pc:docMk/>
            <pc:sldMk cId="2531795876" sldId="267"/>
            <ac:spMk id="45" creationId="{9DF10346-14C8-44DA-AFDA-D7136F4204C0}"/>
          </ac:spMkLst>
        </pc:spChg>
        <pc:spChg chg="add mod">
          <ac:chgData name="Андрей Бычков" userId="89539d82897ac83a" providerId="LiveId" clId="{868946AE-C1A8-4577-9539-CAB7C7E0C71A}" dt="2018-05-13T15:25:32.847" v="2131" actId="1076"/>
          <ac:spMkLst>
            <pc:docMk/>
            <pc:sldMk cId="2531795876" sldId="267"/>
            <ac:spMk id="46" creationId="{AE619123-4759-4109-B8B2-FA6517EDC829}"/>
          </ac:spMkLst>
        </pc:spChg>
        <pc:spChg chg="add mod">
          <ac:chgData name="Андрей Бычков" userId="89539d82897ac83a" providerId="LiveId" clId="{868946AE-C1A8-4577-9539-CAB7C7E0C71A}" dt="2018-05-13T15:23:54.844" v="2105" actId="1076"/>
          <ac:spMkLst>
            <pc:docMk/>
            <pc:sldMk cId="2531795876" sldId="267"/>
            <ac:spMk id="47" creationId="{61F64618-F124-42C4-9F7F-5D7FDFF0A505}"/>
          </ac:spMkLst>
        </pc:spChg>
        <pc:spChg chg="add mod">
          <ac:chgData name="Андрей Бычков" userId="89539d82897ac83a" providerId="LiveId" clId="{868946AE-C1A8-4577-9539-CAB7C7E0C71A}" dt="2018-05-13T15:25:30.722" v="2130" actId="1076"/>
          <ac:spMkLst>
            <pc:docMk/>
            <pc:sldMk cId="2531795876" sldId="267"/>
            <ac:spMk id="48" creationId="{ADDBC2F7-808C-4D13-84B4-2E8D5288C708}"/>
          </ac:spMkLst>
        </pc:spChg>
        <pc:spChg chg="add mod">
          <ac:chgData name="Андрей Бычков" userId="89539d82897ac83a" providerId="LiveId" clId="{868946AE-C1A8-4577-9539-CAB7C7E0C71A}" dt="2018-05-13T15:24:02.985" v="2108" actId="14100"/>
          <ac:spMkLst>
            <pc:docMk/>
            <pc:sldMk cId="2531795876" sldId="267"/>
            <ac:spMk id="49" creationId="{95D16616-DEB3-4E82-93C7-5B81D3B1B19C}"/>
          </ac:spMkLst>
        </pc:spChg>
        <pc:spChg chg="add mod">
          <ac:chgData name="Андрей Бычков" userId="89539d82897ac83a" providerId="LiveId" clId="{868946AE-C1A8-4577-9539-CAB7C7E0C71A}" dt="2018-05-13T15:24:27.562" v="2112" actId="1076"/>
          <ac:spMkLst>
            <pc:docMk/>
            <pc:sldMk cId="2531795876" sldId="267"/>
            <ac:spMk id="50" creationId="{22C8706B-A04C-4229-AEE0-3F353C1B6A02}"/>
          </ac:spMkLst>
        </pc:spChg>
        <pc:spChg chg="add mod">
          <ac:chgData name="Андрей Бычков" userId="89539d82897ac83a" providerId="LiveId" clId="{868946AE-C1A8-4577-9539-CAB7C7E0C71A}" dt="2018-05-13T15:24:15.281" v="2110" actId="1076"/>
          <ac:spMkLst>
            <pc:docMk/>
            <pc:sldMk cId="2531795876" sldId="267"/>
            <ac:spMk id="52" creationId="{A0EE02C2-DD28-4D21-B1ED-0440838E4C10}"/>
          </ac:spMkLst>
        </pc:spChg>
        <pc:spChg chg="del mod">
          <ac:chgData name="Андрей Бычков" userId="89539d82897ac83a" providerId="LiveId" clId="{868946AE-C1A8-4577-9539-CAB7C7E0C71A}" dt="2018-05-13T09:48:57.597" v="588" actId="478"/>
          <ac:spMkLst>
            <pc:docMk/>
            <pc:sldMk cId="2531795876" sldId="267"/>
            <ac:spMk id="167" creationId="{1536C827-CDAC-4D02-AC42-3469DDB0FD8F}"/>
          </ac:spMkLst>
        </pc:spChg>
        <pc:spChg chg="add del mod">
          <ac:chgData name="Андрей Бычков" userId="89539d82897ac83a" providerId="LiveId" clId="{868946AE-C1A8-4577-9539-CAB7C7E0C71A}" dt="2018-05-13T10:21:41.265" v="960" actId="478"/>
          <ac:spMkLst>
            <pc:docMk/>
            <pc:sldMk cId="2531795876" sldId="267"/>
            <ac:spMk id="189" creationId="{3EBE2F24-E93B-47BC-8A41-9647B22A3FCA}"/>
          </ac:spMkLst>
        </pc:spChg>
        <pc:spChg chg="add del mod">
          <ac:chgData name="Андрей Бычков" userId="89539d82897ac83a" providerId="LiveId" clId="{868946AE-C1A8-4577-9539-CAB7C7E0C71A}" dt="2018-05-13T10:28:21.222" v="1035" actId="478"/>
          <ac:spMkLst>
            <pc:docMk/>
            <pc:sldMk cId="2531795876" sldId="267"/>
            <ac:spMk id="222" creationId="{BFD3C95F-CA9D-4E82-972A-200E6D266FDF}"/>
          </ac:spMkLst>
        </pc:spChg>
        <pc:spChg chg="add mod">
          <ac:chgData name="Андрей Бычков" userId="89539d82897ac83a" providerId="LiveId" clId="{868946AE-C1A8-4577-9539-CAB7C7E0C71A}" dt="2018-05-13T11:02:32.006" v="1618" actId="14100"/>
          <ac:spMkLst>
            <pc:docMk/>
            <pc:sldMk cId="2531795876" sldId="267"/>
            <ac:spMk id="223" creationId="{9F6D6BC7-185A-45C8-9CC1-6C7132CBDB01}"/>
          </ac:spMkLst>
        </pc:spChg>
        <pc:spChg chg="mod">
          <ac:chgData name="Андрей Бычков" userId="89539d82897ac83a" providerId="LiveId" clId="{868946AE-C1A8-4577-9539-CAB7C7E0C71A}" dt="2018-05-13T10:05:39.110" v="766" actId="1076"/>
          <ac:spMkLst>
            <pc:docMk/>
            <pc:sldMk cId="2531795876" sldId="267"/>
            <ac:spMk id="255" creationId="{B7B68327-6994-429A-AB5C-952D30285765}"/>
          </ac:spMkLst>
        </pc:spChg>
        <pc:spChg chg="del mod">
          <ac:chgData name="Андрей Бычков" userId="89539d82897ac83a" providerId="LiveId" clId="{868946AE-C1A8-4577-9539-CAB7C7E0C71A}" dt="2018-05-13T10:03:18.839" v="733" actId="478"/>
          <ac:spMkLst>
            <pc:docMk/>
            <pc:sldMk cId="2531795876" sldId="267"/>
            <ac:spMk id="256" creationId="{3D1C4AAC-4765-4C84-8345-6E12A22B8BFF}"/>
          </ac:spMkLst>
        </pc:spChg>
        <pc:spChg chg="mod">
          <ac:chgData name="Андрей Бычков" userId="89539d82897ac83a" providerId="LiveId" clId="{868946AE-C1A8-4577-9539-CAB7C7E0C71A}" dt="2018-05-13T10:05:39.110" v="766" actId="1076"/>
          <ac:spMkLst>
            <pc:docMk/>
            <pc:sldMk cId="2531795876" sldId="267"/>
            <ac:spMk id="257" creationId="{B87546D3-A296-4159-BC55-F83F3712AB82}"/>
          </ac:spMkLst>
        </pc:spChg>
        <pc:spChg chg="del mod">
          <ac:chgData name="Андрей Бычков" userId="89539d82897ac83a" providerId="LiveId" clId="{868946AE-C1A8-4577-9539-CAB7C7E0C71A}" dt="2018-05-13T10:03:16.414" v="732" actId="478"/>
          <ac:spMkLst>
            <pc:docMk/>
            <pc:sldMk cId="2531795876" sldId="267"/>
            <ac:spMk id="258" creationId="{545DDD3B-5C93-4D91-9E69-AA8B7D3D0580}"/>
          </ac:spMkLst>
        </pc:spChg>
        <pc:spChg chg="add del mod">
          <ac:chgData name="Андрей Бычков" userId="89539d82897ac83a" providerId="LiveId" clId="{868946AE-C1A8-4577-9539-CAB7C7E0C71A}" dt="2018-05-13T10:22:30.285" v="966" actId="478"/>
          <ac:spMkLst>
            <pc:docMk/>
            <pc:sldMk cId="2531795876" sldId="267"/>
            <ac:spMk id="325" creationId="{CD9F60C7-7ADC-4BAD-8762-2D821A53093A}"/>
          </ac:spMkLst>
        </pc:spChg>
        <pc:spChg chg="add mod">
          <ac:chgData name="Андрей Бычков" userId="89539d82897ac83a" providerId="LiveId" clId="{868946AE-C1A8-4577-9539-CAB7C7E0C71A}" dt="2018-05-13T11:02:28.902" v="1617" actId="1076"/>
          <ac:spMkLst>
            <pc:docMk/>
            <pc:sldMk cId="2531795876" sldId="267"/>
            <ac:spMk id="326" creationId="{B9536914-E9D6-40A4-B081-A1426ECE7184}"/>
          </ac:spMkLst>
        </pc:spChg>
        <pc:spChg chg="add mod">
          <ac:chgData name="Андрей Бычков" userId="89539d82897ac83a" providerId="LiveId" clId="{868946AE-C1A8-4577-9539-CAB7C7E0C71A}" dt="2018-05-13T10:21:22.525" v="954" actId="1076"/>
          <ac:spMkLst>
            <pc:docMk/>
            <pc:sldMk cId="2531795876" sldId="267"/>
            <ac:spMk id="330" creationId="{61E9A92D-A327-49CD-B84F-93859914E1AE}"/>
          </ac:spMkLst>
        </pc:spChg>
        <pc:spChg chg="add 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342" creationId="{0020B8F7-0DB0-47AB-AE4C-82FF4B87A006}"/>
          </ac:spMkLst>
        </pc:spChg>
        <pc:spChg chg="add mod">
          <ac:chgData name="Андрей Бычков" userId="89539d82897ac83a" providerId="LiveId" clId="{868946AE-C1A8-4577-9539-CAB7C7E0C71A}" dt="2018-05-13T15:25:49.404" v="2134" actId="1076"/>
          <ac:spMkLst>
            <pc:docMk/>
            <pc:sldMk cId="2531795876" sldId="267"/>
            <ac:spMk id="372" creationId="{6B0CA4B3-7405-4430-A0E6-4E3CB944B467}"/>
          </ac:spMkLst>
        </pc:spChg>
        <pc:cxnChg chg="del mod">
          <ac:chgData name="Андрей Бычков" userId="89539d82897ac83a" providerId="LiveId" clId="{868946AE-C1A8-4577-9539-CAB7C7E0C71A}" dt="2018-05-13T10:21:11.535" v="950" actId="478"/>
          <ac:cxnSpMkLst>
            <pc:docMk/>
            <pc:sldMk cId="2531795876" sldId="267"/>
            <ac:cxnSpMk id="35" creationId="{39AA313C-574F-420B-B3F4-3EA0590E774F}"/>
          </ac:cxnSpMkLst>
        </pc:cxnChg>
        <pc:cxnChg chg="del mod">
          <ac:chgData name="Андрей Бычков" userId="89539d82897ac83a" providerId="LiveId" clId="{868946AE-C1A8-4577-9539-CAB7C7E0C71A}" dt="2018-05-13T10:21:12.028" v="951" actId="478"/>
          <ac:cxnSpMkLst>
            <pc:docMk/>
            <pc:sldMk cId="2531795876" sldId="267"/>
            <ac:cxnSpMk id="37" creationId="{8E1EA24A-A1BC-4B17-AB55-6693A7490238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43" creationId="{FCBD3587-4F91-4621-8A45-AD95F4119F51}"/>
          </ac:cxnSpMkLst>
        </pc:cxnChg>
        <pc:cxnChg chg="del mod">
          <ac:chgData name="Андрей Бычков" userId="89539d82897ac83a" providerId="LiveId" clId="{868946AE-C1A8-4577-9539-CAB7C7E0C71A}" dt="2018-05-13T09:48:11.529" v="579" actId="478"/>
          <ac:cxnSpMkLst>
            <pc:docMk/>
            <pc:sldMk cId="2531795876" sldId="267"/>
            <ac:cxnSpMk id="45" creationId="{AB2551F8-4B54-49ED-8280-696760153E05}"/>
          </ac:cxnSpMkLst>
        </pc:cxnChg>
        <pc:cxnChg chg="del mod">
          <ac:chgData name="Андрей Бычков" userId="89539d82897ac83a" providerId="LiveId" clId="{868946AE-C1A8-4577-9539-CAB7C7E0C71A}" dt="2018-05-13T09:47:42.702" v="571" actId="478"/>
          <ac:cxnSpMkLst>
            <pc:docMk/>
            <pc:sldMk cId="2531795876" sldId="267"/>
            <ac:cxnSpMk id="47" creationId="{14B25966-8557-4215-B3F1-391A12DEA57F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51" creationId="{B795CEEA-A1E7-4F85-A409-F215B7849BA8}"/>
          </ac:cxnSpMkLst>
        </pc:cxnChg>
        <pc:cxnChg chg="del mod">
          <ac:chgData name="Андрей Бычков" userId="89539d82897ac83a" providerId="LiveId" clId="{868946AE-C1A8-4577-9539-CAB7C7E0C71A}" dt="2018-05-13T09:47:44.261" v="572" actId="478"/>
          <ac:cxnSpMkLst>
            <pc:docMk/>
            <pc:sldMk cId="2531795876" sldId="267"/>
            <ac:cxnSpMk id="69" creationId="{04C36563-CC8E-4D8F-A392-E0CF249EF3A1}"/>
          </ac:cxnSpMkLst>
        </pc:cxnChg>
        <pc:cxnChg chg="del mod">
          <ac:chgData name="Андрей Бычков" userId="89539d82897ac83a" providerId="LiveId" clId="{868946AE-C1A8-4577-9539-CAB7C7E0C71A}" dt="2018-05-13T10:27:24.593" v="1021" actId="478"/>
          <ac:cxnSpMkLst>
            <pc:docMk/>
            <pc:sldMk cId="2531795876" sldId="267"/>
            <ac:cxnSpMk id="71" creationId="{F7E465E1-6B31-4817-8A60-90020877237A}"/>
          </ac:cxnSpMkLst>
        </pc:cxnChg>
        <pc:cxnChg chg="add del mod">
          <ac:chgData name="Андрей Бычков" userId="89539d82897ac83a" providerId="LiveId" clId="{868946AE-C1A8-4577-9539-CAB7C7E0C71A}" dt="2018-05-13T10:21:51.625" v="961" actId="478"/>
          <ac:cxnSpMkLst>
            <pc:docMk/>
            <pc:sldMk cId="2531795876" sldId="267"/>
            <ac:cxnSpMk id="72" creationId="{E6AEC08B-9D2D-4169-9FF0-AB80BF9EC270}"/>
          </ac:cxnSpMkLst>
        </pc:cxnChg>
        <pc:cxnChg chg="del mod">
          <ac:chgData name="Андрей Бычков" userId="89539d82897ac83a" providerId="LiveId" clId="{868946AE-C1A8-4577-9539-CAB7C7E0C71A}" dt="2018-05-13T10:27:25.057" v="1022" actId="478"/>
          <ac:cxnSpMkLst>
            <pc:docMk/>
            <pc:sldMk cId="2531795876" sldId="267"/>
            <ac:cxnSpMk id="73" creationId="{740359C1-F06D-4306-B01A-1E93CAFBAE6C}"/>
          </ac:cxnSpMkLst>
        </pc:cxnChg>
        <pc:cxnChg chg="del mod">
          <ac:chgData name="Андрей Бычков" userId="89539d82897ac83a" providerId="LiveId" clId="{868946AE-C1A8-4577-9539-CAB7C7E0C71A}" dt="2018-05-13T10:27:59.773" v="1030" actId="478"/>
          <ac:cxnSpMkLst>
            <pc:docMk/>
            <pc:sldMk cId="2531795876" sldId="267"/>
            <ac:cxnSpMk id="75" creationId="{CC133BB4-1CB0-46E3-B3F1-82C899514397}"/>
          </ac:cxnSpMkLst>
        </pc:cxnChg>
        <pc:cxnChg chg="add del mod">
          <ac:chgData name="Андрей Бычков" userId="89539d82897ac83a" providerId="LiveId" clId="{868946AE-C1A8-4577-9539-CAB7C7E0C71A}" dt="2018-05-13T10:21:39.387" v="958" actId="478"/>
          <ac:cxnSpMkLst>
            <pc:docMk/>
            <pc:sldMk cId="2531795876" sldId="267"/>
            <ac:cxnSpMk id="80" creationId="{E12EC27A-A12F-4A7B-A0AE-C7463ED49ED8}"/>
          </ac:cxnSpMkLst>
        </pc:cxnChg>
        <pc:cxnChg chg="del mod">
          <ac:chgData name="Андрей Бычков" userId="89539d82897ac83a" providerId="LiveId" clId="{868946AE-C1A8-4577-9539-CAB7C7E0C71A}" dt="2018-05-13T10:06:57.648" v="777" actId="478"/>
          <ac:cxnSpMkLst>
            <pc:docMk/>
            <pc:sldMk cId="2531795876" sldId="267"/>
            <ac:cxnSpMk id="83" creationId="{FCD05FE7-B556-44FF-BAC4-D6BD9BA35D85}"/>
          </ac:cxnSpMkLst>
        </pc:cxnChg>
        <pc:cxnChg chg="del mod">
          <ac:chgData name="Андрей Бычков" userId="89539d82897ac83a" providerId="LiveId" clId="{868946AE-C1A8-4577-9539-CAB7C7E0C71A}" dt="2018-05-13T10:02:54.850" v="725" actId="478"/>
          <ac:cxnSpMkLst>
            <pc:docMk/>
            <pc:sldMk cId="2531795876" sldId="267"/>
            <ac:cxnSpMk id="85" creationId="{2D7EA8E4-C79C-43B5-8315-5BEAC95D8B92}"/>
          </ac:cxnSpMkLst>
        </pc:cxnChg>
        <pc:cxnChg chg="del mod">
          <ac:chgData name="Андрей Бычков" userId="89539d82897ac83a" providerId="LiveId" clId="{868946AE-C1A8-4577-9539-CAB7C7E0C71A}" dt="2018-05-13T10:04:01.786" v="737" actId="478"/>
          <ac:cxnSpMkLst>
            <pc:docMk/>
            <pc:sldMk cId="2531795876" sldId="267"/>
            <ac:cxnSpMk id="87" creationId="{8A112F1C-4749-40F8-99AB-E4DA1D067055}"/>
          </ac:cxnSpMkLst>
        </pc:cxnChg>
        <pc:cxnChg chg="del mod">
          <ac:chgData name="Андрей Бычков" userId="89539d82897ac83a" providerId="LiveId" clId="{868946AE-C1A8-4577-9539-CAB7C7E0C71A}" dt="2018-05-13T10:06:59.225" v="779" actId="478"/>
          <ac:cxnSpMkLst>
            <pc:docMk/>
            <pc:sldMk cId="2531795876" sldId="267"/>
            <ac:cxnSpMk id="89" creationId="{C34E9CCF-E768-4819-9F05-F55AFD605C50}"/>
          </ac:cxnSpMkLst>
        </pc:cxnChg>
        <pc:cxnChg chg="del mod">
          <ac:chgData name="Андрей Бычков" userId="89539d82897ac83a" providerId="LiveId" clId="{868946AE-C1A8-4577-9539-CAB7C7E0C71A}" dt="2018-05-13T10:06:59.672" v="780" actId="478"/>
          <ac:cxnSpMkLst>
            <pc:docMk/>
            <pc:sldMk cId="2531795876" sldId="267"/>
            <ac:cxnSpMk id="91" creationId="{1FA8F4FF-9561-4874-8F13-74863A9F58FE}"/>
          </ac:cxnSpMkLst>
        </pc:cxnChg>
        <pc:cxnChg chg="del mod">
          <ac:chgData name="Андрей Бычков" userId="89539d82897ac83a" providerId="LiveId" clId="{868946AE-C1A8-4577-9539-CAB7C7E0C71A}" dt="2018-05-13T10:02:54.090" v="724" actId="478"/>
          <ac:cxnSpMkLst>
            <pc:docMk/>
            <pc:sldMk cId="2531795876" sldId="267"/>
            <ac:cxnSpMk id="145" creationId="{66F2DD1D-9D31-4CF7-BCEB-CE4045037DC8}"/>
          </ac:cxnSpMkLst>
        </pc:cxnChg>
        <pc:cxnChg chg="del mod">
          <ac:chgData name="Андрей Бычков" userId="89539d82897ac83a" providerId="LiveId" clId="{868946AE-C1A8-4577-9539-CAB7C7E0C71A}" dt="2018-05-13T10:02:52.786" v="723" actId="478"/>
          <ac:cxnSpMkLst>
            <pc:docMk/>
            <pc:sldMk cId="2531795876" sldId="267"/>
            <ac:cxnSpMk id="147" creationId="{12EEDF21-9D56-4D07-9E4E-281ADE89FFF2}"/>
          </ac:cxnSpMkLst>
        </pc:cxnChg>
        <pc:cxnChg chg="add mod">
          <ac:chgData name="Андрей Бычков" userId="89539d82897ac83a" providerId="LiveId" clId="{868946AE-C1A8-4577-9539-CAB7C7E0C71A}" dt="2018-05-13T10:29:34.881" v="1047" actId="1076"/>
          <ac:cxnSpMkLst>
            <pc:docMk/>
            <pc:sldMk cId="2531795876" sldId="267"/>
            <ac:cxnSpMk id="150" creationId="{6F0D350F-0AD9-4137-BAAC-05E252B4B6D4}"/>
          </ac:cxnSpMkLst>
        </pc:cxnChg>
        <pc:cxnChg chg="del mod">
          <ac:chgData name="Андрей Бычков" userId="89539d82897ac83a" providerId="LiveId" clId="{868946AE-C1A8-4577-9539-CAB7C7E0C71A}" dt="2018-05-13T10:28:00.734" v="1031" actId="478"/>
          <ac:cxnSpMkLst>
            <pc:docMk/>
            <pc:sldMk cId="2531795876" sldId="267"/>
            <ac:cxnSpMk id="158" creationId="{5DAAEA23-CC95-4F69-B45C-2DD45BF26742}"/>
          </ac:cxnSpMkLst>
        </pc:cxnChg>
        <pc:cxnChg chg="del mod">
          <ac:chgData name="Андрей Бычков" userId="89539d82897ac83a" providerId="LiveId" clId="{868946AE-C1A8-4577-9539-CAB7C7E0C71A}" dt="2018-05-13T09:50:01.089" v="608" actId="478"/>
          <ac:cxnSpMkLst>
            <pc:docMk/>
            <pc:sldMk cId="2531795876" sldId="267"/>
            <ac:cxnSpMk id="161" creationId="{FAD14462-6176-42AA-B7B2-E02F2A18E35C}"/>
          </ac:cxnSpMkLst>
        </pc:cxnChg>
        <pc:cxnChg chg="del mod">
          <ac:chgData name="Андрей Бычков" userId="89539d82897ac83a" providerId="LiveId" clId="{868946AE-C1A8-4577-9539-CAB7C7E0C71A}" dt="2018-05-13T09:49:00.300" v="590" actId="478"/>
          <ac:cxnSpMkLst>
            <pc:docMk/>
            <pc:sldMk cId="2531795876" sldId="267"/>
            <ac:cxnSpMk id="164" creationId="{9B72AA2E-2800-4BC4-9BFA-58112F612CE6}"/>
          </ac:cxnSpMkLst>
        </pc:cxnChg>
        <pc:cxnChg chg="del mod">
          <ac:chgData name="Андрей Бычков" userId="89539d82897ac83a" providerId="LiveId" clId="{868946AE-C1A8-4577-9539-CAB7C7E0C71A}" dt="2018-05-13T09:49:27.232" v="597" actId="478"/>
          <ac:cxnSpMkLst>
            <pc:docMk/>
            <pc:sldMk cId="2531795876" sldId="267"/>
            <ac:cxnSpMk id="170" creationId="{8CEEC025-9696-4BA7-843F-22954D7C612E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200" creationId="{F119CAF1-328D-49DE-B35D-51E4CBD9D6E0}"/>
          </ac:cxnSpMkLst>
        </pc:cxnChg>
        <pc:cxnChg chg="del mod">
          <ac:chgData name="Андрей Бычков" userId="89539d82897ac83a" providerId="LiveId" clId="{868946AE-C1A8-4577-9539-CAB7C7E0C71A}" dt="2018-05-13T10:21:40.363" v="959" actId="478"/>
          <ac:cxnSpMkLst>
            <pc:docMk/>
            <pc:sldMk cId="2531795876" sldId="267"/>
            <ac:cxnSpMk id="242" creationId="{977D097C-31A3-409B-946A-A3ABC84265FA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251" creationId="{646684F6-F518-4BA9-B378-10B469BEE2E9}"/>
          </ac:cxnSpMkLst>
        </pc:cxnChg>
        <pc:cxnChg chg="add del mod">
          <ac:chgData name="Андрей Бычков" userId="89539d82897ac83a" providerId="LiveId" clId="{868946AE-C1A8-4577-9539-CAB7C7E0C71A}" dt="2018-05-13T10:06:58.512" v="778" actId="478"/>
          <ac:cxnSpMkLst>
            <pc:docMk/>
            <pc:sldMk cId="2531795876" sldId="267"/>
            <ac:cxnSpMk id="300" creationId="{64E5EBAC-5CB3-4E2A-92A3-5007CEC4B0BF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3" creationId="{ED105B6D-AE58-46A8-A478-87F600EDB4E0}"/>
          </ac:cxnSpMkLst>
        </pc:cxnChg>
        <pc:cxnChg chg="add del mod">
          <ac:chgData name="Андрей Бычков" userId="89539d82897ac83a" providerId="LiveId" clId="{868946AE-C1A8-4577-9539-CAB7C7E0C71A}" dt="2018-05-13T10:07:37.560" v="787" actId="11529"/>
          <ac:cxnSpMkLst>
            <pc:docMk/>
            <pc:sldMk cId="2531795876" sldId="267"/>
            <ac:cxnSpMk id="315" creationId="{32B5A9D6-7125-41F9-89E5-C522B2066A2D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7" creationId="{63A1DC54-A50A-4A5A-B63F-726A3B633987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9" creationId="{F547C185-BD81-458A-9919-6EC4BCD7C1F4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21" creationId="{A52A7E7A-B931-4AD4-925D-1E25BFC725F5}"/>
          </ac:cxnSpMkLst>
        </pc:cxnChg>
        <pc:cxnChg chg="add mod">
          <ac:chgData name="Андрей Бычков" userId="89539d82897ac83a" providerId="LiveId" clId="{868946AE-C1A8-4577-9539-CAB7C7E0C71A}" dt="2018-05-13T10:31:52.408" v="1058" actId="13822"/>
          <ac:cxnSpMkLst>
            <pc:docMk/>
            <pc:sldMk cId="2531795876" sldId="267"/>
            <ac:cxnSpMk id="332" creationId="{96B82CFA-0AA2-4FE2-B329-DE639D9600EC}"/>
          </ac:cxnSpMkLst>
        </pc:cxnChg>
        <pc:cxnChg chg="add mod">
          <ac:chgData name="Андрей Бычков" userId="89539d82897ac83a" providerId="LiveId" clId="{868946AE-C1A8-4577-9539-CAB7C7E0C71A}" dt="2018-05-13T10:31:52.408" v="1058" actId="13822"/>
          <ac:cxnSpMkLst>
            <pc:docMk/>
            <pc:sldMk cId="2531795876" sldId="267"/>
            <ac:cxnSpMk id="334" creationId="{D73A4381-31C9-4F6D-BA6C-94C70FED74AD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36" creationId="{880F77AB-AAFF-410D-B9F0-E647DDDA6DC5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39" creationId="{BEA9F8D1-139E-48F2-B963-8542214850B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41" creationId="{F4B35D62-E20E-4B19-AA77-4CC239C4B198}"/>
          </ac:cxnSpMkLst>
        </pc:cxnChg>
        <pc:cxnChg chg="add mod">
          <ac:chgData name="Андрей Бычков" userId="89539d82897ac83a" providerId="LiveId" clId="{868946AE-C1A8-4577-9539-CAB7C7E0C71A}" dt="2018-05-13T10:30:06.854" v="1053" actId="13822"/>
          <ac:cxnSpMkLst>
            <pc:docMk/>
            <pc:sldMk cId="2531795876" sldId="267"/>
            <ac:cxnSpMk id="344" creationId="{1074C7E9-3A40-45BB-881E-7AD07704D113}"/>
          </ac:cxnSpMkLst>
        </pc:cxnChg>
        <pc:cxnChg chg="add mod">
          <ac:chgData name="Андрей Бычков" userId="89539d82897ac83a" providerId="LiveId" clId="{868946AE-C1A8-4577-9539-CAB7C7E0C71A}" dt="2018-05-13T10:30:06.854" v="1053" actId="13822"/>
          <ac:cxnSpMkLst>
            <pc:docMk/>
            <pc:sldMk cId="2531795876" sldId="267"/>
            <ac:cxnSpMk id="346" creationId="{056FAF7A-54DA-4505-BDA1-24D39FBBC8D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48" creationId="{69531F26-4632-4518-8AAF-7D45875533B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50" creationId="{165064E0-4BE3-47B0-A5E7-6BB9798AD8FC}"/>
          </ac:cxnSpMkLst>
        </pc:cxnChg>
      </pc:sldChg>
      <pc:sldChg chg="addSp modSp">
        <pc:chgData name="Андрей Бычков" userId="89539d82897ac83a" providerId="LiveId" clId="{868946AE-C1A8-4577-9539-CAB7C7E0C71A}" dt="2018-05-13T11:52:36.028" v="1653" actId="14100"/>
        <pc:sldMkLst>
          <pc:docMk/>
          <pc:sldMk cId="986948120" sldId="269"/>
        </pc:sldMkLst>
        <pc:spChg chg="mod">
          <ac:chgData name="Андрей Бычков" userId="89539d82897ac83a" providerId="LiveId" clId="{868946AE-C1A8-4577-9539-CAB7C7E0C71A}" dt="2018-05-13T08:37:06.233" v="368" actId="1076"/>
          <ac:spMkLst>
            <pc:docMk/>
            <pc:sldMk cId="986948120" sldId="269"/>
            <ac:spMk id="8" creationId="{FBC916A3-422F-490A-9FFB-AA65516EB78C}"/>
          </ac:spMkLst>
        </pc:spChg>
        <pc:graphicFrameChg chg="mod modGraphic">
          <ac:chgData name="Андрей Бычков" userId="89539d82897ac83a" providerId="LiveId" clId="{868946AE-C1A8-4577-9539-CAB7C7E0C71A}" dt="2018-05-13T11:52:36.028" v="1653" actId="14100"/>
          <ac:graphicFrameMkLst>
            <pc:docMk/>
            <pc:sldMk cId="986948120" sldId="269"/>
            <ac:graphicFrameMk id="7" creationId="{114916CB-EE8E-4DA4-B586-67B458056B52}"/>
          </ac:graphicFrameMkLst>
        </pc:graphicFrameChg>
        <pc:graphicFrameChg chg="add mod modGraphic">
          <ac:chgData name="Андрей Бычков" userId="89539d82897ac83a" providerId="LiveId" clId="{868946AE-C1A8-4577-9539-CAB7C7E0C71A}" dt="2018-05-13T08:38:01.922" v="373" actId="113"/>
          <ac:graphicFrameMkLst>
            <pc:docMk/>
            <pc:sldMk cId="986948120" sldId="269"/>
            <ac:graphicFrameMk id="9" creationId="{F8EE684A-7396-48A3-A06D-132D8AFC2D1C}"/>
          </ac:graphicFrameMkLst>
        </pc:graphicFrameChg>
        <pc:graphicFrameChg chg="add mod">
          <ac:chgData name="Андрей Бычков" userId="89539d82897ac83a" providerId="LiveId" clId="{868946AE-C1A8-4577-9539-CAB7C7E0C71A}" dt="2018-05-13T08:33:09.129" v="353" actId="1076"/>
          <ac:graphicFrameMkLst>
            <pc:docMk/>
            <pc:sldMk cId="986948120" sldId="269"/>
            <ac:graphicFrameMk id="10" creationId="{FA5F72F6-A04E-4236-84F2-2A06C6C461D2}"/>
          </ac:graphicFrameMkLst>
        </pc:graphicFrameChg>
        <pc:picChg chg="mod modCrop">
          <ac:chgData name="Андрей Бычков" userId="89539d82897ac83a" providerId="LiveId" clId="{868946AE-C1A8-4577-9539-CAB7C7E0C71A}" dt="2018-05-13T08:36:18.604" v="355" actId="14100"/>
          <ac:picMkLst>
            <pc:docMk/>
            <pc:sldMk cId="986948120" sldId="269"/>
            <ac:picMk id="6" creationId="{98D1D9B7-F02C-4ED5-B3B4-B7A1837D6403}"/>
          </ac:picMkLst>
        </pc:picChg>
      </pc:sldChg>
      <pc:sldChg chg="addSp delSp modSp">
        <pc:chgData name="Андрей Бычков" userId="89539d82897ac83a" providerId="LiveId" clId="{868946AE-C1A8-4577-9539-CAB7C7E0C71A}" dt="2018-05-13T15:52:32.965" v="2185" actId="478"/>
        <pc:sldMkLst>
          <pc:docMk/>
          <pc:sldMk cId="4037806557" sldId="270"/>
        </pc:sldMkLst>
        <pc:spChg chg="mod">
          <ac:chgData name="Андрей Бычков" userId="89539d82897ac83a" providerId="LiveId" clId="{868946AE-C1A8-4577-9539-CAB7C7E0C71A}" dt="2018-05-13T09:23:13.020" v="494" actId="1076"/>
          <ac:spMkLst>
            <pc:docMk/>
            <pc:sldMk cId="4037806557" sldId="270"/>
            <ac:spMk id="33" creationId="{1B5F7A44-BE3C-4852-BF77-36C313F62413}"/>
          </ac:spMkLst>
        </pc:spChg>
        <pc:spChg chg="mod">
          <ac:chgData name="Андрей Бычков" userId="89539d82897ac83a" providerId="LiveId" clId="{868946AE-C1A8-4577-9539-CAB7C7E0C71A}" dt="2018-05-13T09:23:08.611" v="489" actId="1076"/>
          <ac:spMkLst>
            <pc:docMk/>
            <pc:sldMk cId="4037806557" sldId="270"/>
            <ac:spMk id="35" creationId="{5846118C-ACB7-4C1D-BF0D-5EDB142B5354}"/>
          </ac:spMkLst>
        </pc:spChg>
        <pc:grpChg chg="add del mod">
          <ac:chgData name="Андрей Бычков" userId="89539d82897ac83a" providerId="LiveId" clId="{868946AE-C1A8-4577-9539-CAB7C7E0C71A}" dt="2018-05-13T15:52:32.965" v="2185" actId="478"/>
          <ac:grpSpMkLst>
            <pc:docMk/>
            <pc:sldMk cId="4037806557" sldId="270"/>
            <ac:grpSpMk id="37" creationId="{7E625AFD-A612-4B07-B608-521E2230D4DB}"/>
          </ac:grpSpMkLst>
        </pc:grpChg>
        <pc:grpChg chg="mod">
          <ac:chgData name="Андрей Бычков" userId="89539d82897ac83a" providerId="LiveId" clId="{868946AE-C1A8-4577-9539-CAB7C7E0C71A}" dt="2018-05-13T15:52:23.233" v="2182" actId="478"/>
          <ac:grpSpMkLst>
            <pc:docMk/>
            <pc:sldMk cId="4037806557" sldId="270"/>
            <ac:grpSpMk id="40" creationId="{90CAF6BE-611F-44E3-ADE9-1F78C15780E2}"/>
          </ac:grpSpMkLst>
        </pc:grpChg>
        <pc:graphicFrameChg chg="add mod modGraphic">
          <ac:chgData name="Андрей Бычков" userId="89539d82897ac83a" providerId="LiveId" clId="{868946AE-C1A8-4577-9539-CAB7C7E0C71A}" dt="2018-05-13T15:52:09.497" v="2177" actId="20577"/>
          <ac:graphicFrameMkLst>
            <pc:docMk/>
            <pc:sldMk cId="4037806557" sldId="270"/>
            <ac:graphicFrameMk id="36" creationId="{33FE3E16-CA86-4715-891E-A0AA56322C3F}"/>
          </ac:graphicFrameMkLst>
        </pc:graphicFrameChg>
      </pc:sldChg>
      <pc:sldChg chg="modSp">
        <pc:chgData name="Андрей Бычков" userId="89539d82897ac83a" providerId="LiveId" clId="{868946AE-C1A8-4577-9539-CAB7C7E0C71A}" dt="2018-05-13T11:57:05.743" v="1655" actId="20577"/>
        <pc:sldMkLst>
          <pc:docMk/>
          <pc:sldMk cId="1525064512" sldId="271"/>
        </pc:sldMkLst>
        <pc:spChg chg="mod">
          <ac:chgData name="Андрей Бычков" userId="89539d82897ac83a" providerId="LiveId" clId="{868946AE-C1A8-4577-9539-CAB7C7E0C71A}" dt="2018-05-13T11:57:05.743" v="1655" actId="20577"/>
          <ac:spMkLst>
            <pc:docMk/>
            <pc:sldMk cId="1525064512" sldId="271"/>
            <ac:spMk id="2" creationId="{DC149917-BA58-443E-91DB-D74A373EE5DA}"/>
          </ac:spMkLst>
        </pc:spChg>
        <pc:spChg chg="mod">
          <ac:chgData name="Андрей Бычков" userId="89539d82897ac83a" providerId="LiveId" clId="{868946AE-C1A8-4577-9539-CAB7C7E0C71A}" dt="2018-05-13T09:00:43.209" v="469" actId="20577"/>
          <ac:spMkLst>
            <pc:docMk/>
            <pc:sldMk cId="1525064512" sldId="271"/>
            <ac:spMk id="3" creationId="{02147836-6233-4755-BE9C-1941FC2EBC20}"/>
          </ac:spMkLst>
        </pc:spChg>
      </pc:sldChg>
      <pc:sldChg chg="addSp delSp modSp del">
        <pc:chgData name="Андрей Бычков" userId="89539d82897ac83a" providerId="LiveId" clId="{868946AE-C1A8-4577-9539-CAB7C7E0C71A}" dt="2018-05-19T18:53:46.110" v="2503" actId="2696"/>
        <pc:sldMkLst>
          <pc:docMk/>
          <pc:sldMk cId="1114994061" sldId="273"/>
        </pc:sldMkLst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7" creationId="{C6112F55-04C0-4CA3-B9FD-13A6934E6C6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8" creationId="{7829F521-20E7-49AD-AA5A-FE89CEE2AD2B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9" creationId="{B9C840EF-A4DB-4641-AB09-78117CFB28E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0" creationId="{4889C25B-26C3-4F7C-A8CA-BD1CC64A04F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1" creationId="{735AE5F1-07BA-4CEE-BE0E-549E1567FD7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2" creationId="{A592422A-B413-457B-B8B1-34F056181FA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3" creationId="{E5104479-E692-4792-A723-C6B806FB9987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4" creationId="{8CE25285-10B1-4BF6-8FF8-5B6CABE672F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7" creationId="{99146205-C655-42B3-AE4B-1B3FEBBC2AC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8" creationId="{0FC188C6-2271-4E5F-8B75-86D7A093D318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0" creationId="{D5E8599F-915C-4988-952A-9DD1194FB6A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4" creationId="{B7CEDF3F-4DCF-4CE1-88D4-7A0C713ECC6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6" creationId="{498AE11A-EFBF-48B7-8972-B0553EE8A71D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152" creationId="{0607A78A-92E9-4E0F-A02C-BE85725AFD1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155" creationId="{83D81F1F-A900-4491-9715-3DF9B5F6E723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298" creationId="{67960342-1348-49D8-A0A0-3AB0AF239BE4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299" creationId="{A35F9988-4ABE-42D1-8AC8-0F5FDD19552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0" creationId="{EC52ECE1-DFE6-43AA-A745-55D6694C644D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1" creationId="{D885E46F-F514-4551-926D-2A8D5354F8D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2" creationId="{29ED0BA6-F228-4E75-A095-6754F8136AC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3" creationId="{B79FC788-926A-46F6-8C44-DE9F0E636E8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4" creationId="{5D089D6F-BA24-42BF-9C81-B79E6B632150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5" creationId="{84C19871-31CF-42F0-8F65-9F9CDB9C87F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7" creationId="{97F90A04-6E8A-495C-A591-16DDE2BEED5A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8" creationId="{6943FFB8-9F1E-4E46-96CE-9F3B51C81917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9" creationId="{44AC0CE9-8797-4855-A52D-064FE6235EA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10" creationId="{0CA2F922-FFB2-4FBA-AC77-EACEA42F9230}"/>
          </ac:spMkLst>
        </pc:sp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34" creationId="{4BD755F8-705A-4271-A763-B1EEA345B5F2}"/>
          </ac:cxnSpMkLst>
        </pc:cxnChg>
        <pc:cxnChg chg="del mod">
          <ac:chgData name="Андрей Бычков" userId="89539d82897ac83a" providerId="LiveId" clId="{868946AE-C1A8-4577-9539-CAB7C7E0C71A}" dt="2018-05-13T10:50:43.014" v="1542" actId="478"/>
          <ac:cxnSpMkLst>
            <pc:docMk/>
            <pc:sldMk cId="1114994061" sldId="273"/>
            <ac:cxnSpMk id="77" creationId="{0954B705-C075-4B1B-995B-D402040A280C}"/>
          </ac:cxnSpMkLst>
        </pc:cxnChg>
        <pc:cxnChg chg="del mod">
          <ac:chgData name="Андрей Бычков" userId="89539d82897ac83a" providerId="LiveId" clId="{868946AE-C1A8-4577-9539-CAB7C7E0C71A}" dt="2018-05-13T10:52:06.234" v="1563" actId="478"/>
          <ac:cxnSpMkLst>
            <pc:docMk/>
            <pc:sldMk cId="1114994061" sldId="273"/>
            <ac:cxnSpMk id="84" creationId="{289D67D0-9E1A-4CC8-A827-B3F5EF11F479}"/>
          </ac:cxnSpMkLst>
        </pc:cxnChg>
        <pc:cxnChg chg="add del mod">
          <ac:chgData name="Андрей Бычков" userId="89539d82897ac83a" providerId="LiveId" clId="{868946AE-C1A8-4577-9539-CAB7C7E0C71A}" dt="2018-05-13T10:50:23.859" v="1535" actId="478"/>
          <ac:cxnSpMkLst>
            <pc:docMk/>
            <pc:sldMk cId="1114994061" sldId="273"/>
            <ac:cxnSpMk id="88" creationId="{9B210794-F3B6-4F8B-BCCC-D701E9A6F7BC}"/>
          </ac:cxnSpMkLst>
        </pc:cxnChg>
        <pc:cxnChg chg="del mod">
          <ac:chgData name="Андрей Бычков" userId="89539d82897ac83a" providerId="LiveId" clId="{868946AE-C1A8-4577-9539-CAB7C7E0C71A}" dt="2018-05-13T10:51:41.998" v="1557" actId="478"/>
          <ac:cxnSpMkLst>
            <pc:docMk/>
            <pc:sldMk cId="1114994061" sldId="273"/>
            <ac:cxnSpMk id="92" creationId="{44C2C8B9-C335-40AE-B96C-462D2FC2614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94" creationId="{807E8F0D-208A-43BF-B268-B0D378692AA7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0" creationId="{68D3A30B-8F47-44EA-A108-25437510D486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2" creationId="{541209AF-23D6-4285-9675-54A838C29FAB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4" creationId="{5CC5771A-3198-431A-A58D-508A8D3E0922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6" creationId="{525E8E49-9CB3-44A0-AB78-DDEA2EF14235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79" creationId="{BF51D594-1702-47CF-AB31-A73A3679ACB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88" creationId="{C6866464-6EB0-40C4-BB35-99A7BB137F4D}"/>
          </ac:cxnSpMkLst>
        </pc:cxnChg>
        <pc:cxnChg chg="del mod">
          <ac:chgData name="Андрей Бычков" userId="89539d82897ac83a" providerId="LiveId" clId="{868946AE-C1A8-4577-9539-CAB7C7E0C71A}" dt="2018-05-13T10:50:42.439" v="1541" actId="478"/>
          <ac:cxnSpMkLst>
            <pc:docMk/>
            <pc:sldMk cId="1114994061" sldId="273"/>
            <ac:cxnSpMk id="227" creationId="{ABF8F912-9ECB-435A-B58F-A8C09C336331}"/>
          </ac:cxnSpMkLst>
        </pc:cxnChg>
        <pc:cxnChg chg="del mod">
          <ac:chgData name="Андрей Бычков" userId="89539d82897ac83a" providerId="LiveId" clId="{868946AE-C1A8-4577-9539-CAB7C7E0C71A}" dt="2018-05-13T10:50:32.343" v="1538" actId="478"/>
          <ac:cxnSpMkLst>
            <pc:docMk/>
            <pc:sldMk cId="1114994061" sldId="273"/>
            <ac:cxnSpMk id="229" creationId="{86451897-8DF5-4614-9762-2D9F896CDC0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38" creationId="{C0AAC6B5-456C-45BD-86DC-36574923979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41" creationId="{8384DC11-7E1B-4A12-8651-925F4BB2B754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45" creationId="{B1C8AC12-F83A-4645-850D-56C3E1B1290E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50" creationId="{D60BC3B1-E72A-41E0-9B3B-C057B4D277AD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59" creationId="{49446962-4872-4029-8D09-06D27C58BCDD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1" creationId="{AB946070-738C-46FB-BF52-295909C3395B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7" creationId="{D053E468-03D0-4ED6-8A3B-10557869CDEA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9" creationId="{782F2E0B-6FC9-4D15-8E6A-8B7672FF432D}"/>
          </ac:cxnSpMkLst>
        </pc:cxnChg>
        <pc:cxnChg chg="add del mod">
          <ac:chgData name="Андрей Бычков" userId="89539d82897ac83a" providerId="LiveId" clId="{868946AE-C1A8-4577-9539-CAB7C7E0C71A}" dt="2018-05-13T10:50:53.755" v="1546" actId="478"/>
          <ac:cxnSpMkLst>
            <pc:docMk/>
            <pc:sldMk cId="1114994061" sldId="273"/>
            <ac:cxnSpMk id="271" creationId="{16387929-F337-4188-93DF-2737A06F996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72" creationId="{6799A692-C9A4-4A6D-8B93-77FBCADDD234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74" creationId="{0DD83FC6-CB34-450C-B6C2-C2B72664149C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84" creationId="{5A722EFF-80BD-4924-A871-A1AE71F8C88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313" creationId="{D3D30CC9-9126-4186-B6C0-16E681F793CB}"/>
          </ac:cxnSpMkLst>
        </pc:cxnChg>
      </pc:sldChg>
    </pc:docChg>
  </pc:docChgLst>
  <pc:docChgLst>
    <pc:chgData name="Андрей Бычков" userId="89539d82897ac83a" providerId="LiveId" clId="{DB629B94-933A-41E9-996F-C43C11ECAFCA}"/>
    <pc:docChg chg="undo custSel addSld modSld">
      <pc:chgData name="Андрей Бычков" userId="89539d82897ac83a" providerId="LiveId" clId="{DB629B94-933A-41E9-996F-C43C11ECAFCA}" dt="2018-05-17T07:06:08.095" v="774" actId="20577"/>
      <pc:docMkLst>
        <pc:docMk/>
      </pc:docMkLst>
      <pc:sldChg chg="modSp">
        <pc:chgData name="Андрей Бычков" userId="89539d82897ac83a" providerId="LiveId" clId="{DB629B94-933A-41E9-996F-C43C11ECAFCA}" dt="2018-05-17T07:06:08.095" v="774" actId="20577"/>
        <pc:sldMkLst>
          <pc:docMk/>
          <pc:sldMk cId="940905240" sldId="256"/>
        </pc:sldMkLst>
        <pc:spChg chg="mod">
          <ac:chgData name="Андрей Бычков" userId="89539d82897ac83a" providerId="LiveId" clId="{DB629B94-933A-41E9-996F-C43C11ECAFCA}" dt="2018-05-17T07:06:08.095" v="774" actId="20577"/>
          <ac:spMkLst>
            <pc:docMk/>
            <pc:sldMk cId="940905240" sldId="256"/>
            <ac:spMk id="3" creationId="{00000000-0000-0000-0000-000000000000}"/>
          </ac:spMkLst>
        </pc:spChg>
      </pc:sldChg>
      <pc:sldChg chg="modSp">
        <pc:chgData name="Андрей Бычков" userId="89539d82897ac83a" providerId="LiveId" clId="{DB629B94-933A-41E9-996F-C43C11ECAFCA}" dt="2018-05-11T06:23:57.559" v="161" actId="1076"/>
        <pc:sldMkLst>
          <pc:docMk/>
          <pc:sldMk cId="2531795876" sldId="267"/>
        </pc:sldMkLst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4" creationId="{18232DC6-93F8-4BD8-BC78-40CBEEE4D246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19" creationId="{A2F01E25-CFDB-4948-A202-F051B21A617A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0" creationId="{5710E2FD-4886-44B3-82E5-7EDAADC65ACB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1" creationId="{92BFFA55-10DF-46E8-8636-8D17574D4AF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2" creationId="{31DEF1B8-67FF-4691-B8AF-8A92383967DC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3" creationId="{901D02F8-60E1-4BD5-814A-881B95483C38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4" creationId="{7DEE4776-D71C-4024-AC8D-0F4CF25674B9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7" creationId="{17552A12-BF51-49C1-8E6B-86F16A65033B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9" creationId="{79FD8B34-66C9-40D3-8CB8-ED86F88DA324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31" creationId="{9094A274-833A-4FCD-9239-D8667631DC54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167" creationId="{1536C827-CDAC-4D02-AC42-3469DDB0FD8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56" creationId="{3D1C4AAC-4765-4C84-8345-6E12A22B8BF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58" creationId="{545DDD3B-5C93-4D91-9E69-AA8B7D3D0580}"/>
          </ac:spMkLst>
        </pc:spChg>
        <pc:cxnChg chg="mod">
          <ac:chgData name="Андрей Бычков" userId="89539d82897ac83a" providerId="LiveId" clId="{DB629B94-933A-41E9-996F-C43C11ECAFCA}" dt="2018-05-11T06:23:17.817" v="159" actId="14100"/>
          <ac:cxnSpMkLst>
            <pc:docMk/>
            <pc:sldMk cId="2531795876" sldId="267"/>
            <ac:cxnSpMk id="43" creationId="{FCBD3587-4F91-4621-8A45-AD95F4119F51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3" creationId="{FCD05FE7-B556-44FF-BAC4-D6BD9BA35D85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5" creationId="{2D7EA8E4-C79C-43B5-8315-5BEAC95D8B92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7" creationId="{8A112F1C-4749-40F8-99AB-E4DA1D067055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9" creationId="{C34E9CCF-E768-4819-9F05-F55AFD605C50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91" creationId="{1FA8F4FF-9561-4874-8F13-74863A9F58FE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45" creationId="{66F2DD1D-9D31-4CF7-BCEB-CE4045037DC8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47" creationId="{12EEDF21-9D56-4D07-9E4E-281ADE89FFF2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64" creationId="{9B72AA2E-2800-4BC4-9BFA-58112F612CE6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70" creationId="{8CEEC025-9696-4BA7-843F-22954D7C612E}"/>
          </ac:cxnSpMkLst>
        </pc:cxnChg>
      </pc:sldChg>
      <pc:sldChg chg="modSp">
        <pc:chgData name="Андрей Бычков" userId="89539d82897ac83a" providerId="LiveId" clId="{DB629B94-933A-41E9-996F-C43C11ECAFCA}" dt="2018-04-25T07:41:19.324" v="24" actId="20577"/>
        <pc:sldMkLst>
          <pc:docMk/>
          <pc:sldMk cId="1525064512" sldId="271"/>
        </pc:sldMkLst>
        <pc:spChg chg="mod">
          <ac:chgData name="Андрей Бычков" userId="89539d82897ac83a" providerId="LiveId" clId="{DB629B94-933A-41E9-996F-C43C11ECAFCA}" dt="2018-04-25T07:41:19.324" v="24" actId="20577"/>
          <ac:spMkLst>
            <pc:docMk/>
            <pc:sldMk cId="1525064512" sldId="271"/>
            <ac:spMk id="3" creationId="{02147836-6233-4755-BE9C-1941FC2EBC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884AF-4C88-424D-ADB7-7848CE0D5563}" type="datetimeFigureOut">
              <a:rPr lang="ru-RU" smtClean="0"/>
              <a:pPr/>
              <a:t>12.12.2023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1981-2958-45A5-8C76-7179EBE9F3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10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236915"/>
            <a:ext cx="9906000" cy="3621087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167" b="1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4DB7-AC7F-4A42-877D-9FD276944AEC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9906000" cy="3236913"/>
          </a:xfrm>
        </p:spPr>
        <p:txBody>
          <a:bodyPr/>
          <a:lstStyle>
            <a:lvl1pPr>
              <a:lnSpc>
                <a:spcPct val="150000"/>
              </a:lnSpc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6015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34B-65F3-406A-BC9E-C6FAF08B0E8B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61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008-62DC-4A23-BE89-996EF89291BF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8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038224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7" y="1038226"/>
            <a:ext cx="8543926" cy="5819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E369-3AF4-4F4F-905B-434A00AC4342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32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650-AFB8-4EB8-8969-2F959D8EAD4F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1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B9F4-0FDB-4F6F-8737-A82692AF2004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13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DEB8-08B2-47E9-8D6E-8DF583962871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0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CFBC-8A1E-4B88-8318-D1A46FE9274C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87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E4BF-63A5-4437-AD9E-A7DB957F2D34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8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47C4-783C-4D72-A274-36C5C4D4FDF8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38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31C0-00A8-4167-8EC1-69433850E9EF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76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8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7" y="1825626"/>
            <a:ext cx="8543926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8B62-43C0-48EE-AC9E-FDF4B84CC8ED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22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90570" rtl="0" eaLnBrk="1" latinLnBrk="0" hangingPunct="1">
        <a:lnSpc>
          <a:spcPct val="90000"/>
        </a:lnSpc>
        <a:spcBef>
          <a:spcPct val="0"/>
        </a:spcBef>
        <a:buNone/>
        <a:defRPr sz="30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531268"/>
            <a:ext cx="9906000" cy="4612483"/>
          </a:xfrm>
        </p:spPr>
        <p:txBody>
          <a:bodyPr>
            <a:normAutofit/>
          </a:bodyPr>
          <a:lstStyle/>
          <a:p>
            <a:r>
              <a:rPr lang="ru-RU" dirty="0"/>
              <a:t>Диссертация на соискание степени магистра</a:t>
            </a:r>
          </a:p>
          <a:p>
            <a:endParaRPr lang="ru-RU" dirty="0"/>
          </a:p>
          <a:p>
            <a:r>
              <a:rPr lang="ru-RU" dirty="0"/>
              <a:t>Специальность: 09.04.04 - Программная инженерия</a:t>
            </a:r>
          </a:p>
          <a:p>
            <a:endParaRPr lang="ru-RU" dirty="0"/>
          </a:p>
          <a:p>
            <a:r>
              <a:rPr lang="ru-RU" dirty="0"/>
              <a:t>Научный руководитель: д.т.н. проф. Гагарина Лариса Геннадьевна</a:t>
            </a:r>
          </a:p>
          <a:p>
            <a:r>
              <a:rPr lang="ru-RU" dirty="0"/>
              <a:t>Соискатель: магистрант ПИН-22М Мясников Максим Александрович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2183642"/>
          </a:xfrm>
        </p:spPr>
        <p:txBody>
          <a:bodyPr>
            <a:normAutofit/>
          </a:bodyPr>
          <a:lstStyle/>
          <a:p>
            <a:r>
              <a:rPr lang="ru-RU" dirty="0"/>
              <a:t>Исследование и разработка алгоритмов и моделей оценки конкурентоспособности производственных предприятий</a:t>
            </a:r>
          </a:p>
        </p:txBody>
      </p:sp>
    </p:spTree>
    <p:extLst>
      <p:ext uri="{BB962C8B-B14F-4D97-AF65-F5344CB8AC3E}">
        <p14:creationId xmlns:p14="http://schemas.microsoft.com/office/powerpoint/2010/main" val="94090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6604C-7F8A-4976-821A-A2F3240A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Методика сбора и мониторинга данных интегрированной системы контроля энергопотребления  </a:t>
            </a:r>
            <a:br>
              <a:rPr lang="ru-RU" sz="2400" dirty="0"/>
            </a:br>
            <a:r>
              <a:rPr lang="ru-RU" sz="2400" dirty="0"/>
              <a:t>(машинное обучение)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5A75C3-92F4-4820-A545-D8C51B46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68D9F-F6FB-48D1-8EA6-793DF697D8F9}"/>
              </a:ext>
            </a:extLst>
          </p:cNvPr>
          <p:cNvSpPr txBox="1"/>
          <p:nvPr/>
        </p:nvSpPr>
        <p:spPr>
          <a:xfrm>
            <a:off x="4211782" y="2957080"/>
            <a:ext cx="5694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Поток данных от сбора до обработки и обучения модели в режиме реального времени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66B8-AD69-4DAA-913F-15605C49EF61}"/>
              </a:ext>
            </a:extLst>
          </p:cNvPr>
          <p:cNvSpPr txBox="1"/>
          <p:nvPr/>
        </p:nvSpPr>
        <p:spPr>
          <a:xfrm>
            <a:off x="272761" y="4370244"/>
            <a:ext cx="445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Последовательность действий обучения модели в облачной среде с использованием </a:t>
            </a:r>
            <a:r>
              <a:rPr lang="ru-RU" sz="1400" dirty="0" err="1"/>
              <a:t>Azure</a:t>
            </a:r>
            <a:endParaRPr lang="ru-RU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1457EC-7224-4BE2-8E2A-775A52F28088}"/>
              </a:ext>
            </a:extLst>
          </p:cNvPr>
          <p:cNvSpPr txBox="1"/>
          <p:nvPr/>
        </p:nvSpPr>
        <p:spPr>
          <a:xfrm>
            <a:off x="325507" y="6550223"/>
            <a:ext cx="3920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Пример выполнения ежедневного прогноза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268D9F-F6FB-48D1-8EA6-793DF697D8F9}"/>
              </a:ext>
            </a:extLst>
          </p:cNvPr>
          <p:cNvSpPr txBox="1"/>
          <p:nvPr/>
        </p:nvSpPr>
        <p:spPr>
          <a:xfrm>
            <a:off x="6109854" y="5132244"/>
            <a:ext cx="3976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Поток данных от сбора до обработки и обучения модели прогнозирования под наблюдением алгоритма регрессии машинного обучения.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284" y="998393"/>
            <a:ext cx="37433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6022" y="1014847"/>
            <a:ext cx="5066489" cy="203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855" y="3369957"/>
            <a:ext cx="4828927" cy="1790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819" y="5124884"/>
            <a:ext cx="52768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780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49899-8A0A-4655-9D0C-A64A4BC9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038224"/>
          </a:xfrm>
        </p:spPr>
        <p:txBody>
          <a:bodyPr>
            <a:normAutofit/>
          </a:bodyPr>
          <a:lstStyle/>
          <a:p>
            <a:r>
              <a:rPr lang="ru-RU" sz="2400" dirty="0"/>
              <a:t>Разработка машинного обучения интегрированной системы контроля энергопотребления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294265-69F1-41A3-BD1A-37853232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fld id="{E61BA17C-8861-48C6-BD31-E6A55A1FA5BD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553F6F-0BF6-4CF8-8883-0C52605C863E}"/>
              </a:ext>
            </a:extLst>
          </p:cNvPr>
          <p:cNvSpPr/>
          <p:nvPr/>
        </p:nvSpPr>
        <p:spPr>
          <a:xfrm>
            <a:off x="568036" y="6168525"/>
            <a:ext cx="8922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ru-RU" sz="1400" dirty="0" err="1"/>
              <a:t>Веб-сервис</a:t>
            </a:r>
            <a:r>
              <a:rPr lang="ru-RU" sz="1400" dirty="0"/>
              <a:t> в </a:t>
            </a:r>
            <a:r>
              <a:rPr lang="ru-RU" sz="1400" dirty="0" err="1"/>
              <a:t>Azure</a:t>
            </a:r>
            <a:r>
              <a:rPr lang="ru-RU" sz="1400" dirty="0"/>
              <a:t>, использующий обученную модель прогнозирования, что позволяет выполнять</a:t>
            </a:r>
          </a:p>
          <a:p>
            <a:pPr marL="285750" indent="-285750"/>
            <a:r>
              <a:rPr lang="ru-RU" sz="1400" dirty="0"/>
              <a:t>HTTP-вызовы в </a:t>
            </a:r>
            <a:r>
              <a:rPr lang="ru-RU" sz="1400" dirty="0" err="1"/>
              <a:t>веб-службу</a:t>
            </a:r>
            <a:r>
              <a:rPr lang="ru-RU" sz="1400" dirty="0"/>
              <a:t> для получения прогнозов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9C9794-BFE2-4615-AE4B-F644D889BFB4}"/>
              </a:ext>
            </a:extLst>
          </p:cNvPr>
          <p:cNvSpPr txBox="1"/>
          <p:nvPr/>
        </p:nvSpPr>
        <p:spPr>
          <a:xfrm>
            <a:off x="443347" y="2691034"/>
            <a:ext cx="9268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Модуль разбиения и выборки используется для выбора k-кратных 4, где несколько алгоритмов регрессии были использованы для обучения 3 разных моделей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3856" y="3261013"/>
            <a:ext cx="44291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6610" y="1049049"/>
            <a:ext cx="64865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592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EE2CF-3EEC-4A53-8C0E-111978E1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31273"/>
          </a:xfrm>
        </p:spPr>
        <p:txBody>
          <a:bodyPr>
            <a:normAutofit/>
          </a:bodyPr>
          <a:lstStyle/>
          <a:p>
            <a:r>
              <a:rPr lang="ru-RU" sz="2400" dirty="0"/>
              <a:t>Схема программной реализации сбора и мониторинга данных интегрированной системы контроля энергопотребления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FD7F1D-585A-48D3-8689-4CB606A3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10" name="Рисунок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2" y="1757361"/>
            <a:ext cx="5210175" cy="334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247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87934-5E55-4B89-A17E-BB2B4603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эффективности разработанной модели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0D8772-1209-44A9-802E-2BAD584B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03474" y="6303281"/>
            <a:ext cx="2228850" cy="365125"/>
          </a:xfrm>
        </p:spPr>
        <p:txBody>
          <a:bodyPr/>
          <a:lstStyle/>
          <a:p>
            <a:fld id="{E61BA17C-8861-48C6-BD31-E6A55A1FA5BD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BC916A3-422F-490A-9FFB-AA65516EB78C}"/>
              </a:ext>
            </a:extLst>
          </p:cNvPr>
          <p:cNvSpPr/>
          <p:nvPr/>
        </p:nvSpPr>
        <p:spPr>
          <a:xfrm>
            <a:off x="514350" y="6396335"/>
            <a:ext cx="8758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/>
              <a:t>Результаты оценки для каждого алгоритма. Объяснение того, что метрики означают можно увидеть в Приложении Е.</a:t>
            </a:r>
            <a:endParaRPr lang="ru-RU" altLang="ru-RU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5278582" y="1094509"/>
          <a:ext cx="3978417" cy="2064326"/>
        </p:xfrm>
        <a:graphic>
          <a:graphicData uri="http://schemas.openxmlformats.org/drawingml/2006/table">
            <a:tbl>
              <a:tblPr/>
              <a:tblGrid>
                <a:gridCol w="132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381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</a:rPr>
                        <a:t>Алгоритм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</a:rPr>
                        <a:t>Общая точность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</a:rPr>
                        <a:t>Средняя точность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6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SLR</a:t>
                      </a:r>
                      <a:endParaRPr lang="ru-RU" sz="13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</a:rPr>
                        <a:t>0,907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</a:rPr>
                        <a:t>0,938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91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</a:rPr>
                        <a:t>MDF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</a:rPr>
                        <a:t>0,965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</a:rPr>
                        <a:t>0,977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91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</a:rPr>
                        <a:t>MDJ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</a:rPr>
                        <a:t>0,951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</a:rPr>
                        <a:t>0,967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91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</a:rPr>
                        <a:t>МНН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</a:rPr>
                        <a:t>0,922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</a:rPr>
                        <a:t>0,948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BC916A3-422F-490A-9FFB-AA65516EB78C}"/>
              </a:ext>
            </a:extLst>
          </p:cNvPr>
          <p:cNvSpPr/>
          <p:nvPr/>
        </p:nvSpPr>
        <p:spPr>
          <a:xfrm>
            <a:off x="5264728" y="3248322"/>
            <a:ext cx="4641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/>
              <a:t>Результаты оценки алгоритмов классификации. Значения округляются до трех десятичных цифр. Оригинальные номера можно увидеть в Приложении F</a:t>
            </a:r>
            <a:endParaRPr lang="ru-RU" alt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BC916A3-422F-490A-9FFB-AA65516EB78C}"/>
              </a:ext>
            </a:extLst>
          </p:cNvPr>
          <p:cNvSpPr/>
          <p:nvPr/>
        </p:nvSpPr>
        <p:spPr>
          <a:xfrm>
            <a:off x="0" y="3763344"/>
            <a:ext cx="5818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/>
              <a:t>Сравнение фактических данных с прогнозом, предоставленным алгоритмом. Красная линия - энергопотребление без машинного обучения, синяя - с машинным обучением. </a:t>
            </a:r>
            <a:endParaRPr lang="ru-RU" altLang="ru-RU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45" y="581459"/>
            <a:ext cx="47910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257" y="4402282"/>
            <a:ext cx="79343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694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06E79-EA29-4512-A885-0623E2EE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значимость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CA289-E9F3-40E2-A0E0-23F7B557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69" y="1246043"/>
            <a:ext cx="8623884" cy="87691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000" dirty="0"/>
              <a:t>Возможность применения разработанной модели машинного обучения и интегрированной системы энергопотребления в домашних хозяйствах как в </a:t>
            </a:r>
            <a:r>
              <a:rPr lang="ru-RU" sz="2000" dirty="0" err="1"/>
              <a:t>Росссии</a:t>
            </a:r>
            <a:r>
              <a:rPr lang="ru-RU" sz="2000" dirty="0"/>
              <a:t>, так и в других странах.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19E2E4-C183-4582-AC29-2CBD21DB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EF0DF-05AF-4132-B227-B67A71F5059D}"/>
              </a:ext>
            </a:extLst>
          </p:cNvPr>
          <p:cNvSpPr txBox="1"/>
          <p:nvPr/>
        </p:nvSpPr>
        <p:spPr>
          <a:xfrm>
            <a:off x="1133912" y="2552829"/>
            <a:ext cx="7926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Самостоятельное практическое значение имеют: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432F394-E956-4AB7-9CB6-088ABB0C7B24}"/>
              </a:ext>
            </a:extLst>
          </p:cNvPr>
          <p:cNvSpPr txBox="1">
            <a:spLocks/>
          </p:cNvSpPr>
          <p:nvPr/>
        </p:nvSpPr>
        <p:spPr>
          <a:xfrm>
            <a:off x="708869" y="4051324"/>
            <a:ext cx="8623884" cy="87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7642" indent="-247642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1300071-7253-44D5-886D-8D99B17AC811}"/>
              </a:ext>
            </a:extLst>
          </p:cNvPr>
          <p:cNvSpPr/>
          <p:nvPr/>
        </p:nvSpPr>
        <p:spPr>
          <a:xfrm>
            <a:off x="992316" y="3540453"/>
            <a:ext cx="8004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методика сбора и мониторинга данных интегрированной системы контроля энергопотребления;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/>
              <a:t>методика машинного обучения интегрированной системы контроля энергопотребления;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программная реализация методики сбора и мониторинга данных интегрированной системы энергопотребления;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программная реализация </a:t>
            </a:r>
            <a:r>
              <a:rPr lang="ru-RU" sz="2000" dirty="0" err="1"/>
              <a:t>машиконтроля</a:t>
            </a:r>
            <a:r>
              <a:rPr lang="ru-RU" sz="2000" dirty="0"/>
              <a:t> </a:t>
            </a:r>
            <a:r>
              <a:rPr lang="ru-RU" sz="2000" dirty="0" err="1"/>
              <a:t>нного</a:t>
            </a:r>
            <a:r>
              <a:rPr lang="ru-RU" sz="2000" dirty="0"/>
              <a:t> обучения интегрированной системы контроля энергопотребления.</a:t>
            </a:r>
          </a:p>
        </p:txBody>
      </p:sp>
    </p:spTree>
    <p:extLst>
      <p:ext uri="{BB962C8B-B14F-4D97-AF65-F5344CB8AC3E}">
        <p14:creationId xmlns:p14="http://schemas.microsoft.com/office/powerpoint/2010/main" val="1087091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49917-BA58-443E-91DB-D74A373E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 результатов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5FD200-CF0D-4330-BD14-3414C575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01" y="997526"/>
            <a:ext cx="2499498" cy="352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59306" y="559285"/>
            <a:ext cx="2139481" cy="301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58237" y="997526"/>
            <a:ext cx="2512808" cy="354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064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60735-3745-451E-B91F-8760AE38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6" y="1"/>
            <a:ext cx="8543927" cy="1038224"/>
          </a:xfrm>
        </p:spPr>
        <p:txBody>
          <a:bodyPr>
            <a:normAutofit/>
          </a:bodyPr>
          <a:lstStyle/>
          <a:p>
            <a:r>
              <a:rPr lang="ru-RU" sz="2700" dirty="0"/>
              <a:t>Основные результаты диссертационной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CB957-DA9B-482E-93BF-0D9B0686B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Проведён обзор современных методов и средств сбора и мониторинга данных интегрированной системы контроля энергопотребления;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Формализована задача сбора и мониторинга данных интегрированной системы контроля энергопотребления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Разработана методика сбора и мониторинга данных интегрированной системы контроля энергопотребления;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Разработан способ машинного обучения интегрированной системы контроля энергопотребления 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Выполнена программная реализация моделей;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Проведена оценка достоверности полученных результатов.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5FCB88-D348-4621-9A56-4185F22D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0396" y="6356352"/>
            <a:ext cx="2228850" cy="365125"/>
          </a:xfrm>
        </p:spPr>
        <p:txBody>
          <a:bodyPr/>
          <a:lstStyle/>
          <a:p>
            <a:fld id="{E61BA17C-8861-48C6-BD31-E6A55A1FA5BD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00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Проблемная ситуация в области</a:t>
            </a:r>
            <a:br>
              <a:rPr lang="ru-RU" dirty="0"/>
            </a:br>
            <a:r>
              <a:rPr lang="ru-RU" dirty="0"/>
              <a:t>объекта исследований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675" y="941240"/>
            <a:ext cx="9001124" cy="5819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b="1" i="1" dirty="0"/>
              <a:t>Отсутствие оптимального алгоритма выбора наиболее конкурентоспособных предприятий</a:t>
            </a:r>
            <a:r>
              <a:rPr lang="ru-RU" sz="2600" i="1" dirty="0"/>
              <a:t>.</a:t>
            </a:r>
          </a:p>
          <a:p>
            <a:pPr algn="ctr">
              <a:buFontTx/>
              <a:buChar char="-"/>
            </a:pPr>
            <a:endParaRPr lang="ru-RU" sz="2600" i="1" dirty="0"/>
          </a:p>
          <a:p>
            <a:pPr marL="495285" lvl="1" indent="0">
              <a:buNone/>
            </a:pPr>
            <a:r>
              <a:rPr lang="ru-RU" sz="2800" u="sng" dirty="0"/>
              <a:t>Причины сложившейся ситуации:</a:t>
            </a:r>
          </a:p>
          <a:p>
            <a:pPr algn="just">
              <a:buFont typeface="Arial" panose="020B0604020202020204" pitchFamily="34" charset="0"/>
              <a:buChar char="­"/>
            </a:pPr>
            <a:r>
              <a:rPr lang="ru-RU" dirty="0"/>
              <a:t>закрытость алгоритмов существующих сервисов предоставления данных а контрагентах;</a:t>
            </a:r>
          </a:p>
          <a:p>
            <a:pPr algn="just">
              <a:buFont typeface="Arial" panose="020B0604020202020204" pitchFamily="34" charset="0"/>
              <a:buChar char="­"/>
            </a:pPr>
            <a:r>
              <a:rPr lang="ru-RU" dirty="0"/>
              <a:t>высокая стоимость и малая гибкость таких сервисов.</a:t>
            </a:r>
          </a:p>
          <a:p>
            <a:pPr marL="495285" lvl="1" indent="0" algn="ctr">
              <a:buNone/>
            </a:pP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88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диссертации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66775"/>
            <a:ext cx="9513116" cy="5991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      </a:t>
            </a:r>
            <a:r>
              <a:rPr lang="ru-RU" sz="2400" b="1" dirty="0"/>
              <a:t>Цель исследования:</a:t>
            </a:r>
          </a:p>
          <a:p>
            <a:pPr lvl="1" algn="just">
              <a:buFont typeface="Arial" panose="020B0604020202020204" pitchFamily="34" charset="0"/>
              <a:buChar char="­"/>
            </a:pPr>
            <a:r>
              <a:rPr lang="ru-RU" sz="2400" dirty="0"/>
              <a:t>повышение точности выбора наиболее конкурентоспособного предприятия из представленного множества.</a:t>
            </a:r>
          </a:p>
          <a:p>
            <a:pPr marL="0" indent="0">
              <a:buNone/>
            </a:pPr>
            <a:r>
              <a:rPr lang="ru-RU" sz="2400" b="1" dirty="0"/>
              <a:t>       Задачи исследования:</a:t>
            </a:r>
          </a:p>
          <a:p>
            <a:pPr lvl="1" algn="just">
              <a:buFont typeface="Arial" panose="020B0604020202020204" pitchFamily="34" charset="0"/>
              <a:buChar char="­"/>
            </a:pPr>
            <a:r>
              <a:rPr lang="ru-RU" sz="2400" dirty="0"/>
              <a:t>анализ существующих методов и алгоритмов кластеризации данных, их преимущества и недостатки, взаимодействие с нечёткими системами;</a:t>
            </a:r>
          </a:p>
          <a:p>
            <a:pPr lvl="1" algn="just">
              <a:buFont typeface="Arial" panose="020B0604020202020204" pitchFamily="34" charset="0"/>
              <a:buChar char="­"/>
            </a:pPr>
            <a:r>
              <a:rPr lang="ru-RU" sz="2400" dirty="0"/>
              <a:t>формализовать задачу оценки конкурентоспособности;</a:t>
            </a:r>
          </a:p>
          <a:p>
            <a:pPr lvl="1" algn="just">
              <a:buFont typeface="Arial" panose="020B0604020202020204" pitchFamily="34" charset="0"/>
              <a:buChar char="­"/>
            </a:pPr>
            <a:r>
              <a:rPr lang="ru-RU" sz="2400" dirty="0"/>
              <a:t>разработка математической модели и алгоритмов, на основе нечеткой кластеризации;</a:t>
            </a:r>
          </a:p>
          <a:p>
            <a:pPr lvl="1" algn="just">
              <a:buFont typeface="Arial" panose="020B0604020202020204" pitchFamily="34" charset="0"/>
              <a:buChar char="­"/>
            </a:pPr>
            <a:r>
              <a:rPr lang="ru-RU" sz="2400" dirty="0"/>
              <a:t>программная реализация разработанных модели и алгоритмов;</a:t>
            </a:r>
          </a:p>
          <a:p>
            <a:pPr lvl="1" algn="just">
              <a:buFont typeface="Arial" panose="020B0604020202020204" pitchFamily="34" charset="0"/>
              <a:buChar char="­"/>
            </a:pPr>
            <a:r>
              <a:rPr lang="ru-RU" sz="2400" dirty="0"/>
              <a:t>сравнительный анализ результатов разработки с существующими решениями.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74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защиту выносятся: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891" y="1426153"/>
            <a:ext cx="8543926" cy="58197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Формализованное представление задачи оценки конкурентоспособности.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Модель и алгоритмы оценки конкурентоспособности на основе алгоритмов нечеткой кластеризации.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Программная реализация разработанной модели.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Оценка предлагаемой модели</a:t>
            </a:r>
            <a:r>
              <a:rPr lang="en-US" sz="2400" dirty="0"/>
              <a:t>.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32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"/>
            <a:ext cx="9906000" cy="1136072"/>
          </a:xfrm>
        </p:spPr>
        <p:txBody>
          <a:bodyPr>
            <a:normAutofit/>
          </a:bodyPr>
          <a:lstStyle/>
          <a:p>
            <a:r>
              <a:rPr lang="ru-RU" sz="2400" dirty="0"/>
              <a:t>АНАЛИТИЧЕСКИЙ ОБЗОР СУЩЕСТВУЮЩИХ МЕТОДОВ И СРЕДСТВ НЕЧЕТКОЙ КЛАССТЕРИЗАЦИИ ДАННЫХ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4538"/>
              </p:ext>
            </p:extLst>
          </p:nvPr>
        </p:nvGraphicFramePr>
        <p:xfrm>
          <a:off x="189392" y="1167098"/>
          <a:ext cx="8395808" cy="5303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91">
                  <a:extLst>
                    <a:ext uri="{9D8B030D-6E8A-4147-A177-3AD203B41FA5}">
                      <a16:colId xmlns:a16="http://schemas.microsoft.com/office/drawing/2014/main" val="1993572765"/>
                    </a:ext>
                  </a:extLst>
                </a:gridCol>
                <a:gridCol w="1649085">
                  <a:extLst>
                    <a:ext uri="{9D8B030D-6E8A-4147-A177-3AD203B41FA5}">
                      <a16:colId xmlns:a16="http://schemas.microsoft.com/office/drawing/2014/main" val="2375447275"/>
                    </a:ext>
                  </a:extLst>
                </a:gridCol>
                <a:gridCol w="3043546">
                  <a:extLst>
                    <a:ext uri="{9D8B030D-6E8A-4147-A177-3AD203B41FA5}">
                      <a16:colId xmlns:a16="http://schemas.microsoft.com/office/drawing/2014/main" val="1289450732"/>
                    </a:ext>
                  </a:extLst>
                </a:gridCol>
                <a:gridCol w="1980787">
                  <a:extLst>
                    <a:ext uri="{9D8B030D-6E8A-4147-A177-3AD203B41FA5}">
                      <a16:colId xmlns:a16="http://schemas.microsoft.com/office/drawing/2014/main" val="1652212273"/>
                    </a:ext>
                  </a:extLst>
                </a:gridCol>
                <a:gridCol w="1422299">
                  <a:extLst>
                    <a:ext uri="{9D8B030D-6E8A-4147-A177-3AD203B41FA5}">
                      <a16:colId xmlns:a16="http://schemas.microsoft.com/office/drawing/2014/main" val="763732300"/>
                    </a:ext>
                  </a:extLst>
                </a:gridCol>
              </a:tblGrid>
              <a:tr h="668738">
                <a:tc>
                  <a:txBody>
                    <a:bodyPr/>
                    <a:lstStyle/>
                    <a:p>
                      <a:r>
                        <a:rPr lang="ru-RU" sz="1200" b="1" dirty="0"/>
                        <a:t>№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cap="all" baseline="0" dirty="0"/>
                        <a:t>Существующие методы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cap="all" baseline="0" dirty="0"/>
                        <a:t>Недостатки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cap="all" baseline="0" dirty="0"/>
                        <a:t>Существующие средства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cap="all" baseline="0" dirty="0"/>
                        <a:t>недостатки</a:t>
                      </a: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591779169"/>
                  </a:ext>
                </a:extLst>
              </a:tr>
              <a:tr h="1459592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1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ru-RU" sz="1200" baseline="0" dirty="0"/>
                        <a:t>Метод </a:t>
                      </a:r>
                      <a:r>
                        <a:rPr lang="en-US" sz="1200" baseline="0" dirty="0"/>
                        <a:t>k-</a:t>
                      </a:r>
                      <a:r>
                        <a:rPr lang="ru-RU" sz="1200" baseline="0" dirty="0"/>
                        <a:t>средних</a:t>
                      </a:r>
                      <a:endParaRPr lang="ru-RU" sz="1200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достижение локального минимума, но не глобального;</a:t>
                      </a:r>
                    </a:p>
                    <a:p>
                      <a:pPr lvl="0"/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итоговый результат различен в зависимости от исходно выбранных центров кластеров;</a:t>
                      </a:r>
                    </a:p>
                    <a:p>
                      <a:pPr lvl="0"/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отсутствие универсального выбора оптимальных начальных центров;</a:t>
                      </a:r>
                    </a:p>
                    <a:p>
                      <a:pPr lvl="0"/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чувствительность к шуму – очень далеким точкам;</a:t>
                      </a:r>
                    </a:p>
                    <a:p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необходимо заранее задавать число кластеров.</a:t>
                      </a:r>
                      <a:endParaRPr lang="ru-RU" sz="1050" dirty="0"/>
                    </a:p>
                  </a:txBody>
                  <a:tcPr marL="99060" marR="99060" marT="49530" marB="49530" anchor="ctr"/>
                </a:tc>
                <a:tc rowSpan="3">
                  <a:txBody>
                    <a:bodyPr/>
                    <a:lstStyle/>
                    <a:p>
                      <a:pPr lvl="0" algn="ctr"/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СПАРК-Интерфакс, </a:t>
                      </a:r>
                      <a:r>
                        <a:rPr lang="ru-RU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Ruрsprofil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1C: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Лик</a:t>
                      </a:r>
                    </a:p>
                  </a:txBody>
                  <a:tcPr marL="99060" marR="99060" marT="49530" marB="49530" anchor="ctr"/>
                </a:tc>
                <a:tc rowSpan="3">
                  <a:txBody>
                    <a:bodyPr/>
                    <a:lstStyle/>
                    <a:p>
                      <a:pPr lvl="0" algn="ctr"/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3560994341"/>
                  </a:ext>
                </a:extLst>
              </a:tr>
              <a:tr h="1459592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2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Метод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C-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средних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минимум – локальный минимум;</a:t>
                      </a:r>
                    </a:p>
                    <a:p>
                      <a:pPr lvl="0"/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чувствительность к шуму;</a:t>
                      </a:r>
                    </a:p>
                    <a:p>
                      <a:pPr lvl="0"/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результаты зависят от первоначального выбора весов.</a:t>
                      </a:r>
                    </a:p>
                  </a:txBody>
                  <a:tcPr marL="99060" marR="99060" marT="49530" marB="49530" anchor="ctr"/>
                </a:tc>
                <a:tc vMerge="1">
                  <a:txBody>
                    <a:bodyPr/>
                    <a:lstStyle/>
                    <a:p>
                      <a:pPr lvl="0" algn="ctr"/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marT="49530" marB="49530" anchor="ctr"/>
                </a:tc>
                <a:tc vMerge="1">
                  <a:txBody>
                    <a:bodyPr/>
                    <a:lstStyle/>
                    <a:p>
                      <a:pPr lvl="0" algn="ctr"/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3496241514"/>
                  </a:ext>
                </a:extLst>
              </a:tr>
              <a:tr h="1064166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3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ru-RU" sz="1200" dirty="0"/>
                        <a:t>Возможностный метод</a:t>
                      </a:r>
                    </a:p>
                    <a:p>
                      <a:pPr algn="ctr">
                        <a:buFontTx/>
                        <a:buChar char="-"/>
                      </a:pPr>
                      <a:endParaRPr lang="ru-RU" sz="1200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минимум – локальный минимум;</a:t>
                      </a:r>
                    </a:p>
                    <a:p>
                      <a:pPr marL="0" marR="0" lvl="0" indent="0" algn="ctr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результаты зависят от первоначального выбора весов.</a:t>
                      </a:r>
                    </a:p>
                  </a:txBody>
                  <a:tcPr marL="99060" marR="99060" marT="49530" marB="4953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marT="49530" marB="4953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699240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52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800099"/>
          </a:xfrm>
        </p:spPr>
        <p:txBody>
          <a:bodyPr>
            <a:normAutofit/>
          </a:bodyPr>
          <a:lstStyle/>
          <a:p>
            <a:r>
              <a:rPr lang="ru-RU" sz="2400" dirty="0"/>
              <a:t>Формализация задачи выбора наиболее конкурентоспособных предприятий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6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4A2949-F836-FA6D-BD57-F575FC572687}"/>
                  </a:ext>
                </a:extLst>
              </p:cNvPr>
              <p:cNvSpPr txBox="1"/>
              <p:nvPr/>
            </p:nvSpPr>
            <p:spPr>
              <a:xfrm>
                <a:off x="0" y="1742932"/>
                <a:ext cx="9906000" cy="5028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ru-RU"/>
                        </m:ctrlPr>
                      </m:sSubSupPr>
                      <m:e>
                        <m:r>
                          <a:rPr lang="ru-RU"/>
                          <m:t>𝑃</m:t>
                        </m:r>
                      </m:e>
                      <m:sub>
                        <m:r>
                          <a:rPr lang="ru-RU"/>
                          <m:t>𝑛𝑜𝑟𝑚</m:t>
                        </m:r>
                      </m:sub>
                      <m:sup>
                        <m:d>
                          <m:dPr>
                            <m:ctrlPr>
                              <a:rPr lang="ru-RU"/>
                            </m:ctrlPr>
                          </m:dPr>
                          <m:e>
                            <m:r>
                              <a:rPr lang="ru-RU"/>
                              <m:t>𝑖</m:t>
                            </m:r>
                          </m:e>
                        </m:d>
                      </m:sup>
                    </m:sSubSup>
                    <m:r>
                      <a:rPr lang="ru-RU"/>
                      <m:t>=</m:t>
                    </m:r>
                    <m:f>
                      <m:fPr>
                        <m:ctrlPr>
                          <a:rPr lang="ru-RU"/>
                        </m:ctrlPr>
                      </m:fPr>
                      <m:num>
                        <m:sSup>
                          <m:sSupPr>
                            <m:ctrlPr>
                              <a:rPr lang="ru-RU"/>
                            </m:ctrlPr>
                          </m:sSupPr>
                          <m:e>
                            <m:r>
                              <a:rPr lang="ru-RU"/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ru-RU"/>
                                </m:ctrlPr>
                              </m:dPr>
                              <m:e>
                                <m:r>
                                  <a:rPr lang="ru-RU"/>
                                  <m:t>𝑖</m:t>
                                </m:r>
                              </m:e>
                            </m:d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/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/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max</m:t>
                                </m:r>
                              </m:e>
                              <m:lim>
                                <m:r>
                                  <a:rPr lang="en-US"/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ru-RU"/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ru-RU"/>
                                    </m:ctrlPr>
                                  </m:sSupPr>
                                  <m:e>
                                    <m:r>
                                      <a:rPr lang="ru-RU"/>
                                      <m:t>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ru-RU"/>
                                        </m:ctrlPr>
                                      </m:dPr>
                                      <m:e>
                                        <m:r>
                                          <a:rPr lang="ru-RU"/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func>
                      </m:den>
                    </m:f>
                    <m:r>
                      <a:rPr lang="en-US"/>
                      <m:t> </m:t>
                    </m:r>
                    <m:r>
                      <a:rPr lang="ru-RU"/>
                      <m:t> </m:t>
                    </m:r>
                  </m:oMath>
                </a14:m>
                <a:r>
                  <a:rPr lang="ru-RU" dirty="0"/>
                  <a:t>(2) – нормализация признаков выборки, где </a:t>
                </a:r>
                <a:r>
                  <a:rPr lang="en-US" dirty="0"/>
                  <a:t>P</a:t>
                </a:r>
                <a:r>
                  <a:rPr lang="ru-RU" dirty="0"/>
                  <a:t>(</a:t>
                </a:r>
                <a:r>
                  <a:rPr lang="en-US" dirty="0" err="1"/>
                  <a:t>i</a:t>
                </a:r>
                <a:r>
                  <a:rPr lang="ru-RU" dirty="0"/>
                  <a:t>) – значение признака </a:t>
                </a:r>
                <a:r>
                  <a:rPr lang="en-US" dirty="0" err="1"/>
                  <a:t>i</a:t>
                </a:r>
                <a:r>
                  <a:rPr lang="ru-RU" dirty="0"/>
                  <a:t>-го предприятия.</a:t>
                </a:r>
              </a:p>
              <a:p>
                <a:pPr/>
                <a:endParaRPr lang="ru-RU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ru-RU"/>
                        </m:ctrlPr>
                      </m:sSubPr>
                      <m:e>
                        <m:r>
                          <a:rPr lang="en-US"/>
                          <m:t>𝐹</m:t>
                        </m:r>
                      </m:e>
                      <m:sub>
                        <m:r>
                          <a:rPr lang="en-US"/>
                          <m:t>𝑘</m:t>
                        </m:r>
                      </m:sub>
                    </m:sSub>
                    <m:r>
                      <a:rPr lang="ru-RU"/>
                      <m:t>:</m:t>
                    </m:r>
                    <m:r>
                      <a:rPr lang="ru-RU"/>
                      <m:t>𝑋</m:t>
                    </m:r>
                    <m:r>
                      <a:rPr lang="ru-RU"/>
                      <m:t>→</m:t>
                    </m:r>
                    <m:r>
                      <a:rPr lang="ru-RU"/>
                      <m:t>𝑌</m:t>
                    </m:r>
                  </m:oMath>
                </a14:m>
                <a:r>
                  <a:rPr lang="en-US" dirty="0"/>
                  <a:t>(</a:t>
                </a:r>
                <a:r>
                  <a:rPr lang="ru-RU" dirty="0"/>
                  <a:t>3</a:t>
                </a:r>
                <a:r>
                  <a:rPr lang="en-US" dirty="0"/>
                  <a:t>)</a:t>
                </a:r>
                <a:r>
                  <a:rPr lang="ru-RU" dirty="0"/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кластеризация предприятий в группы по схожести признаков,</a:t>
                </a:r>
                <a:r>
                  <a:rPr lang="en-US" dirty="0"/>
                  <a:t> ult</a:t>
                </a:r>
                <a:r>
                  <a:rPr lang="ru-RU" dirty="0"/>
                  <a:t> </a:t>
                </a:r>
                <a:endParaRPr lang="en-US" dirty="0"/>
              </a:p>
              <a:p>
                <a:pPr/>
                <a:r>
                  <a:rPr lang="en-US" dirty="0"/>
                  <a:t>X</a:t>
                </a:r>
                <a:r>
                  <a:rPr lang="ru-RU" dirty="0"/>
                  <a:t> = {</a:t>
                </a:r>
                <a:r>
                  <a:rPr lang="en-US" dirty="0"/>
                  <a:t>x</a:t>
                </a:r>
                <a:r>
                  <a:rPr lang="ru-RU" dirty="0"/>
                  <a:t>(1)(</a:t>
                </a:r>
                <a:r>
                  <a:rPr lang="en-US" dirty="0"/>
                  <a:t>p</a:t>
                </a:r>
                <a:r>
                  <a:rPr lang="ru-RU" dirty="0"/>
                  <a:t>1, </a:t>
                </a:r>
                <a:r>
                  <a:rPr lang="en-US" dirty="0"/>
                  <a:t>p</a:t>
                </a:r>
                <a:r>
                  <a:rPr lang="ru-RU" dirty="0"/>
                  <a:t>2, …, </a:t>
                </a:r>
                <a:r>
                  <a:rPr lang="en-US" dirty="0" err="1"/>
                  <a:t>pN</a:t>
                </a:r>
                <a:r>
                  <a:rPr lang="ru-RU" dirty="0"/>
                  <a:t>), …, </a:t>
                </a:r>
                <a:r>
                  <a:rPr lang="en-US" dirty="0"/>
                  <a:t>x</a:t>
                </a:r>
                <a:r>
                  <a:rPr lang="ru-RU" dirty="0"/>
                  <a:t>(</a:t>
                </a:r>
                <a:r>
                  <a:rPr lang="en-US" dirty="0"/>
                  <a:t>M</a:t>
                </a:r>
                <a:r>
                  <a:rPr lang="ru-RU" dirty="0"/>
                  <a:t>)(</a:t>
                </a:r>
                <a:r>
                  <a:rPr lang="en-US" dirty="0"/>
                  <a:t>p</a:t>
                </a:r>
                <a:r>
                  <a:rPr lang="ru-RU" dirty="0"/>
                  <a:t>1, </a:t>
                </a:r>
                <a:r>
                  <a:rPr lang="en-US" dirty="0"/>
                  <a:t>p</a:t>
                </a:r>
                <a:r>
                  <a:rPr lang="ru-RU" dirty="0"/>
                  <a:t>2, …, </a:t>
                </a:r>
                <a:r>
                  <a:rPr lang="en-US" dirty="0" err="1"/>
                  <a:t>pN</a:t>
                </a:r>
                <a:r>
                  <a:rPr lang="ru-RU" dirty="0"/>
                  <a:t>)}, </a:t>
                </a:r>
                <a:r>
                  <a:rPr lang="en-US" dirty="0"/>
                  <a:t>Y</a:t>
                </a:r>
                <a:r>
                  <a:rPr lang="ru-RU" dirty="0"/>
                  <a:t> = { </a:t>
                </a:r>
                <a:r>
                  <a:rPr lang="en-US" dirty="0"/>
                  <a:t>y</a:t>
                </a:r>
                <a:r>
                  <a:rPr lang="ru-RU" dirty="0"/>
                  <a:t>(1), …, </a:t>
                </a:r>
                <a:r>
                  <a:rPr lang="en-US" dirty="0"/>
                  <a:t>y</a:t>
                </a:r>
                <a:r>
                  <a:rPr lang="ru-RU" dirty="0"/>
                  <a:t>(</a:t>
                </a:r>
                <a:r>
                  <a:rPr lang="en-US" dirty="0"/>
                  <a:t>M</a:t>
                </a:r>
                <a:r>
                  <a:rPr lang="ru-RU" dirty="0"/>
                  <a:t>)}, где </a:t>
                </a:r>
                <a:r>
                  <a:rPr lang="en-US" dirty="0"/>
                  <a:t>y</a:t>
                </a:r>
                <a:r>
                  <a:rPr lang="ru-RU" dirty="0"/>
                  <a:t>(</a:t>
                </a:r>
                <a:r>
                  <a:rPr lang="en-US" dirty="0" err="1"/>
                  <a:t>i</a:t>
                </a:r>
                <a:r>
                  <a:rPr lang="ru-RU" dirty="0"/>
                  <a:t>) = { </a:t>
                </a:r>
                <a:r>
                  <a:rPr lang="en-US" dirty="0"/>
                  <a:t>x</a:t>
                </a:r>
                <a:r>
                  <a:rPr lang="ru-RU" dirty="0"/>
                  <a:t>(1), </a:t>
                </a:r>
                <a:r>
                  <a:rPr lang="en-US" dirty="0" err="1"/>
                  <a:t>kj</a:t>
                </a:r>
                <a:r>
                  <a:rPr lang="ru-RU" dirty="0"/>
                  <a:t>}.</a:t>
                </a:r>
              </a:p>
              <a:p>
                <a:pPr/>
                <a:endParaRPr lang="ru-RU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ru-RU"/>
                        </m:ctrlPr>
                      </m:sSubPr>
                      <m:e>
                        <m:r>
                          <a:rPr lang="en-US"/>
                          <m:t>𝐹</m:t>
                        </m:r>
                      </m:e>
                      <m:sub>
                        <m:r>
                          <a:rPr lang="ru-RU"/>
                          <m:t>𝑐</m:t>
                        </m:r>
                      </m:sub>
                    </m:sSub>
                    <m:d>
                      <m:dPr>
                        <m:ctrlPr>
                          <a:rPr lang="ru-RU"/>
                        </m:ctrlPr>
                      </m:dPr>
                      <m:e>
                        <m:r>
                          <a:rPr lang="ru-RU"/>
                          <m:t>𝐶</m:t>
                        </m:r>
                        <m:r>
                          <a:rPr lang="ru-RU"/>
                          <m:t>, </m:t>
                        </m:r>
                        <m:r>
                          <a:rPr lang="ru-RU"/>
                          <m:t>𝑊</m:t>
                        </m:r>
                      </m:e>
                    </m:d>
                    <m:r>
                      <a:rPr lang="ru-RU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/>
                        </m:ctrlPr>
                      </m:dPr>
                      <m:e>
                        <m:sSub>
                          <m:sSubPr>
                            <m:ctrlPr>
                              <a:rPr lang="ru-RU"/>
                            </m:ctrlPr>
                          </m:sSubPr>
                          <m:e>
                            <m:r>
                              <a:rPr lang="ru-RU"/>
                              <m:t>𝑐</m:t>
                            </m:r>
                          </m:e>
                          <m:sub>
                            <m:r>
                              <a:rPr lang="ru-RU"/>
                              <m:t>1</m:t>
                            </m:r>
                          </m:sub>
                        </m:sSub>
                        <m:r>
                          <a:rPr lang="ru-RU"/>
                          <m:t>,…, </m:t>
                        </m:r>
                        <m:sSub>
                          <m:sSubPr>
                            <m:ctrlPr>
                              <a:rPr lang="ru-RU"/>
                            </m:ctrlPr>
                          </m:sSubPr>
                          <m:e>
                            <m:r>
                              <a:rPr lang="ru-RU"/>
                              <m:t>𝑐</m:t>
                            </m:r>
                          </m:e>
                          <m:sub>
                            <m:r>
                              <a:rPr lang="ru-RU"/>
                              <m:t>𝐾</m:t>
                            </m:r>
                          </m:sub>
                        </m:sSub>
                      </m:e>
                    </m:d>
                    <m:r>
                      <a:rPr lang="ru-RU"/>
                      <m:t>→</m:t>
                    </m:r>
                    <m:r>
                      <a:rPr lang="ru-RU"/>
                      <m:t>𝑚𝑎𝑥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4</a:t>
                </a:r>
                <a:r>
                  <a:rPr lang="en-US" dirty="0"/>
                  <a:t>) –</a:t>
                </a:r>
                <a:r>
                  <a:rPr lang="ru-RU" dirty="0"/>
                  <a:t> расчет оптимальности кластеров, где</a:t>
                </a:r>
              </a:p>
              <a:p>
                <a:pPr/>
                <a:r>
                  <a:rPr lang="en-US" dirty="0"/>
                  <a:t>C</a:t>
                </a:r>
                <a:r>
                  <a:rPr lang="ru-RU" dirty="0"/>
                  <a:t> = { </a:t>
                </a:r>
                <a:r>
                  <a:rPr lang="en-US" dirty="0"/>
                  <a:t>c</a:t>
                </a:r>
                <a:r>
                  <a:rPr lang="ru-RU" dirty="0"/>
                  <a:t>(</a:t>
                </a:r>
                <a:r>
                  <a:rPr lang="en-US" dirty="0"/>
                  <a:t>j</a:t>
                </a:r>
                <a:r>
                  <a:rPr lang="ru-RU" dirty="0"/>
                  <a:t>) (</a:t>
                </a:r>
                <a:r>
                  <a:rPr lang="en-US" dirty="0"/>
                  <a:t>p</a:t>
                </a:r>
                <a:r>
                  <a:rPr lang="ru-RU" dirty="0"/>
                  <a:t>1, </a:t>
                </a:r>
                <a:r>
                  <a:rPr lang="en-US" dirty="0"/>
                  <a:t>p</a:t>
                </a:r>
                <a:r>
                  <a:rPr lang="ru-RU" dirty="0"/>
                  <a:t>2, …, </a:t>
                </a:r>
                <a:r>
                  <a:rPr lang="en-US" dirty="0" err="1"/>
                  <a:t>pN</a:t>
                </a:r>
                <a:r>
                  <a:rPr lang="ru-RU" dirty="0"/>
                  <a:t>), …, </a:t>
                </a:r>
                <a:r>
                  <a:rPr lang="en-US" dirty="0"/>
                  <a:t>c</a:t>
                </a:r>
                <a:r>
                  <a:rPr lang="ru-RU" dirty="0"/>
                  <a:t>(</a:t>
                </a:r>
                <a:r>
                  <a:rPr lang="en-US" dirty="0"/>
                  <a:t>K</a:t>
                </a:r>
                <a:r>
                  <a:rPr lang="ru-RU" dirty="0"/>
                  <a:t>) (</a:t>
                </a:r>
                <a:r>
                  <a:rPr lang="en-US" dirty="0"/>
                  <a:t>p</a:t>
                </a:r>
                <a:r>
                  <a:rPr lang="ru-RU" dirty="0"/>
                  <a:t>1, </a:t>
                </a:r>
                <a:r>
                  <a:rPr lang="en-US" dirty="0"/>
                  <a:t>p</a:t>
                </a:r>
                <a:r>
                  <a:rPr lang="ru-RU" dirty="0"/>
                  <a:t>2, …, </a:t>
                </a:r>
                <a:r>
                  <a:rPr lang="en-US" dirty="0" err="1"/>
                  <a:t>pN</a:t>
                </a:r>
                <a:r>
                  <a:rPr lang="ru-RU" dirty="0"/>
                  <a:t>)} – центры кластеров, </a:t>
                </a:r>
                <a:r>
                  <a:rPr lang="en-US" dirty="0"/>
                  <a:t>W</a:t>
                </a:r>
                <a:r>
                  <a:rPr lang="ru-RU" dirty="0"/>
                  <a:t> = { </a:t>
                </a:r>
                <a:r>
                  <a:rPr lang="en-US" dirty="0"/>
                  <a:t>w</a:t>
                </a:r>
                <a:r>
                  <a:rPr lang="ru-RU" dirty="0"/>
                  <a:t>1, </a:t>
                </a:r>
                <a:r>
                  <a:rPr lang="en-US" dirty="0"/>
                  <a:t>w</a:t>
                </a:r>
                <a:r>
                  <a:rPr lang="ru-RU" dirty="0"/>
                  <a:t>2, …, </a:t>
                </a:r>
                <a:r>
                  <a:rPr lang="en-US" dirty="0" err="1"/>
                  <a:t>wN</a:t>
                </a:r>
                <a:r>
                  <a:rPr lang="en-US" dirty="0"/>
                  <a:t> </a:t>
                </a:r>
                <a:r>
                  <a:rPr lang="ru-RU" dirty="0"/>
                  <a:t>} – значимости признаков (область значений [0; 1])</a:t>
                </a:r>
                <a:r>
                  <a:rPr lang="en-US" dirty="0"/>
                  <a:t>. </a:t>
                </a:r>
                <a:endParaRPr lang="ru-RU" dirty="0"/>
              </a:p>
              <a:p>
                <a:pPr/>
                <a:endParaRPr lang="ru-RU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ru-RU"/>
                        </m:ctrlPr>
                      </m:sSubPr>
                      <m:e>
                        <m:r>
                          <a:rPr lang="en-US"/>
                          <m:t>𝐹</m:t>
                        </m:r>
                      </m:e>
                      <m:sub>
                        <m:r>
                          <a:rPr lang="en-US"/>
                          <m:t>𝑥</m:t>
                        </m:r>
                      </m:sub>
                    </m:sSub>
                    <m:d>
                      <m:dPr>
                        <m:ctrlPr>
                          <a:rPr lang="ru-RU"/>
                        </m:ctrlPr>
                      </m:dPr>
                      <m:e>
                        <m:sSup>
                          <m:sSupPr>
                            <m:ctrlPr>
                              <a:rPr lang="ru-RU"/>
                            </m:ctrlPr>
                          </m:sSupPr>
                          <m:e>
                            <m:r>
                              <a:rPr lang="ru-RU"/>
                              <m:t>𝑋</m:t>
                            </m:r>
                          </m:e>
                          <m:sup>
                            <m:r>
                              <a:rPr lang="ru-RU"/>
                              <m:t>∗</m:t>
                            </m:r>
                          </m:sup>
                        </m:sSup>
                        <m:r>
                          <a:rPr lang="ru-RU"/>
                          <m:t>, </m:t>
                        </m:r>
                        <m:r>
                          <a:rPr lang="ru-RU"/>
                          <m:t>𝑊</m:t>
                        </m:r>
                      </m:e>
                    </m:d>
                    <m:r>
                      <a:rPr lang="ru-RU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/>
                        </m:ctrlPr>
                      </m:dPr>
                      <m:e>
                        <m:sSub>
                          <m:sSubPr>
                            <m:ctrlPr>
                              <a:rPr lang="ru-RU"/>
                            </m:ctrlPr>
                          </m:sSubPr>
                          <m:e>
                            <m:r>
                              <a:rPr lang="ru-RU"/>
                              <m:t>𝑥</m:t>
                            </m:r>
                          </m:e>
                          <m:sub>
                            <m:r>
                              <a:rPr lang="ru-RU"/>
                              <m:t>1</m:t>
                            </m:r>
                          </m:sub>
                        </m:sSub>
                        <m:r>
                          <a:rPr lang="ru-RU"/>
                          <m:t>,…, </m:t>
                        </m:r>
                        <m:sSub>
                          <m:sSubPr>
                            <m:ctrlPr>
                              <a:rPr lang="ru-RU"/>
                            </m:ctrlPr>
                          </m:sSubPr>
                          <m:e>
                            <m:r>
                              <a:rPr lang="ru-RU"/>
                              <m:t>𝑥</m:t>
                            </m:r>
                          </m:e>
                          <m:sub>
                            <m:r>
                              <a:rPr lang="ru-RU"/>
                              <m:t>𝐿</m:t>
                            </m:r>
                          </m:sub>
                        </m:sSub>
                      </m:e>
                    </m:d>
                    <m:r>
                      <a:rPr lang="ru-RU"/>
                      <m:t>→</m:t>
                    </m:r>
                    <m:r>
                      <a:rPr lang="ru-RU"/>
                      <m:t>𝑚𝑎𝑥</m:t>
                    </m:r>
                  </m:oMath>
                </a14:m>
                <a:r>
                  <a:rPr lang="ru-RU" dirty="0"/>
                  <a:t> (5) – расчет оптимальности предприятий, где </a:t>
                </a:r>
              </a:p>
              <a:p>
                <a:pPr/>
                <a:r>
                  <a:rPr lang="en-US" dirty="0"/>
                  <a:t>X</a:t>
                </a:r>
                <a:r>
                  <a:rPr lang="ru-RU" dirty="0"/>
                  <a:t>* = { </a:t>
                </a:r>
                <a:r>
                  <a:rPr lang="en-US" dirty="0"/>
                  <a:t>x</a:t>
                </a:r>
                <a:r>
                  <a:rPr lang="ru-RU" dirty="0"/>
                  <a:t>(</a:t>
                </a:r>
                <a:r>
                  <a:rPr lang="en-US" dirty="0"/>
                  <a:t>k</a:t>
                </a:r>
                <a:r>
                  <a:rPr lang="ru-RU" dirty="0"/>
                  <a:t>) (</a:t>
                </a:r>
                <a:r>
                  <a:rPr lang="en-US" dirty="0"/>
                  <a:t>p</a:t>
                </a:r>
                <a:r>
                  <a:rPr lang="ru-RU" dirty="0"/>
                  <a:t>1, </a:t>
                </a:r>
                <a:r>
                  <a:rPr lang="en-US" dirty="0"/>
                  <a:t>p</a:t>
                </a:r>
                <a:r>
                  <a:rPr lang="ru-RU" dirty="0"/>
                  <a:t>2, …, </a:t>
                </a:r>
                <a:r>
                  <a:rPr lang="en-US" dirty="0" err="1"/>
                  <a:t>pN</a:t>
                </a:r>
                <a:r>
                  <a:rPr lang="ru-RU" dirty="0"/>
                  <a:t>) | </a:t>
                </a:r>
                <a:r>
                  <a:rPr lang="en-US" dirty="0"/>
                  <a:t>x</a:t>
                </a:r>
                <a:r>
                  <a:rPr lang="ru-RU" dirty="0"/>
                  <a:t>(</a:t>
                </a:r>
                <a:r>
                  <a:rPr lang="en-US" dirty="0"/>
                  <a:t>k</a:t>
                </a:r>
                <a:r>
                  <a:rPr lang="ru-RU" dirty="0"/>
                  <a:t>) </a:t>
                </a:r>
                <a:r>
                  <a:rPr lang="en-US" dirty="0"/>
                  <a:t>in j and </a:t>
                </a:r>
                <a:r>
                  <a:rPr lang="en-US" dirty="0" err="1"/>
                  <a:t>cj</a:t>
                </a:r>
                <a:r>
                  <a:rPr lang="en-US" dirty="0"/>
                  <a:t> </a:t>
                </a:r>
                <a:r>
                  <a:rPr lang="ru-RU" dirty="0"/>
                  <a:t>&gt; </a:t>
                </a:r>
                <a:r>
                  <a:rPr lang="en-US" dirty="0"/>
                  <a:t>c</a:t>
                </a:r>
                <a:r>
                  <a:rPr lang="ru-RU" dirty="0"/>
                  <a:t>*} – центры кластеров, </a:t>
                </a:r>
                <a:r>
                  <a:rPr lang="en-US" dirty="0"/>
                  <a:t>W</a:t>
                </a:r>
                <a:r>
                  <a:rPr lang="ru-RU" dirty="0"/>
                  <a:t> = { </a:t>
                </a:r>
                <a:r>
                  <a:rPr lang="en-US" dirty="0"/>
                  <a:t>w</a:t>
                </a:r>
                <a:r>
                  <a:rPr lang="ru-RU" dirty="0"/>
                  <a:t>1, </a:t>
                </a:r>
                <a:r>
                  <a:rPr lang="en-US" dirty="0"/>
                  <a:t>w</a:t>
                </a:r>
                <a:r>
                  <a:rPr lang="ru-RU" dirty="0"/>
                  <a:t>2, …, </a:t>
                </a:r>
                <a:r>
                  <a:rPr lang="en-US" dirty="0" err="1"/>
                  <a:t>wN</a:t>
                </a:r>
                <a:r>
                  <a:rPr lang="en-US" dirty="0"/>
                  <a:t> </a:t>
                </a:r>
                <a:r>
                  <a:rPr lang="ru-RU" dirty="0"/>
                  <a:t>} – значимости признаков (область значений [0; 1])</a:t>
                </a:r>
                <a:r>
                  <a:rPr lang="en-US" dirty="0"/>
                  <a:t>, c</a:t>
                </a:r>
                <a:r>
                  <a:rPr lang="ru-RU" dirty="0"/>
                  <a:t>*</a:t>
                </a:r>
                <a:r>
                  <a:rPr lang="en-US" dirty="0"/>
                  <a:t> – </a:t>
                </a:r>
                <a:r>
                  <a:rPr lang="ru-RU" dirty="0"/>
                  <a:t>критерий оптимальности кластеров.</a:t>
                </a:r>
              </a:p>
              <a:p>
                <a:pPr/>
                <a:endParaRPr lang="ru-RU" dirty="0"/>
              </a:p>
              <a:p>
                <a:pPr/>
                <a:r>
                  <a:rPr lang="en-US" dirty="0"/>
                  <a:t>X</a:t>
                </a:r>
                <a:r>
                  <a:rPr lang="ru-RU" dirty="0"/>
                  <a:t>** = {</a:t>
                </a:r>
                <a:r>
                  <a:rPr lang="en-US" dirty="0"/>
                  <a:t>x</a:t>
                </a:r>
                <a:r>
                  <a:rPr lang="ru-RU" dirty="0"/>
                  <a:t>(</a:t>
                </a:r>
                <a:r>
                  <a:rPr lang="en-US" dirty="0"/>
                  <a:t>k</a:t>
                </a:r>
                <a:r>
                  <a:rPr lang="ru-RU" dirty="0"/>
                  <a:t>)(</a:t>
                </a:r>
                <a:r>
                  <a:rPr lang="en-US" dirty="0"/>
                  <a:t>p</a:t>
                </a:r>
                <a:r>
                  <a:rPr lang="ru-RU" dirty="0"/>
                  <a:t>1, </a:t>
                </a:r>
                <a:r>
                  <a:rPr lang="en-US" dirty="0"/>
                  <a:t>p</a:t>
                </a:r>
                <a:r>
                  <a:rPr lang="ru-RU" dirty="0"/>
                  <a:t>2, …, </a:t>
                </a:r>
                <a:r>
                  <a:rPr lang="en-US" dirty="0" err="1"/>
                  <a:t>pN</a:t>
                </a:r>
                <a:r>
                  <a:rPr lang="ru-RU" dirty="0"/>
                  <a:t>) | </a:t>
                </a:r>
                <a:r>
                  <a:rPr lang="en-US" dirty="0"/>
                  <a:t>k in L and </a:t>
                </a:r>
                <a:r>
                  <a:rPr lang="en-US" dirty="0" err="1"/>
                  <a:t>xk</a:t>
                </a:r>
                <a:r>
                  <a:rPr lang="ru-RU" dirty="0"/>
                  <a:t> &gt;= </a:t>
                </a:r>
                <a:r>
                  <a:rPr lang="en-US" dirty="0"/>
                  <a:t>x</a:t>
                </a:r>
                <a:r>
                  <a:rPr lang="ru-RU" dirty="0"/>
                  <a:t>*} (6), где </a:t>
                </a:r>
                <a:r>
                  <a:rPr lang="en-US" dirty="0"/>
                  <a:t>x</a:t>
                </a:r>
                <a:r>
                  <a:rPr lang="ru-RU" dirty="0"/>
                  <a:t>*</a:t>
                </a:r>
                <a:r>
                  <a:rPr lang="en-US" dirty="0"/>
                  <a:t> – </a:t>
                </a:r>
                <a:r>
                  <a:rPr lang="ru-RU" dirty="0"/>
                  <a:t>критерий оптимальности предприятий из оптимальных кластеров.</a:t>
                </a:r>
              </a:p>
              <a:p>
                <a:pPr/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4A2949-F836-FA6D-BD57-F575FC572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42932"/>
                <a:ext cx="9906000" cy="5028492"/>
              </a:xfrm>
              <a:prstGeom prst="rect">
                <a:avLst/>
              </a:prstGeom>
              <a:blipFill>
                <a:blip r:embed="rId2"/>
                <a:stretch>
                  <a:fillRect l="-492" r="-8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F650C2-CC41-4EDA-923C-E528AC9B7669}"/>
                  </a:ext>
                </a:extLst>
              </p:cNvPr>
              <p:cNvSpPr txBox="1"/>
              <p:nvPr/>
            </p:nvSpPr>
            <p:spPr>
              <a:xfrm>
                <a:off x="0" y="736975"/>
                <a:ext cx="9906000" cy="907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 b="1" i="1" smtClean="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𝐅</m:t>
                    </m:r>
                    <m:r>
                      <a:rPr lang="ru-RU" sz="2000" b="1" i="1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ru-RU" sz="2000" b="1" i="1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ru-RU" sz="2000" b="1" i="1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ru-RU" sz="20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ru-RU" sz="20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ru-RU" sz="1600" b="1" dirty="0">
                    <a:effectLst/>
                    <a:ea typeface="Arial" panose="020B0604020202020204" pitchFamily="34" charset="0"/>
                  </a:rPr>
                  <a:t> </a:t>
                </a:r>
                <a:r>
                  <a:rPr lang="ru-RU" sz="1600" dirty="0">
                    <a:effectLst/>
                    <a:ea typeface="Arial" panose="020B0604020202020204" pitchFamily="34" charset="0"/>
                  </a:rPr>
                  <a:t>(1),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/>
                  <a:t>где множество </a:t>
                </a:r>
                <a:r>
                  <a:rPr lang="en-US" dirty="0"/>
                  <a:t>X</a:t>
                </a:r>
                <a:r>
                  <a:rPr lang="ru-RU" dirty="0"/>
                  <a:t>** рассчитывается как: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F650C2-CC41-4EDA-923C-E528AC9B7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36975"/>
                <a:ext cx="9906000" cy="907556"/>
              </a:xfrm>
              <a:prstGeom prst="rect">
                <a:avLst/>
              </a:prstGeom>
              <a:blipFill>
                <a:blip r:embed="rId3"/>
                <a:stretch>
                  <a:fillRect l="-492" b="-10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17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EE2CF-3EEC-4A53-8C0E-111978E1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31273"/>
          </a:xfrm>
        </p:spPr>
        <p:txBody>
          <a:bodyPr>
            <a:normAutofit/>
          </a:bodyPr>
          <a:lstStyle/>
          <a:p>
            <a:r>
              <a:rPr lang="ru-RU" sz="2400" dirty="0"/>
              <a:t>Алгоритм сбора и мониторинга данных интегрированной системы контроля энергопотребления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FD7F1D-585A-48D3-8689-4CB606A3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2FDC1-4004-4DB3-A7A3-1673C556FB24}"/>
              </a:ext>
            </a:extLst>
          </p:cNvPr>
          <p:cNvSpPr txBox="1"/>
          <p:nvPr/>
        </p:nvSpPr>
        <p:spPr>
          <a:xfrm>
            <a:off x="788149" y="4243218"/>
            <a:ext cx="4822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Этап 1. Взаимодействие </a:t>
            </a:r>
            <a:r>
              <a:rPr lang="ru-RU" sz="1400" dirty="0" err="1"/>
              <a:t>хаба</a:t>
            </a:r>
            <a:r>
              <a:rPr lang="ru-RU" sz="1400" dirty="0"/>
              <a:t> и приложения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F6C49-A746-4A2F-A1A5-B905580C05D9}"/>
              </a:ext>
            </a:extLst>
          </p:cNvPr>
          <p:cNvSpPr txBox="1"/>
          <p:nvPr/>
        </p:nvSpPr>
        <p:spPr>
          <a:xfrm>
            <a:off x="498763" y="5948525"/>
            <a:ext cx="475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Этап 2. Регистрации от приложения до сервера, на котором хранится </a:t>
            </a:r>
            <a:r>
              <a:rPr lang="ru-RU" sz="1400" dirty="0" err="1"/>
              <a:t>токен</a:t>
            </a:r>
            <a:r>
              <a:rPr lang="ru-RU" sz="1400" dirty="0"/>
              <a:t> </a:t>
            </a:r>
            <a:r>
              <a:rPr lang="ru-RU" sz="1400" dirty="0" err="1"/>
              <a:t>Firebase</a:t>
            </a:r>
            <a:endParaRPr lang="ru-RU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D89F08-00CA-4B79-AB4E-01674A8CA517}"/>
              </a:ext>
            </a:extLst>
          </p:cNvPr>
          <p:cNvSpPr txBox="1"/>
          <p:nvPr/>
        </p:nvSpPr>
        <p:spPr>
          <a:xfrm>
            <a:off x="5208042" y="4450562"/>
            <a:ext cx="4503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Этап 3. Осуществление системой контроля и управления умными устройствами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18" y="1022207"/>
            <a:ext cx="48672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42597"/>
            <a:ext cx="51816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5711" y="1597170"/>
            <a:ext cx="48863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128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C3DFB-D80E-473F-AA49-7F2442F0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038224"/>
          </a:xfrm>
        </p:spPr>
        <p:txBody>
          <a:bodyPr>
            <a:normAutofit/>
          </a:bodyPr>
          <a:lstStyle/>
          <a:p>
            <a:r>
              <a:rPr lang="ru-RU" sz="2400" dirty="0"/>
              <a:t>Функциональная схема сбора и мониторинга данных интегрированной системы контроля энергопотребления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696B89-ED8E-4E28-813F-7C2B394B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ADAA6F-E672-4F8B-B545-8E941C6568D5}"/>
              </a:ext>
            </a:extLst>
          </p:cNvPr>
          <p:cNvSpPr txBox="1"/>
          <p:nvPr/>
        </p:nvSpPr>
        <p:spPr>
          <a:xfrm>
            <a:off x="2627606" y="5425318"/>
            <a:ext cx="5001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Компоненты в предлагаемой системе машинного обучения и их взаимодействие друг с другом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2435" y="1416336"/>
            <a:ext cx="5746663" cy="40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098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C3DFB-D80E-473F-AA49-7F2442F0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038224"/>
          </a:xfrm>
        </p:spPr>
        <p:txBody>
          <a:bodyPr>
            <a:normAutofit/>
          </a:bodyPr>
          <a:lstStyle/>
          <a:p>
            <a:r>
              <a:rPr lang="ru-RU" sz="2400" dirty="0"/>
              <a:t>Модель сбора и мониторинга данных интегрированной системы контроля энергопотребления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696B89-ED8E-4E28-813F-7C2B394B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ADAA6F-E672-4F8B-B545-8E941C6568D5}"/>
              </a:ext>
            </a:extLst>
          </p:cNvPr>
          <p:cNvSpPr txBox="1"/>
          <p:nvPr/>
        </p:nvSpPr>
        <p:spPr>
          <a:xfrm>
            <a:off x="4984656" y="4691898"/>
            <a:ext cx="4696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Схема системы для </a:t>
            </a:r>
            <a:r>
              <a:rPr lang="ru-RU" sz="1200" dirty="0" err="1"/>
              <a:t>хаба</a:t>
            </a:r>
            <a:r>
              <a:rPr lang="ru-RU" sz="1200" dirty="0"/>
              <a:t> и его четырех терминаторов; приложение, его хранилище данных;  интеллектуальные устройства и сервер.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ADAA6F-E672-4F8B-B545-8E941C6568D5}"/>
              </a:ext>
            </a:extLst>
          </p:cNvPr>
          <p:cNvSpPr txBox="1"/>
          <p:nvPr/>
        </p:nvSpPr>
        <p:spPr>
          <a:xfrm>
            <a:off x="507867" y="6567353"/>
            <a:ext cx="4696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Схема вариантов взаимодействия </a:t>
            </a:r>
            <a:r>
              <a:rPr lang="ru-RU" sz="1200" dirty="0" err="1"/>
              <a:t>хаба</a:t>
            </a:r>
            <a:r>
              <a:rPr lang="ru-RU" sz="1200" dirty="0"/>
              <a:t> и приложения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ADAA6F-E672-4F8B-B545-8E941C6568D5}"/>
              </a:ext>
            </a:extLst>
          </p:cNvPr>
          <p:cNvSpPr txBox="1"/>
          <p:nvPr/>
        </p:nvSpPr>
        <p:spPr>
          <a:xfrm>
            <a:off x="41563" y="3302169"/>
            <a:ext cx="5001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Схема  для сервера и его четырех терминаторов; </a:t>
            </a:r>
            <a:r>
              <a:rPr lang="ru-RU" sz="1200" dirty="0" err="1"/>
              <a:t>хаб</a:t>
            </a:r>
            <a:r>
              <a:rPr lang="ru-RU" sz="1200" dirty="0"/>
              <a:t>, хранилище данных, приложение и источник цен на электроэнергию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340" y="2009277"/>
            <a:ext cx="45053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909" y="941094"/>
            <a:ext cx="48768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2002" y="4040765"/>
            <a:ext cx="38576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64696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8609</TotalTime>
  <Words>1055</Words>
  <Application>Microsoft Office PowerPoint</Application>
  <PresentationFormat>Лист A4 (210x297 мм)</PresentationFormat>
  <Paragraphs>137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Тема Office</vt:lpstr>
      <vt:lpstr>Исследование и разработка алгоритмов и моделей оценки конкурентоспособности производственных предприятий</vt:lpstr>
      <vt:lpstr>Проблемная ситуация в области объекта исследований</vt:lpstr>
      <vt:lpstr>Цели и задачи диссертации</vt:lpstr>
      <vt:lpstr>На защиту выносятся:</vt:lpstr>
      <vt:lpstr>АНАЛИТИЧЕСКИЙ ОБЗОР СУЩЕСТВУЮЩИХ МЕТОДОВ И СРЕДСТВ НЕЧЕТКОЙ КЛАССТЕРИЗАЦИИ ДАННЫХ</vt:lpstr>
      <vt:lpstr>Формализация задачи выбора наиболее конкурентоспособных предприятий</vt:lpstr>
      <vt:lpstr>Алгоритм сбора и мониторинга данных интегрированной системы контроля энергопотребления</vt:lpstr>
      <vt:lpstr>Функциональная схема сбора и мониторинга данных интегрированной системы контроля энергопотребления</vt:lpstr>
      <vt:lpstr>Модель сбора и мониторинга данных интегрированной системы контроля энергопотребления</vt:lpstr>
      <vt:lpstr>Методика сбора и мониторинга данных интегрированной системы контроля энергопотребления   (машинное обучение)</vt:lpstr>
      <vt:lpstr>Разработка машинного обучения интегрированной системы контроля энергопотребления</vt:lpstr>
      <vt:lpstr>Схема программной реализации сбора и мониторинга данных интегрированной системы контроля энергопотребления</vt:lpstr>
      <vt:lpstr>Оценка эффективности разработанной модели </vt:lpstr>
      <vt:lpstr>Практическая значимость</vt:lpstr>
      <vt:lpstr>Апробация результатов</vt:lpstr>
      <vt:lpstr>Основные результаты диссертационной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методики и алгоритмов проектирования человеко-машинных интерфейсов промышленных систем</dc:title>
  <dc:creator>Андрей Бычков</dc:creator>
  <cp:lastModifiedBy>Максим Мясников</cp:lastModifiedBy>
  <cp:revision>143</cp:revision>
  <dcterms:created xsi:type="dcterms:W3CDTF">2017-05-30T12:19:37Z</dcterms:created>
  <dcterms:modified xsi:type="dcterms:W3CDTF">2023-12-12T19:30:05Z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