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9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19T18:55:08.778" v="3132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9T13:29:56.677" v="2829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19T10:24:38.411" v="2579" actId="404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19T13:29:56.677" v="2829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9T13:49:56.431" v="285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9T13:49:56.431" v="285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9T13:38:06.005" v="2833" actId="931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mod">
          <ac:chgData name="Максим Мясников" userId="eb1110bc54b184a5" providerId="LiveId" clId="{A2428F48-EFAB-4F7A-AA4A-4DF7BB9402D9}" dt="2021-12-19T13:38:06.005" v="2833" actId="931"/>
          <ac:picMkLst>
            <pc:docMk/>
            <pc:sldMk cId="0" sldId="261"/>
            <ac:picMk id="12" creationId="{DF7C1BBF-7AA0-4F2A-9200-36D3738EE887}"/>
          </ac:picMkLst>
        </pc:picChg>
      </pc:sldChg>
      <pc:sldChg chg="addSp delSp modSp mod">
        <pc:chgData name="Максим Мясников" userId="eb1110bc54b184a5" providerId="LiveId" clId="{A2428F48-EFAB-4F7A-AA4A-4DF7BB9402D9}" dt="2021-12-19T13:45:19.790" v="2845" actId="1036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5:18:50.915" v="1892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mod">
          <ac:chgData name="Максим Мясников" userId="eb1110bc54b184a5" providerId="LiveId" clId="{A2428F48-EFAB-4F7A-AA4A-4DF7BB9402D9}" dt="2021-12-19T13:45:19.790" v="2845" actId="1036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18T10:29:05.499" v="2110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8T10:29:05.499" v="2110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8T10:28:55.248" v="2109" actId="2057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</a:t>
            </a:r>
            <a:r>
              <a:rPr lang="ru-RU" sz="2000"/>
              <a:t>разработки приложений, </a:t>
            </a:r>
            <a:r>
              <a:rPr lang="ru-RU" sz="2000" dirty="0"/>
              <a:t>включающих в себя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введения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введения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26974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7C1BBF-7AA0-4F2A-9200-36D3738E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752475"/>
            <a:ext cx="4210050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sz="800" i="1" dirty="0">
                  <a:latin typeface="Times New Roman" pitchFamily="18" charset="0"/>
                  <a:cs typeface="Arial" pitchFamily="34" charset="0"/>
                </a:rPr>
                <a:t>9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EC52BE-4AE9-497E-A7D0-3D0DD5E0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0" y="305066"/>
            <a:ext cx="8288662" cy="4564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6566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Мясников М.А. Разработка веб-службы для доступа к электронной почте на основе двухфакторной аутентификации. Актуальные проблемы информатизации в цифровой экономике и научных исследованиях. Международная научно-практическая конференция 2021. Материалы научных докладов. 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1452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13964</TotalTime>
  <Words>931</Words>
  <Application>Microsoft Office PowerPoint</Application>
  <PresentationFormat>Экран (4:3)</PresentationFormat>
  <Paragraphs>269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219</cp:revision>
  <dcterms:created xsi:type="dcterms:W3CDTF">2014-03-17T07:20:10Z</dcterms:created>
  <dcterms:modified xsi:type="dcterms:W3CDTF">2021-12-19T18:55:10Z</dcterms:modified>
</cp:coreProperties>
</file>