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9" r:id="rId2"/>
    <p:sldId id="258" r:id="rId3"/>
    <p:sldId id="260" r:id="rId4"/>
    <p:sldId id="263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F86559E5-74DA-4563-8F35-542E728138DC}"/>
    <pc:docChg chg="undo redo custSel addSld delSld modSld">
      <pc:chgData name="Максим Мясников" userId="eb1110bc54b184a5" providerId="LiveId" clId="{F86559E5-74DA-4563-8F35-542E728138DC}" dt="2021-11-21T16:37:57.720" v="1667" actId="1076"/>
      <pc:docMkLst>
        <pc:docMk/>
      </pc:docMkLst>
      <pc:sldChg chg="modSp del mod">
        <pc:chgData name="Максим Мясников" userId="eb1110bc54b184a5" providerId="LiveId" clId="{F86559E5-74DA-4563-8F35-542E728138DC}" dt="2021-11-21T11:40:15.066" v="64" actId="47"/>
        <pc:sldMkLst>
          <pc:docMk/>
          <pc:sldMk cId="0" sldId="257"/>
        </pc:sldMkLst>
        <pc:spChg chg="mod">
          <ac:chgData name="Максим Мясников" userId="eb1110bc54b184a5" providerId="LiveId" clId="{F86559E5-74DA-4563-8F35-542E728138DC}" dt="2021-11-21T11:38:31.579" v="20" actId="1076"/>
          <ac:spMkLst>
            <pc:docMk/>
            <pc:sldMk cId="0" sldId="257"/>
            <ac:spMk id="2054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7:19.843" v="12" actId="1076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8:17.938" v="18" actId="16037"/>
          <ac:spMkLst>
            <pc:docMk/>
            <pc:sldMk cId="0" sldId="257"/>
            <ac:spMk id="9217" creationId="{00000000-0000-0000-0000-000000000000}"/>
          </ac:spMkLst>
        </pc:spChg>
      </pc:sldChg>
      <pc:sldChg chg="addSp delSp modSp mod">
        <pc:chgData name="Максим Мясников" userId="eb1110bc54b184a5" providerId="LiveId" clId="{F86559E5-74DA-4563-8F35-542E728138DC}" dt="2021-11-21T12:22:09.764" v="308"/>
        <pc:sldMkLst>
          <pc:docMk/>
          <pc:sldMk cId="1860751103" sldId="258"/>
        </pc:sldMkLst>
        <pc:spChg chg="mod">
          <ac:chgData name="Максим Мясников" userId="eb1110bc54b184a5" providerId="LiveId" clId="{F86559E5-74DA-4563-8F35-542E728138DC}" dt="2021-11-21T11:41:08.973" v="95" actId="20577"/>
          <ac:spMkLst>
            <pc:docMk/>
            <pc:sldMk cId="1860751103" sldId="258"/>
            <ac:spMk id="2" creationId="{F29B0E75-4733-48E2-966B-AEA30058242E}"/>
          </ac:spMkLst>
        </pc:spChg>
        <pc:spChg chg="mod">
          <ac:chgData name="Максим Мясников" userId="eb1110bc54b184a5" providerId="LiveId" clId="{F86559E5-74DA-4563-8F35-542E728138DC}" dt="2021-11-21T12:05:06.889" v="198" actId="14100"/>
          <ac:spMkLst>
            <pc:docMk/>
            <pc:sldMk cId="1860751103" sldId="258"/>
            <ac:spMk id="3" creationId="{BCEC2118-95EB-4EC5-BEC8-F7ACEEA5B534}"/>
          </ac:spMkLst>
        </pc:spChg>
        <pc:graphicFrameChg chg="add del mod">
          <ac:chgData name="Максим Мясников" userId="eb1110bc54b184a5" providerId="LiveId" clId="{F86559E5-74DA-4563-8F35-542E728138DC}" dt="2021-11-21T12:05:03.683" v="197" actId="478"/>
          <ac:graphicFrameMkLst>
            <pc:docMk/>
            <pc:sldMk cId="1860751103" sldId="258"/>
            <ac:graphicFrameMk id="5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1T12:21:37.465" v="296" actId="207"/>
          <ac:graphicFrameMkLst>
            <pc:docMk/>
            <pc:sldMk cId="1860751103" sldId="258"/>
            <ac:graphicFrameMk id="10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1T12:21:52.897" v="306" actId="207"/>
          <ac:graphicFrameMkLst>
            <pc:docMk/>
            <pc:sldMk cId="1860751103" sldId="258"/>
            <ac:graphicFrameMk id="11" creationId="{251B5A9C-D793-4FC0-A616-02C54E76FFCE}"/>
          </ac:graphicFrameMkLst>
        </pc:graphicFrameChg>
        <pc:graphicFrameChg chg="add del mod">
          <ac:chgData name="Максим Мясников" userId="eb1110bc54b184a5" providerId="LiveId" clId="{F86559E5-74DA-4563-8F35-542E728138DC}" dt="2021-11-21T12:22:09.764" v="308"/>
          <ac:graphicFrameMkLst>
            <pc:docMk/>
            <pc:sldMk cId="1860751103" sldId="258"/>
            <ac:graphicFrameMk id="12" creationId="{82D7A074-3E35-431E-A0B1-37920F3A4C7E}"/>
          </ac:graphicFrameMkLst>
        </pc:graphicFrameChg>
        <pc:picChg chg="add del mod">
          <ac:chgData name="Максим Мясников" userId="eb1110bc54b184a5" providerId="LiveId" clId="{F86559E5-74DA-4563-8F35-542E728138DC}" dt="2021-11-21T12:05:22.123" v="202" actId="22"/>
          <ac:picMkLst>
            <pc:docMk/>
            <pc:sldMk cId="1860751103" sldId="258"/>
            <ac:picMk id="6" creationId="{0F5F5E01-34B7-478A-8525-2746A1BC6FE5}"/>
          </ac:picMkLst>
        </pc:picChg>
        <pc:picChg chg="add del">
          <ac:chgData name="Максим Мясников" userId="eb1110bc54b184a5" providerId="LiveId" clId="{F86559E5-74DA-4563-8F35-542E728138DC}" dt="2021-11-21T12:05:35.298" v="204" actId="478"/>
          <ac:picMkLst>
            <pc:docMk/>
            <pc:sldMk cId="1860751103" sldId="258"/>
            <ac:picMk id="8" creationId="{9B4F654E-8CC0-4291-A100-93773D3234B9}"/>
          </ac:picMkLst>
        </pc:picChg>
        <pc:picChg chg="add del">
          <ac:chgData name="Максим Мясников" userId="eb1110bc54b184a5" providerId="LiveId" clId="{F86559E5-74DA-4563-8F35-542E728138DC}" dt="2021-11-21T11:43:39.807" v="97"/>
          <ac:picMkLst>
            <pc:docMk/>
            <pc:sldMk cId="1860751103" sldId="258"/>
            <ac:picMk id="1026" creationId="{B508A7BC-3F42-4421-91F5-FF6DDDFF8D1D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1T14:15:45.938" v="372" actId="20577"/>
        <pc:sldMkLst>
          <pc:docMk/>
          <pc:sldMk cId="2939144945" sldId="259"/>
        </pc:sldMkLst>
        <pc:spChg chg="mod">
          <ac:chgData name="Максим Мясников" userId="eb1110bc54b184a5" providerId="LiveId" clId="{F86559E5-74DA-4563-8F35-542E728138DC}" dt="2021-11-21T14:15:45.938" v="372" actId="20577"/>
          <ac:spMkLst>
            <pc:docMk/>
            <pc:sldMk cId="2939144945" sldId="259"/>
            <ac:spMk id="2" creationId="{BE2100A3-7871-4B88-BD86-F5B849A55E22}"/>
          </ac:spMkLst>
        </pc:spChg>
        <pc:spChg chg="mod">
          <ac:chgData name="Максим Мясников" userId="eb1110bc54b184a5" providerId="LiveId" clId="{F86559E5-74DA-4563-8F35-542E728138DC}" dt="2021-11-21T11:39:37.580" v="41" actId="20577"/>
          <ac:spMkLst>
            <pc:docMk/>
            <pc:sldMk cId="2939144945" sldId="259"/>
            <ac:spMk id="3" creationId="{4E168FC7-38BE-4CE1-80C8-CA09CCA7C6A2}"/>
          </ac:spMkLst>
        </pc:spChg>
        <pc:spChg chg="add mod">
          <ac:chgData name="Максим Мясников" userId="eb1110bc54b184a5" providerId="LiveId" clId="{F86559E5-74DA-4563-8F35-542E728138DC}" dt="2021-11-21T11:39:29.075" v="38" actId="1076"/>
          <ac:spMkLst>
            <pc:docMk/>
            <pc:sldMk cId="2939144945" sldId="259"/>
            <ac:spMk id="4" creationId="{56E6DB16-54DF-4789-8F90-D71BDD6C6A87}"/>
          </ac:spMkLst>
        </pc:spChg>
        <pc:spChg chg="add del mod">
          <ac:chgData name="Максим Мясников" userId="eb1110bc54b184a5" providerId="LiveId" clId="{F86559E5-74DA-4563-8F35-542E728138DC}" dt="2021-11-21T11:40:13.148" v="63" actId="478"/>
          <ac:spMkLst>
            <pc:docMk/>
            <pc:sldMk cId="2939144945" sldId="259"/>
            <ac:spMk id="5" creationId="{009A60EF-746D-405C-920A-64F0A882373D}"/>
          </ac:spMkLst>
        </pc:spChg>
      </pc:sldChg>
      <pc:sldChg chg="addSp delSp modSp add mod">
        <pc:chgData name="Максим Мясников" userId="eb1110bc54b184a5" providerId="LiveId" clId="{F86559E5-74DA-4563-8F35-542E728138DC}" dt="2021-11-21T12:44:53.848" v="328" actId="1076"/>
        <pc:sldMkLst>
          <pc:docMk/>
          <pc:sldMk cId="3779906927" sldId="260"/>
        </pc:sldMkLst>
        <pc:graphicFrameChg chg="add mod">
          <ac:chgData name="Максим Мясников" userId="eb1110bc54b184a5" providerId="LiveId" clId="{F86559E5-74DA-4563-8F35-542E728138DC}" dt="2021-11-21T12:44:53.848" v="328" actId="1076"/>
          <ac:graphicFrameMkLst>
            <pc:docMk/>
            <pc:sldMk cId="3779906927" sldId="260"/>
            <ac:graphicFrameMk id="6" creationId="{D441192A-822C-4467-8757-EE3369C665DA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3.383" v="311" actId="478"/>
          <ac:graphicFrameMkLst>
            <pc:docMk/>
            <pc:sldMk cId="3779906927" sldId="260"/>
            <ac:graphicFrameMk id="10" creationId="{F7940AA8-A140-478F-A01D-F784B5F394EB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2.046" v="310" actId="478"/>
          <ac:graphicFrameMkLst>
            <pc:docMk/>
            <pc:sldMk cId="3779906927" sldId="260"/>
            <ac:graphicFrameMk id="11" creationId="{251B5A9C-D793-4FC0-A616-02C54E76FFCE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6:18:55.466" v="1325" actId="20577"/>
        <pc:sldMkLst>
          <pc:docMk/>
          <pc:sldMk cId="2456304978" sldId="261"/>
        </pc:sldMkLst>
        <pc:spChg chg="del mod">
          <ac:chgData name="Максим Мясников" userId="eb1110bc54b184a5" providerId="LiveId" clId="{F86559E5-74DA-4563-8F35-542E728138DC}" dt="2021-11-21T15:39:03.138" v="677" actId="478"/>
          <ac:spMkLst>
            <pc:docMk/>
            <pc:sldMk cId="2456304978" sldId="261"/>
            <ac:spMk id="2" creationId="{3B2FB731-1317-425A-AC08-D6E8F762CF90}"/>
          </ac:spMkLst>
        </pc:spChg>
        <pc:spChg chg="del">
          <ac:chgData name="Максим Мясников" userId="eb1110bc54b184a5" providerId="LiveId" clId="{F86559E5-74DA-4563-8F35-542E728138DC}" dt="2021-11-21T15:04:07.671" v="407" actId="478"/>
          <ac:spMkLst>
            <pc:docMk/>
            <pc:sldMk cId="2456304978" sldId="261"/>
            <ac:spMk id="3" creationId="{928EE6A2-84EC-4145-956E-8E9B1F11A845}"/>
          </ac:spMkLst>
        </pc:spChg>
        <pc:spChg chg="add del mod">
          <ac:chgData name="Максим Мясников" userId="eb1110bc54b184a5" providerId="LiveId" clId="{F86559E5-74DA-4563-8F35-542E728138DC}" dt="2021-11-21T15:39:05.589" v="680" actId="478"/>
          <ac:spMkLst>
            <pc:docMk/>
            <pc:sldMk cId="2456304978" sldId="261"/>
            <ac:spMk id="6" creationId="{7794A45F-982E-4BA4-8ABA-B1A4F0C3C204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7" creationId="{1D95B2A2-B954-47ED-A15E-1641EA067E19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8" creationId="{8421B0D0-E318-4F17-B799-B4F91C482951}"/>
          </ac:spMkLst>
        </pc:spChg>
        <pc:spChg chg="add mod">
          <ac:chgData name="Максим Мясников" userId="eb1110bc54b184a5" providerId="LiveId" clId="{F86559E5-74DA-4563-8F35-542E728138DC}" dt="2021-11-21T15:39:06.352" v="681"/>
          <ac:spMkLst>
            <pc:docMk/>
            <pc:sldMk cId="2456304978" sldId="261"/>
            <ac:spMk id="9" creationId="{3EF6CCA8-568C-4A1B-A15D-6C3DE9141B05}"/>
          </ac:spMkLst>
        </pc:spChg>
        <pc:spChg chg="add mod">
          <ac:chgData name="Максим Мясников" userId="eb1110bc54b184a5" providerId="LiveId" clId="{F86559E5-74DA-4563-8F35-542E728138DC}" dt="2021-11-21T15:40:41.788" v="701" actId="20577"/>
          <ac:spMkLst>
            <pc:docMk/>
            <pc:sldMk cId="2456304978" sldId="261"/>
            <ac:spMk id="10" creationId="{8F55DEDF-5990-4F81-8B9E-56D0555EE5E4}"/>
          </ac:spMkLst>
        </pc:spChg>
        <pc:spChg chg="add mod">
          <ac:chgData name="Максим Мясников" userId="eb1110bc54b184a5" providerId="LiveId" clId="{F86559E5-74DA-4563-8F35-542E728138DC}" dt="2021-11-21T16:18:48.274" v="1319" actId="20577"/>
          <ac:spMkLst>
            <pc:docMk/>
            <pc:sldMk cId="2456304978" sldId="261"/>
            <ac:spMk id="11" creationId="{2DDC89E7-A530-400A-A01F-40592D80074D}"/>
          </ac:spMkLst>
        </pc:spChg>
        <pc:spChg chg="add mod">
          <ac:chgData name="Максим Мясников" userId="eb1110bc54b184a5" providerId="LiveId" clId="{F86559E5-74DA-4563-8F35-542E728138DC}" dt="2021-11-21T16:18:55.466" v="1325" actId="20577"/>
          <ac:spMkLst>
            <pc:docMk/>
            <pc:sldMk cId="2456304978" sldId="261"/>
            <ac:spMk id="13" creationId="{8E914B5B-3ECE-4356-974B-58C2C4F70D93}"/>
          </ac:spMkLst>
        </pc:spChg>
        <pc:graphicFrameChg chg="add del mod modGraphic">
          <ac:chgData name="Максим Мясников" userId="eb1110bc54b184a5" providerId="LiveId" clId="{F86559E5-74DA-4563-8F35-542E728138DC}" dt="2021-11-21T16:17:18.288" v="1306" actId="478"/>
          <ac:graphicFrameMkLst>
            <pc:docMk/>
            <pc:sldMk cId="2456304978" sldId="261"/>
            <ac:graphicFrameMk id="4" creationId="{2A63106B-14C3-4E59-AD5C-FA65AD7885A0}"/>
          </ac:graphicFrameMkLst>
        </pc:graphicFrameChg>
        <pc:picChg chg="add mod">
          <ac:chgData name="Максим Мясников" userId="eb1110bc54b184a5" providerId="LiveId" clId="{F86559E5-74DA-4563-8F35-542E728138DC}" dt="2021-11-21T16:17:48.106" v="1309" actId="1440"/>
          <ac:picMkLst>
            <pc:docMk/>
            <pc:sldMk cId="2456304978" sldId="261"/>
            <ac:picMk id="3" creationId="{D31315EB-61EA-484C-9C1E-318C92BA291B}"/>
          </ac:picMkLst>
        </pc:picChg>
        <pc:picChg chg="add mod">
          <ac:chgData name="Максим Мясников" userId="eb1110bc54b184a5" providerId="LiveId" clId="{F86559E5-74DA-4563-8F35-542E728138DC}" dt="2021-11-21T16:18:34.937" v="1313" actId="1076"/>
          <ac:picMkLst>
            <pc:docMk/>
            <pc:sldMk cId="2456304978" sldId="261"/>
            <ac:picMk id="6" creationId="{453ACBF7-2A53-443B-83DF-925A9DB18D5B}"/>
          </ac:picMkLst>
        </pc:picChg>
        <pc:cxnChg chg="add mod">
          <ac:chgData name="Максим Мясников" userId="eb1110bc54b184a5" providerId="LiveId" clId="{F86559E5-74DA-4563-8F35-542E728138DC}" dt="2021-11-21T16:18:45.234" v="1315" actId="1076"/>
          <ac:cxnSpMkLst>
            <pc:docMk/>
            <pc:sldMk cId="2456304978" sldId="261"/>
            <ac:cxnSpMk id="12" creationId="{1E8E08B3-4191-4306-8A94-382214B1CE6F}"/>
          </ac:cxnSpMkLst>
        </pc:cxnChg>
        <pc:cxnChg chg="add mod">
          <ac:chgData name="Максим Мясников" userId="eb1110bc54b184a5" providerId="LiveId" clId="{F86559E5-74DA-4563-8F35-542E728138DC}" dt="2021-11-21T16:18:52.459" v="1321" actId="1076"/>
          <ac:cxnSpMkLst>
            <pc:docMk/>
            <pc:sldMk cId="2456304978" sldId="261"/>
            <ac:cxnSpMk id="14" creationId="{B3A7E6EB-15F7-413D-8711-38F386A45926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1T16:19:38.379" v="1331" actId="167"/>
        <pc:sldMkLst>
          <pc:docMk/>
          <pc:sldMk cId="2834225856" sldId="262"/>
        </pc:sldMkLst>
        <pc:spChg chg="mod">
          <ac:chgData name="Максим Мясников" userId="eb1110bc54b184a5" providerId="LiveId" clId="{F86559E5-74DA-4563-8F35-542E728138DC}" dt="2021-11-21T15:38:37.084" v="671" actId="14100"/>
          <ac:spMkLst>
            <pc:docMk/>
            <pc:sldMk cId="2834225856" sldId="262"/>
            <ac:spMk id="2" creationId="{2F14D257-437A-4F83-84D7-CC782E349352}"/>
          </ac:spMkLst>
        </pc:spChg>
        <pc:spChg chg="del">
          <ac:chgData name="Максим Мясников" userId="eb1110bc54b184a5" providerId="LiveId" clId="{F86559E5-74DA-4563-8F35-542E728138DC}" dt="2021-11-21T15:01:50.559" v="378" actId="478"/>
          <ac:spMkLst>
            <pc:docMk/>
            <pc:sldMk cId="2834225856" sldId="262"/>
            <ac:spMk id="3" creationId="{DFA1EF05-72D5-4FC5-A518-7F1096612F9A}"/>
          </ac:spMkLst>
        </pc:spChg>
        <pc:spChg chg="add mod">
          <ac:chgData name="Максим Мясников" userId="eb1110bc54b184a5" providerId="LiveId" clId="{F86559E5-74DA-4563-8F35-542E728138DC}" dt="2021-11-21T15:40:30.655" v="696"/>
          <ac:spMkLst>
            <pc:docMk/>
            <pc:sldMk cId="2834225856" sldId="262"/>
            <ac:spMk id="5" creationId="{7569BAB1-0735-477A-9EE0-DF964E8F4A97}"/>
          </ac:spMkLst>
        </pc:spChg>
        <pc:spChg chg="add mod">
          <ac:chgData name="Максим Мясников" userId="eb1110bc54b184a5" providerId="LiveId" clId="{F86559E5-74DA-4563-8F35-542E728138DC}" dt="2021-11-21T16:14:56.121" v="1278" actId="1076"/>
          <ac:spMkLst>
            <pc:docMk/>
            <pc:sldMk cId="2834225856" sldId="262"/>
            <ac:spMk id="15" creationId="{EDF1319A-2F3D-498C-86A8-F44B700360D7}"/>
          </ac:spMkLst>
        </pc:spChg>
        <pc:spChg chg="add del mod">
          <ac:chgData name="Максим Мясников" userId="eb1110bc54b184a5" providerId="LiveId" clId="{F86559E5-74DA-4563-8F35-542E728138DC}" dt="2021-11-21T16:15:00.076" v="1280"/>
          <ac:spMkLst>
            <pc:docMk/>
            <pc:sldMk cId="2834225856" sldId="262"/>
            <ac:spMk id="16" creationId="{E954847A-E489-41E9-B04C-81344F4752E9}"/>
          </ac:spMkLst>
        </pc:spChg>
        <pc:spChg chg="add mod">
          <ac:chgData name="Максим Мясников" userId="eb1110bc54b184a5" providerId="LiveId" clId="{F86559E5-74DA-4563-8F35-542E728138DC}" dt="2021-11-21T16:15:14.754" v="1289" actId="20577"/>
          <ac:spMkLst>
            <pc:docMk/>
            <pc:sldMk cId="2834225856" sldId="262"/>
            <ac:spMk id="17" creationId="{771DB8DD-B19A-4C89-AB9F-10414EFE9483}"/>
          </ac:spMkLst>
        </pc:spChg>
        <pc:spChg chg="add mod">
          <ac:chgData name="Максим Мясников" userId="eb1110bc54b184a5" providerId="LiveId" clId="{F86559E5-74DA-4563-8F35-542E728138DC}" dt="2021-11-21T16:15:23.707" v="1297" actId="20577"/>
          <ac:spMkLst>
            <pc:docMk/>
            <pc:sldMk cId="2834225856" sldId="262"/>
            <ac:spMk id="18" creationId="{CBCD7BFA-13A1-412F-BF0D-A9E751C7E570}"/>
          </ac:spMkLst>
        </pc:spChg>
        <pc:graphicFrameChg chg="add del mod modGraphic">
          <ac:chgData name="Максим Мясников" userId="eb1110bc54b184a5" providerId="LiveId" clId="{F86559E5-74DA-4563-8F35-542E728138DC}" dt="2021-11-21T16:10:58.200" v="1217" actId="478"/>
          <ac:graphicFrameMkLst>
            <pc:docMk/>
            <pc:sldMk cId="2834225856" sldId="262"/>
            <ac:graphicFrameMk id="4" creationId="{40EE2B0E-86F0-4C2E-A700-C9FFF2622397}"/>
          </ac:graphicFrameMkLst>
        </pc:graphicFrameChg>
        <pc:picChg chg="add del mod">
          <ac:chgData name="Максим Мясников" userId="eb1110bc54b184a5" providerId="LiveId" clId="{F86559E5-74DA-4563-8F35-542E728138DC}" dt="2021-11-21T16:12:03.084" v="1231" actId="478"/>
          <ac:picMkLst>
            <pc:docMk/>
            <pc:sldMk cId="2834225856" sldId="262"/>
            <ac:picMk id="6" creationId="{F3B6AEC2-998A-46DF-B6BF-28AAB1550D31}"/>
          </ac:picMkLst>
        </pc:picChg>
        <pc:picChg chg="add del mod">
          <ac:chgData name="Максим Мясников" userId="eb1110bc54b184a5" providerId="LiveId" clId="{F86559E5-74DA-4563-8F35-542E728138DC}" dt="2021-11-21T16:12:33.290" v="1236" actId="478"/>
          <ac:picMkLst>
            <pc:docMk/>
            <pc:sldMk cId="2834225856" sldId="262"/>
            <ac:picMk id="8" creationId="{8D4F24C7-D0D6-46D3-9EA8-FF6466382591}"/>
          </ac:picMkLst>
        </pc:picChg>
        <pc:picChg chg="add del mod ord">
          <ac:chgData name="Максим Мясников" userId="eb1110bc54b184a5" providerId="LiveId" clId="{F86559E5-74DA-4563-8F35-542E728138DC}" dt="2021-11-21T16:19:28.993" v="1326" actId="478"/>
          <ac:picMkLst>
            <pc:docMk/>
            <pc:sldMk cId="2834225856" sldId="262"/>
            <ac:picMk id="10" creationId="{768979EB-8E30-4E7B-B362-AEEF447CC01A}"/>
          </ac:picMkLst>
        </pc:picChg>
        <pc:picChg chg="add mod ord">
          <ac:chgData name="Максим Мясников" userId="eb1110bc54b184a5" providerId="LiveId" clId="{F86559E5-74DA-4563-8F35-542E728138DC}" dt="2021-11-21T16:19:38.379" v="1331" actId="167"/>
          <ac:picMkLst>
            <pc:docMk/>
            <pc:sldMk cId="2834225856" sldId="262"/>
            <ac:picMk id="12" creationId="{1212C747-9338-4A1B-B039-5FA62226ECA9}"/>
          </ac:picMkLst>
        </pc:picChg>
        <pc:picChg chg="add mod">
          <ac:chgData name="Максим Мясников" userId="eb1110bc54b184a5" providerId="LiveId" clId="{F86559E5-74DA-4563-8F35-542E728138DC}" dt="2021-11-21T16:14:13.154" v="1255" actId="1076"/>
          <ac:picMkLst>
            <pc:docMk/>
            <pc:sldMk cId="2834225856" sldId="262"/>
            <ac:picMk id="14" creationId="{B7588B8A-D8B2-4AB3-84A6-EF48AD1A3B8E}"/>
          </ac:picMkLst>
        </pc:picChg>
        <pc:picChg chg="add mod ord">
          <ac:chgData name="Максим Мясников" userId="eb1110bc54b184a5" providerId="LiveId" clId="{F86559E5-74DA-4563-8F35-542E728138DC}" dt="2021-11-21T16:19:35.244" v="1330" actId="167"/>
          <ac:picMkLst>
            <pc:docMk/>
            <pc:sldMk cId="2834225856" sldId="262"/>
            <ac:picMk id="26" creationId="{73AB6340-EB51-4370-A3E9-691EFF51F1D4}"/>
          </ac:picMkLst>
        </pc:picChg>
        <pc:cxnChg chg="add mod">
          <ac:chgData name="Максим Мясников" userId="eb1110bc54b184a5" providerId="LiveId" clId="{F86559E5-74DA-4563-8F35-542E728138DC}" dt="2021-11-21T16:15:49.382" v="1299" actId="1582"/>
          <ac:cxnSpMkLst>
            <pc:docMk/>
            <pc:sldMk cId="2834225856" sldId="262"/>
            <ac:cxnSpMk id="20" creationId="{64B00223-14DB-496E-A17D-B8DF4FD324F3}"/>
          </ac:cxnSpMkLst>
        </pc:cxnChg>
        <pc:cxnChg chg="add mod">
          <ac:chgData name="Максим Мясников" userId="eb1110bc54b184a5" providerId="LiveId" clId="{F86559E5-74DA-4563-8F35-542E728138DC}" dt="2021-11-21T16:15:56.202" v="1302" actId="14100"/>
          <ac:cxnSpMkLst>
            <pc:docMk/>
            <pc:sldMk cId="2834225856" sldId="262"/>
            <ac:cxnSpMk id="21" creationId="{98BD8F03-A3B6-4200-9DF9-D5311CC22068}"/>
          </ac:cxnSpMkLst>
        </pc:cxnChg>
        <pc:cxnChg chg="add mod">
          <ac:chgData name="Максим Мясников" userId="eb1110bc54b184a5" providerId="LiveId" clId="{F86559E5-74DA-4563-8F35-542E728138DC}" dt="2021-11-21T16:16:08.986" v="1305" actId="14100"/>
          <ac:cxnSpMkLst>
            <pc:docMk/>
            <pc:sldMk cId="2834225856" sldId="262"/>
            <ac:cxnSpMk id="23" creationId="{72A572DD-4174-4FC4-9555-DE72F5543EF1}"/>
          </ac:cxnSpMkLst>
        </pc:cxnChg>
      </pc:sldChg>
      <pc:sldChg chg="addSp delSp modSp add mod">
        <pc:chgData name="Максим Мясников" userId="eb1110bc54b184a5" providerId="LiveId" clId="{F86559E5-74DA-4563-8F35-542E728138DC}" dt="2021-11-21T16:37:57.720" v="1667" actId="1076"/>
        <pc:sldMkLst>
          <pc:docMk/>
          <pc:sldMk cId="2464020795" sldId="263"/>
        </pc:sldMkLst>
        <pc:spChg chg="mod">
          <ac:chgData name="Максим Мясников" userId="eb1110bc54b184a5" providerId="LiveId" clId="{F86559E5-74DA-4563-8F35-542E728138DC}" dt="2021-11-21T16:22:00.138" v="1393" actId="20577"/>
          <ac:spMkLst>
            <pc:docMk/>
            <pc:sldMk cId="2464020795" sldId="263"/>
            <ac:spMk id="3" creationId="{BCEC2118-95EB-4EC5-BEC8-F7ACEEA5B534}"/>
          </ac:spMkLst>
        </pc:spChg>
        <pc:graphicFrameChg chg="add del mod modGraphic">
          <ac:chgData name="Максим Мясников" userId="eb1110bc54b184a5" providerId="LiveId" clId="{F86559E5-74DA-4563-8F35-542E728138DC}" dt="2021-11-21T15:39:52.946" v="688" actId="478"/>
          <ac:graphicFrameMkLst>
            <pc:docMk/>
            <pc:sldMk cId="2464020795" sldId="263"/>
            <ac:graphicFrameMk id="4" creationId="{3EADCE30-E9E2-4951-8D5F-7222B0772F86}"/>
          </ac:graphicFrameMkLst>
        </pc:graphicFrameChg>
        <pc:graphicFrameChg chg="del">
          <ac:chgData name="Максим Мясников" userId="eb1110bc54b184a5" providerId="LiveId" clId="{F86559E5-74DA-4563-8F35-542E728138DC}" dt="2021-11-21T12:47:30.055" v="332" actId="478"/>
          <ac:graphicFrameMkLst>
            <pc:docMk/>
            <pc:sldMk cId="2464020795" sldId="263"/>
            <ac:graphicFrameMk id="6" creationId="{D441192A-822C-4467-8757-EE3369C665DA}"/>
          </ac:graphicFrameMkLst>
        </pc:graphicFrameChg>
        <pc:graphicFrameChg chg="add mod modGraphic">
          <ac:chgData name="Максим Мясников" userId="eb1110bc54b184a5" providerId="LiveId" clId="{F86559E5-74DA-4563-8F35-542E728138DC}" dt="2021-11-21T16:35:27.884" v="1636" actId="2165"/>
          <ac:graphicFrameMkLst>
            <pc:docMk/>
            <pc:sldMk cId="2464020795" sldId="263"/>
            <ac:graphicFrameMk id="7" creationId="{5F399FA9-277B-42BB-B362-FE76CD04F2FF}"/>
          </ac:graphicFrameMkLst>
        </pc:graphicFrameChg>
        <pc:picChg chg="add mod">
          <ac:chgData name="Максим Мясников" userId="eb1110bc54b184a5" providerId="LiveId" clId="{F86559E5-74DA-4563-8F35-542E728138DC}" dt="2021-11-21T16:35:57.216" v="1641" actId="1076"/>
          <ac:picMkLst>
            <pc:docMk/>
            <pc:sldMk cId="2464020795" sldId="263"/>
            <ac:picMk id="1026" creationId="{64BE628D-1A95-491F-9F77-1CBC4647719E}"/>
          </ac:picMkLst>
        </pc:picChg>
        <pc:picChg chg="add mod">
          <ac:chgData name="Максим Мясников" userId="eb1110bc54b184a5" providerId="LiveId" clId="{F86559E5-74DA-4563-8F35-542E728138DC}" dt="2021-11-21T16:36:14.097" v="1644" actId="1076"/>
          <ac:picMkLst>
            <pc:docMk/>
            <pc:sldMk cId="2464020795" sldId="263"/>
            <ac:picMk id="1028" creationId="{0A5C0072-31B5-4F7E-9A73-69CB802552F4}"/>
          </ac:picMkLst>
        </pc:picChg>
        <pc:picChg chg="add del">
          <ac:chgData name="Максим Мясников" userId="eb1110bc54b184a5" providerId="LiveId" clId="{F86559E5-74DA-4563-8F35-542E728138DC}" dt="2021-11-21T16:36:29.026" v="1646" actId="478"/>
          <ac:picMkLst>
            <pc:docMk/>
            <pc:sldMk cId="2464020795" sldId="263"/>
            <ac:picMk id="1030" creationId="{3659A120-FB0E-4A0F-8F2D-E4399FCB629B}"/>
          </ac:picMkLst>
        </pc:picChg>
        <pc:picChg chg="add mod">
          <ac:chgData name="Максим Мясников" userId="eb1110bc54b184a5" providerId="LiveId" clId="{F86559E5-74DA-4563-8F35-542E728138DC}" dt="2021-11-21T16:37:28.776" v="1661" actId="1076"/>
          <ac:picMkLst>
            <pc:docMk/>
            <pc:sldMk cId="2464020795" sldId="263"/>
            <ac:picMk id="1032" creationId="{4D190FB7-0916-4C94-8420-251EB8977817}"/>
          </ac:picMkLst>
        </pc:picChg>
        <pc:picChg chg="add mod">
          <ac:chgData name="Максим Мясников" userId="eb1110bc54b184a5" providerId="LiveId" clId="{F86559E5-74DA-4563-8F35-542E728138DC}" dt="2021-11-21T16:37:30.536" v="1662" actId="1076"/>
          <ac:picMkLst>
            <pc:docMk/>
            <pc:sldMk cId="2464020795" sldId="263"/>
            <ac:picMk id="1034" creationId="{5DB1A3E9-C05E-4B70-B1AB-F33774AFFD68}"/>
          </ac:picMkLst>
        </pc:picChg>
        <pc:picChg chg="add mod">
          <ac:chgData name="Максим Мясников" userId="eb1110bc54b184a5" providerId="LiveId" clId="{F86559E5-74DA-4563-8F35-542E728138DC}" dt="2021-11-21T16:37:57.720" v="1667" actId="1076"/>
          <ac:picMkLst>
            <pc:docMk/>
            <pc:sldMk cId="2464020795" sldId="263"/>
            <ac:picMk id="1036" creationId="{49334E8B-E3E5-452A-A842-E46C7B0835C9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1T16:21:42.569" v="1358" actId="1076"/>
        <pc:sldMkLst>
          <pc:docMk/>
          <pc:sldMk cId="576072518" sldId="264"/>
        </pc:sldMkLst>
        <pc:spChg chg="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2" creationId="{F9736EB0-FEF9-4D85-938C-F65F7A1B3E35}"/>
          </ac:spMkLst>
        </pc:spChg>
        <pc:spChg chg="del mod">
          <ac:chgData name="Максим Мясников" userId="eb1110bc54b184a5" providerId="LiveId" clId="{F86559E5-74DA-4563-8F35-542E728138DC}" dt="2021-11-21T15:19:54.541" v="429" actId="478"/>
          <ac:spMkLst>
            <pc:docMk/>
            <pc:sldMk cId="576072518" sldId="264"/>
            <ac:spMk id="3" creationId="{F29D56F4-3DCB-4875-98AC-255B6BA8C31F}"/>
          </ac:spMkLst>
        </pc:spChg>
        <pc:spChg chg="add 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4" creationId="{D8C6F441-8EF0-40D0-9E91-82743927C563}"/>
          </ac:spMkLst>
        </pc:spChg>
        <pc:spChg chg="add del mod">
          <ac:chgData name="Максим Мясников" userId="eb1110bc54b184a5" providerId="LiveId" clId="{F86559E5-74DA-4563-8F35-542E728138DC}" dt="2021-11-21T15:20:37.807" v="453"/>
          <ac:spMkLst>
            <pc:docMk/>
            <pc:sldMk cId="576072518" sldId="264"/>
            <ac:spMk id="5" creationId="{3B6437C6-BBF0-4E5C-8EA5-1E4C715BC58E}"/>
          </ac:spMkLst>
        </pc:spChg>
        <pc:spChg chg="add del mod">
          <ac:chgData name="Максим Мясников" userId="eb1110bc54b184a5" providerId="LiveId" clId="{F86559E5-74DA-4563-8F35-542E728138DC}" dt="2021-11-21T15:41:03.348" v="703" actId="478"/>
          <ac:spMkLst>
            <pc:docMk/>
            <pc:sldMk cId="576072518" sldId="264"/>
            <ac:spMk id="15" creationId="{CE8202EC-A9EE-4754-BC81-1E767DD97F2E}"/>
          </ac:spMkLst>
        </pc:spChg>
        <pc:spChg chg="add del mod">
          <ac:chgData name="Максим Мясников" userId="eb1110bc54b184a5" providerId="LiveId" clId="{F86559E5-74DA-4563-8F35-542E728138DC}" dt="2021-11-21T15:41:03.924" v="704" actId="478"/>
          <ac:spMkLst>
            <pc:docMk/>
            <pc:sldMk cId="576072518" sldId="264"/>
            <ac:spMk id="17" creationId="{34F9D48B-E205-48DD-BE67-A52B9B97818D}"/>
          </ac:spMkLst>
        </pc:spChg>
        <pc:spChg chg="add mod">
          <ac:chgData name="Максим Мясников" userId="eb1110bc54b184a5" providerId="LiveId" clId="{F86559E5-74DA-4563-8F35-542E728138DC}" dt="2021-11-21T15:41:04.760" v="705"/>
          <ac:spMkLst>
            <pc:docMk/>
            <pc:sldMk cId="576072518" sldId="264"/>
            <ac:spMk id="22" creationId="{8F11876C-EBF8-4404-839D-E94E7E901A9C}"/>
          </ac:spMkLst>
        </pc:spChg>
        <pc:spChg chg="add mod">
          <ac:chgData name="Максим Мясников" userId="eb1110bc54b184a5" providerId="LiveId" clId="{F86559E5-74DA-4563-8F35-542E728138DC}" dt="2021-11-21T16:20:22.602" v="1339" actId="20577"/>
          <ac:spMkLst>
            <pc:docMk/>
            <pc:sldMk cId="576072518" sldId="264"/>
            <ac:spMk id="23" creationId="{068995B4-DCF9-4C7B-872E-57F9E78088EB}"/>
          </ac:spMkLst>
        </pc:spChg>
        <pc:picChg chg="add mod ord">
          <ac:chgData name="Максим Мясников" userId="eb1110bc54b184a5" providerId="LiveId" clId="{F86559E5-74DA-4563-8F35-542E728138DC}" dt="2021-11-21T15:35:23.358" v="592" actId="1037"/>
          <ac:picMkLst>
            <pc:docMk/>
            <pc:sldMk cId="576072518" sldId="264"/>
            <ac:picMk id="7" creationId="{70CBA70D-D5F5-41EF-A771-408A81BF529A}"/>
          </ac:picMkLst>
        </pc:picChg>
        <pc:picChg chg="add mod ord">
          <ac:chgData name="Максим Мясников" userId="eb1110bc54b184a5" providerId="LiveId" clId="{F86559E5-74DA-4563-8F35-542E728138DC}" dt="2021-11-21T15:35:25.516" v="593" actId="1076"/>
          <ac:picMkLst>
            <pc:docMk/>
            <pc:sldMk cId="576072518" sldId="264"/>
            <ac:picMk id="9" creationId="{B280D040-D6A5-4E1B-B45A-2D0BA377FD7D}"/>
          </ac:picMkLst>
        </pc:picChg>
        <pc:picChg chg="add del mod">
          <ac:chgData name="Максим Мясников" userId="eb1110bc54b184a5" providerId="LiveId" clId="{F86559E5-74DA-4563-8F35-542E728138DC}" dt="2021-11-21T15:28:30.030" v="478" actId="478"/>
          <ac:picMkLst>
            <pc:docMk/>
            <pc:sldMk cId="576072518" sldId="264"/>
            <ac:picMk id="11" creationId="{FC39E915-3950-4A69-AD81-810F5D7CF1B9}"/>
          </ac:picMkLst>
        </pc:picChg>
        <pc:picChg chg="add mod ord modCrop">
          <ac:chgData name="Максим Мясников" userId="eb1110bc54b184a5" providerId="LiveId" clId="{F86559E5-74DA-4563-8F35-542E728138DC}" dt="2021-11-21T16:21:37.530" v="1357" actId="1076"/>
          <ac:picMkLst>
            <pc:docMk/>
            <pc:sldMk cId="576072518" sldId="264"/>
            <ac:picMk id="13" creationId="{112D5ED9-90DD-445F-86A8-E563286AD89D}"/>
          </ac:picMkLst>
        </pc:picChg>
        <pc:picChg chg="add del mod">
          <ac:chgData name="Максим Мясников" userId="eb1110bc54b184a5" providerId="LiveId" clId="{F86559E5-74DA-4563-8F35-542E728138DC}" dt="2021-11-21T15:22:58.671" v="459" actId="478"/>
          <ac:picMkLst>
            <pc:docMk/>
            <pc:sldMk cId="576072518" sldId="264"/>
            <ac:picMk id="6146" creationId="{B3F2E18F-1B55-46DC-B40C-05443608CF9D}"/>
          </ac:picMkLst>
        </pc:picChg>
        <pc:picChg chg="add del">
          <ac:chgData name="Максим Мясников" userId="eb1110bc54b184a5" providerId="LiveId" clId="{F86559E5-74DA-4563-8F35-542E728138DC}" dt="2021-11-21T15:31:18.685" v="486" actId="478"/>
          <ac:picMkLst>
            <pc:docMk/>
            <pc:sldMk cId="576072518" sldId="264"/>
            <ac:picMk id="6148" creationId="{CE573B25-E141-4682-9F48-357FF7AF76AB}"/>
          </ac:picMkLst>
        </pc:picChg>
        <pc:picChg chg="add mod">
          <ac:chgData name="Максим Мясников" userId="eb1110bc54b184a5" providerId="LiveId" clId="{F86559E5-74DA-4563-8F35-542E728138DC}" dt="2021-11-21T16:21:24.514" v="1355" actId="1076"/>
          <ac:picMkLst>
            <pc:docMk/>
            <pc:sldMk cId="576072518" sldId="264"/>
            <ac:picMk id="6150" creationId="{13126BA7-F085-41F6-9EA8-4A4F577F84C7}"/>
          </ac:picMkLst>
        </pc:picChg>
        <pc:picChg chg="add mod">
          <ac:chgData name="Максим Мясников" userId="eb1110bc54b184a5" providerId="LiveId" clId="{F86559E5-74DA-4563-8F35-542E728138DC}" dt="2021-11-21T16:21:42.569" v="1358" actId="1076"/>
          <ac:picMkLst>
            <pc:docMk/>
            <pc:sldMk cId="576072518" sldId="264"/>
            <ac:picMk id="6152" creationId="{9E493C9C-C1BF-40E5-9B07-F8B1D5DA4E18}"/>
          </ac:picMkLst>
        </pc:picChg>
        <pc:cxnChg chg="add del mod">
          <ac:chgData name="Максим Мясников" userId="eb1110bc54b184a5" providerId="LiveId" clId="{F86559E5-74DA-4563-8F35-542E728138DC}" dt="2021-11-21T16:20:05.387" v="1337" actId="478"/>
          <ac:cxnSpMkLst>
            <pc:docMk/>
            <pc:sldMk cId="576072518" sldId="264"/>
            <ac:cxnSpMk id="10" creationId="{C625FB6E-E066-4DA9-A83B-95F7DCA52BA4}"/>
          </ac:cxnSpMkLst>
        </pc:cxnChg>
        <pc:cxnChg chg="add del mod">
          <ac:chgData name="Максим Мясников" userId="eb1110bc54b184a5" providerId="LiveId" clId="{F86559E5-74DA-4563-8F35-542E728138DC}" dt="2021-11-21T16:20:06.065" v="1338" actId="478"/>
          <ac:cxnSpMkLst>
            <pc:docMk/>
            <pc:sldMk cId="576072518" sldId="264"/>
            <ac:cxnSpMk id="11" creationId="{77156094-A111-49D8-97E8-64A9F2193E90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1T16:00:17.995" v="1216" actId="478"/>
        <pc:sldMkLst>
          <pc:docMk/>
          <pc:sldMk cId="2135338991" sldId="265"/>
        </pc:sldMkLst>
        <pc:spChg chg="mod">
          <ac:chgData name="Максим Мясников" userId="eb1110bc54b184a5" providerId="LiveId" clId="{F86559E5-74DA-4563-8F35-542E728138DC}" dt="2021-11-21T15:55:14.971" v="966" actId="20577"/>
          <ac:spMkLst>
            <pc:docMk/>
            <pc:sldMk cId="2135338991" sldId="265"/>
            <ac:spMk id="2" creationId="{36B260F9-0D38-48BA-A12D-A29141302904}"/>
          </ac:spMkLst>
        </pc:spChg>
        <pc:spChg chg="mod">
          <ac:chgData name="Максим Мясников" userId="eb1110bc54b184a5" providerId="LiveId" clId="{F86559E5-74DA-4563-8F35-542E728138DC}" dt="2021-11-21T15:59:22.124" v="1214" actId="20577"/>
          <ac:spMkLst>
            <pc:docMk/>
            <pc:sldMk cId="2135338991" sldId="265"/>
            <ac:spMk id="3" creationId="{891FEA2F-9900-413A-8F95-BE51D1FDB9B2}"/>
          </ac:spMkLst>
        </pc:spChg>
        <pc:picChg chg="add del">
          <ac:chgData name="Максим Мясников" userId="eb1110bc54b184a5" providerId="LiveId" clId="{F86559E5-74DA-4563-8F35-542E728138DC}" dt="2021-11-21T16:00:17.995" v="1216" actId="478"/>
          <ac:picMkLst>
            <pc:docMk/>
            <pc:sldMk cId="2135338991" sldId="265"/>
            <ac:picMk id="7170" creationId="{793B75D8-9915-4BE3-9C4E-004E4B676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  <a:r>
              <a:rPr lang="ru-RU" baseline="0"/>
              <a:t> опрошенных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5FA-4E2D-9357-7B797FB1D9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5FA-4E2D-9357-7B797FB1D9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5FA-4E2D-9357-7B797FB1D9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(Ответы).xlsx]Лист1'!$G$2:$G$4</c:f>
              <c:strCache>
                <c:ptCount val="3"/>
                <c:pt idx="0">
                  <c:v>До 18</c:v>
                </c:pt>
                <c:pt idx="1">
                  <c:v>18 - 25</c:v>
                </c:pt>
                <c:pt idx="2">
                  <c:v>25+</c:v>
                </c:pt>
              </c:strCache>
            </c:strRef>
          </c:cat>
          <c:val>
            <c:numRef>
              <c:f>'[Использование электронной почты людьми (Ответы).xlsx]Лист1'!$H$2:$H$4</c:f>
              <c:numCache>
                <c:formatCode>General</c:formatCode>
                <c:ptCount val="3"/>
                <c:pt idx="0">
                  <c:v>11</c:v>
                </c:pt>
                <c:pt idx="1">
                  <c:v>38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A-4E2D-9357-7B797FB1D9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>
                <a:effectLst/>
              </a:rPr>
              <a:t>Количество используемых электронных адресов</a:t>
            </a:r>
            <a:endParaRPr lang="ru-RU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8D4-4EBE-A5F3-928406D462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8D4-4EBE-A5F3-928406D462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8D4-4EBE-A5F3-928406D462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8D4-4EBE-A5F3-928406D462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8D4-4EBE-A5F3-928406D462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(Ответы).xlsx]Лист1'!$V$3:$V$7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до 3-х</c:v>
                </c:pt>
                <c:pt idx="3">
                  <c:v>до 5-и</c:v>
                </c:pt>
                <c:pt idx="4">
                  <c:v>более 10-и</c:v>
                </c:pt>
              </c:strCache>
            </c:strRef>
          </c:cat>
          <c:val>
            <c:numRef>
              <c:f>'[Использование электронной почты людьми (Ответы).xlsx]Лист1'!$W$3:$W$7</c:f>
              <c:numCache>
                <c:formatCode>General</c:formatCode>
                <c:ptCount val="5"/>
                <c:pt idx="0">
                  <c:v>0</c:v>
                </c:pt>
                <c:pt idx="1">
                  <c:v>14</c:v>
                </c:pt>
                <c:pt idx="2">
                  <c:v>32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D4-4EBE-A5F3-928406D462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Сложность работы с несколькими адресами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0481267813879153E-2"/>
          <c:y val="0.10536949889192898"/>
          <c:w val="0.94095056268066413"/>
          <c:h val="0.6091578110997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'[Использование электронной почты людьми (Ответы).xlsx]Лист1'!$AF$3</c:f>
              <c:strCache>
                <c:ptCount val="1"/>
                <c:pt idx="0">
                  <c:v>Доставляет ли вам сложность проверять несколько почтовых адресов на наличие новых писем?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(Ответы).xlsx]Лист1'!$AG$3:$AJ$3</c:f>
              <c:numCache>
                <c:formatCode>General</c:formatCode>
                <c:ptCount val="4"/>
                <c:pt idx="0">
                  <c:v>6</c:v>
                </c:pt>
                <c:pt idx="1">
                  <c:v>32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8-4895-951F-B01E7A84C5B3}"/>
            </c:ext>
          </c:extLst>
        </c:ser>
        <c:ser>
          <c:idx val="1"/>
          <c:order val="1"/>
          <c:tx>
            <c:strRef>
              <c:f>'[Использование электронной почты людьми (Ответы).xlsx]Лист1'!$AF$4</c:f>
              <c:strCache>
                <c:ptCount val="1"/>
                <c:pt idx="0">
                  <c:v>Хотели бы вы иметь единый доступ к письмам с нескольких ваших электронных адресов?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(Ответы).xlsx]Лист1'!$AG$4:$AJ$4</c:f>
              <c:numCache>
                <c:formatCode>General</c:formatCode>
                <c:ptCount val="4"/>
                <c:pt idx="0">
                  <c:v>35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8-4895-951F-B01E7A84C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70090632"/>
        <c:axId val="670090960"/>
      </c:barChart>
      <c:catAx>
        <c:axId val="67009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960"/>
        <c:crosses val="autoZero"/>
        <c:auto val="1"/>
        <c:lblAlgn val="ctr"/>
        <c:lblOffset val="100"/>
        <c:noMultiLvlLbl val="0"/>
      </c:catAx>
      <c:valAx>
        <c:axId val="6700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687445319335084E-2"/>
          <c:y val="0.81497868530874484"/>
          <c:w val="0.88262510936132987"/>
          <c:h val="0.18502131469125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6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6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2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8CFE-95AB-4B47-8811-40699820734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00A3-7871-4B88-BD86-F5B849A55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800" b="1" dirty="0"/>
              <a:t>Разработка веб-службы</a:t>
            </a:r>
            <a:br>
              <a:rPr lang="ru-RU" sz="2800" b="1" dirty="0"/>
            </a:br>
            <a:r>
              <a:rPr lang="ru-RU" sz="2800" b="1" dirty="0"/>
              <a:t>Для доступа к электронной почты</a:t>
            </a:r>
            <a:br>
              <a:rPr lang="ru-RU" sz="2800" b="1" dirty="0"/>
            </a:br>
            <a:r>
              <a:rPr lang="ru-RU" sz="2800" b="1" dirty="0"/>
              <a:t>На основе двухфакторной аутентификации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68FC7-38BE-4CE1-80C8-CA09CCA7C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Руководители:  д.т.н. Гагарина Л.Г.</a:t>
            </a:r>
          </a:p>
          <a:p>
            <a:r>
              <a:rPr lang="ru-RU" sz="1600" dirty="0"/>
              <a:t>Исполнитель: ст. гр. ПИН-44, Мясников М.А.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6DB16-54DF-4789-8F90-D71BDD6C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36" y="0"/>
            <a:ext cx="9558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Федеральное государственное автономное образовательное учреждение высшего профессионального образования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«Национальный исследовательский университет «МИЭТ»</a:t>
            </a:r>
          </a:p>
        </p:txBody>
      </p:sp>
    </p:spTree>
    <p:extLst>
      <p:ext uri="{BB962C8B-B14F-4D97-AF65-F5344CB8AC3E}">
        <p14:creationId xmlns:p14="http://schemas.microsoft.com/office/powerpoint/2010/main" val="29391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F7940AA8-A140-478F-A01D-F784B5F3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381642"/>
              </p:ext>
            </p:extLst>
          </p:nvPr>
        </p:nvGraphicFramePr>
        <p:xfrm>
          <a:off x="366441" y="1991175"/>
          <a:ext cx="4647071" cy="4171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51B5A9C-D793-4FC0-A616-02C54E76F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724368"/>
              </p:ext>
            </p:extLst>
          </p:nvPr>
        </p:nvGraphicFramePr>
        <p:xfrm>
          <a:off x="3784197" y="1645219"/>
          <a:ext cx="5678979" cy="460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7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441192A-822C-4467-8757-EE3369C66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22819"/>
              </p:ext>
            </p:extLst>
          </p:nvPr>
        </p:nvGraphicFramePr>
        <p:xfrm>
          <a:off x="677334" y="1878644"/>
          <a:ext cx="8239620" cy="436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Сравнение почтовых менеджеров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399FA9-277B-42BB-B362-FE76CD04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03617"/>
              </p:ext>
            </p:extLst>
          </p:nvPr>
        </p:nvGraphicFramePr>
        <p:xfrm>
          <a:off x="677334" y="1930400"/>
          <a:ext cx="7737902" cy="1940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9652">
                  <a:extLst>
                    <a:ext uri="{9D8B030D-6E8A-4147-A177-3AD203B41FA5}">
                      <a16:colId xmlns:a16="http://schemas.microsoft.com/office/drawing/2014/main" val="969700487"/>
                    </a:ext>
                  </a:extLst>
                </a:gridCol>
                <a:gridCol w="1141650">
                  <a:extLst>
                    <a:ext uri="{9D8B030D-6E8A-4147-A177-3AD203B41FA5}">
                      <a16:colId xmlns:a16="http://schemas.microsoft.com/office/drawing/2014/main" val="3592318149"/>
                    </a:ext>
                  </a:extLst>
                </a:gridCol>
                <a:gridCol w="1141650">
                  <a:extLst>
                    <a:ext uri="{9D8B030D-6E8A-4147-A177-3AD203B41FA5}">
                      <a16:colId xmlns:a16="http://schemas.microsoft.com/office/drawing/2014/main" val="4100671952"/>
                    </a:ext>
                  </a:extLst>
                </a:gridCol>
                <a:gridCol w="1141650">
                  <a:extLst>
                    <a:ext uri="{9D8B030D-6E8A-4147-A177-3AD203B41FA5}">
                      <a16:colId xmlns:a16="http://schemas.microsoft.com/office/drawing/2014/main" val="695588361"/>
                    </a:ext>
                  </a:extLst>
                </a:gridCol>
                <a:gridCol w="1141650">
                  <a:extLst>
                    <a:ext uri="{9D8B030D-6E8A-4147-A177-3AD203B41FA5}">
                      <a16:colId xmlns:a16="http://schemas.microsoft.com/office/drawing/2014/main" val="2067046710"/>
                    </a:ext>
                  </a:extLst>
                </a:gridCol>
                <a:gridCol w="1141650">
                  <a:extLst>
                    <a:ext uri="{9D8B030D-6E8A-4147-A177-3AD203B41FA5}">
                      <a16:colId xmlns:a16="http://schemas.microsoft.com/office/drawing/2014/main" val="1486816376"/>
                    </a:ext>
                  </a:extLst>
                </a:gridCol>
              </a:tblGrid>
              <a:tr h="646906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Outlook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Thunderbird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Mailbird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eM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 Client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Polymail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1756496711"/>
                  </a:ext>
                </a:extLst>
              </a:tr>
              <a:tr h="646906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Поддерживающие ОС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Linux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676282581"/>
                  </a:ext>
                </a:extLst>
              </a:tr>
              <a:tr h="646906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Свободный доступ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Бесплатно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/>
                </a:tc>
                <a:extLst>
                  <a:ext uri="{0D108BD9-81ED-4DB2-BD59-A6C34878D82A}">
                    <a16:rowId xmlns:a16="http://schemas.microsoft.com/office/drawing/2014/main" val="334037295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4BE628D-1A95-491F-9F77-1CBC4647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5" y="4246075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5C0072-31B5-4F7E-9A73-69CB8025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52" y="4247584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190FB7-0916-4C94-8420-251EB8977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27760" r="74010" b="27685"/>
          <a:stretch/>
        </p:blipFill>
        <p:spPr bwMode="auto">
          <a:xfrm>
            <a:off x="3955910" y="4177265"/>
            <a:ext cx="1331396" cy="14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B1A3E9-C05E-4B70-B1AB-F33774AF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13" y="4177265"/>
            <a:ext cx="1575901" cy="12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9334E8B-E3E5-452A-A842-E46C7B08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40" y="4101507"/>
            <a:ext cx="1331396" cy="13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12C747-9338-4A1B-B039-5FA6222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11026"/>
            <a:ext cx="5690048" cy="2538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3AB6340-EB51-4370-A3E9-691EFF51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34" y="2924554"/>
            <a:ext cx="4991797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D257-437A-4F83-84D7-CC782E34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69BAB1-0735-477A-9EE0-DF964E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интерфейс доступа к функционалу веб-службы использовать?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588B8A-D8B2-4AB3-84A6-EF48AD1A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974" y="4436199"/>
            <a:ext cx="5111916" cy="134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EDF1319A-2F3D-498C-86A8-F44B700360D7}"/>
              </a:ext>
            </a:extLst>
          </p:cNvPr>
          <p:cNvSpPr txBox="1">
            <a:spLocks/>
          </p:cNvSpPr>
          <p:nvPr/>
        </p:nvSpPr>
        <p:spPr>
          <a:xfrm>
            <a:off x="6467455" y="2043347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</a:t>
            </a: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771DB8DD-B19A-4C89-AB9F-10414EFE9483}"/>
              </a:ext>
            </a:extLst>
          </p:cNvPr>
          <p:cNvSpPr txBox="1">
            <a:spLocks/>
          </p:cNvSpPr>
          <p:nvPr/>
        </p:nvSpPr>
        <p:spPr>
          <a:xfrm>
            <a:off x="6985531" y="3416838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XML-RPC</a:t>
            </a:r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CBCD7BFA-13A1-412F-BF0D-A9E751C7E570}"/>
              </a:ext>
            </a:extLst>
          </p:cNvPr>
          <p:cNvSpPr txBox="1">
            <a:spLocks/>
          </p:cNvSpPr>
          <p:nvPr/>
        </p:nvSpPr>
        <p:spPr>
          <a:xfrm>
            <a:off x="2826453" y="5183663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4B00223-14DB-496E-A17D-B8DF4FD324F3}"/>
              </a:ext>
            </a:extLst>
          </p:cNvPr>
          <p:cNvCxnSpPr>
            <a:stCxn id="15" idx="2"/>
          </p:cNvCxnSpPr>
          <p:nvPr/>
        </p:nvCxnSpPr>
        <p:spPr>
          <a:xfrm flipH="1">
            <a:off x="6620932" y="2419075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8BD8F03-A3B6-4200-9DF9-D5311CC22068}"/>
              </a:ext>
            </a:extLst>
          </p:cNvPr>
          <p:cNvCxnSpPr>
            <a:cxnSpLocks/>
          </p:cNvCxnSpPr>
          <p:nvPr/>
        </p:nvCxnSpPr>
        <p:spPr>
          <a:xfrm flipH="1" flipV="1">
            <a:off x="7139008" y="3783803"/>
            <a:ext cx="1117752" cy="8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2A572DD-4174-4FC4-9555-DE72F5543E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79931" y="5559391"/>
            <a:ext cx="8444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F6CCA8-568C-4A1B-A15D-6C3DE914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55DEDF-5990-4F81-8B9E-56D055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протокол использовать для работы с почтой?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315EB-61EA-484C-9C1E-318C92BA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57017"/>
            <a:ext cx="5649113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ACBF7-2A53-443B-83DF-925A9DB1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7" y="3967386"/>
            <a:ext cx="3810532" cy="2200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DDC89E7-A530-400A-A01F-40592D80074D}"/>
              </a:ext>
            </a:extLst>
          </p:cNvPr>
          <p:cNvSpPr txBox="1">
            <a:spLocks/>
          </p:cNvSpPr>
          <p:nvPr/>
        </p:nvSpPr>
        <p:spPr>
          <a:xfrm>
            <a:off x="6430852" y="2702750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IMAP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E8E08B3-4191-4306-8A94-382214B1CE6F}"/>
              </a:ext>
            </a:extLst>
          </p:cNvPr>
          <p:cNvCxnSpPr>
            <a:stCxn id="11" idx="2"/>
          </p:cNvCxnSpPr>
          <p:nvPr/>
        </p:nvCxnSpPr>
        <p:spPr>
          <a:xfrm flipH="1">
            <a:off x="6584329" y="3078478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E914B5B-3ECE-4356-974B-58C2C4F70D93}"/>
              </a:ext>
            </a:extLst>
          </p:cNvPr>
          <p:cNvSpPr txBox="1">
            <a:spLocks/>
          </p:cNvSpPr>
          <p:nvPr/>
        </p:nvSpPr>
        <p:spPr>
          <a:xfrm>
            <a:off x="3325902" y="5212271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POP3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3A7E6EB-15F7-413D-8711-38F386A45926}"/>
              </a:ext>
            </a:extLst>
          </p:cNvPr>
          <p:cNvCxnSpPr>
            <a:stCxn id="13" idx="2"/>
          </p:cNvCxnSpPr>
          <p:nvPr/>
        </p:nvCxnSpPr>
        <p:spPr>
          <a:xfrm flipH="1">
            <a:off x="3479379" y="5587999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80D040-D6A5-4E1B-B45A-2D0BA377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2383546"/>
            <a:ext cx="1842316" cy="3991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493C9C-C1BF-40E5-9B07-F8B1D5DA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65" y="2390098"/>
            <a:ext cx="2922321" cy="1488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CBA70D-D5F5-41EF-A771-408A81BF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828" y="2375717"/>
            <a:ext cx="1695770" cy="300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F11876C-EBF8-4404-839D-E94E7E9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068995B4-DCF9-4C7B-872E-57F9E780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0246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защитить и обезопасить данные пользователей веб-службы?</a:t>
            </a:r>
          </a:p>
          <a:p>
            <a:pPr marL="0" indent="0">
              <a:buNone/>
            </a:pPr>
            <a:r>
              <a:rPr lang="ru-RU" dirty="0"/>
              <a:t>Двухфакторная аутентификация: способы получения кода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3126BA7-F085-41F6-9EA8-4A4F577F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06" y="3341061"/>
            <a:ext cx="2381870" cy="1441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2D5ED9-90DD-445F-86A8-E563286AD8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3" t="29378" r="25535"/>
          <a:stretch/>
        </p:blipFill>
        <p:spPr>
          <a:xfrm>
            <a:off x="4701467" y="4543169"/>
            <a:ext cx="2789066" cy="183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0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60F9-0D38-48BA-A12D-A2914130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FEA2F-9900-413A-8F95-BE51D1FD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</a:t>
            </a:r>
            <a:r>
              <a:rPr lang="ru-RU" dirty="0"/>
              <a:t> веб-служба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Реализация работы с почтовыми серверами с помощью протоколов </a:t>
            </a:r>
            <a:r>
              <a:rPr lang="en-US" dirty="0"/>
              <a:t>IMAP</a:t>
            </a:r>
            <a:r>
              <a:rPr lang="ru-RU" dirty="0"/>
              <a:t> и</a:t>
            </a:r>
            <a:r>
              <a:rPr lang="en-US" dirty="0"/>
              <a:t> POP3;</a:t>
            </a:r>
            <a:endParaRPr lang="ru-RU" dirty="0"/>
          </a:p>
          <a:p>
            <a:r>
              <a:rPr lang="ru-RU" dirty="0"/>
              <a:t>Использованием двухфакторной аутентификации пользователей;</a:t>
            </a:r>
          </a:p>
        </p:txBody>
      </p:sp>
    </p:spTree>
    <p:extLst>
      <p:ext uri="{BB962C8B-B14F-4D97-AF65-F5344CB8AC3E}">
        <p14:creationId xmlns:p14="http://schemas.microsoft.com/office/powerpoint/2010/main" val="21353389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178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Аспект</vt:lpstr>
      <vt:lpstr>Разработка веб-службы Для доступа к электронной почты На основе двухфакторной аутентификации 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Проектирование веб-службы</vt:lpstr>
      <vt:lpstr>Проектирование веб-службы</vt:lpstr>
      <vt:lpstr>Проектирование веб-службы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8</cp:revision>
  <dcterms:created xsi:type="dcterms:W3CDTF">2021-11-21T11:31:13Z</dcterms:created>
  <dcterms:modified xsi:type="dcterms:W3CDTF">2021-11-21T16:38:01Z</dcterms:modified>
</cp:coreProperties>
</file>