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9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</a:t>
            </a:r>
            <a:r>
              <a:rPr lang="ru-RU" sz="2000"/>
              <a:t>разработки приложений, </a:t>
            </a:r>
            <a:r>
              <a:rPr lang="ru-RU" sz="2000" dirty="0"/>
              <a:t>включающих в себя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1027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800" i="1" dirty="0"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3" y="861256"/>
            <a:ext cx="8605466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937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1E82A2-7A6E-442E-8C5E-A8CE6602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417987"/>
            <a:ext cx="2196975" cy="3122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837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14587</TotalTime>
  <Words>910</Words>
  <Application>Microsoft Office PowerPoint</Application>
  <PresentationFormat>Экран (4:3)</PresentationFormat>
  <Paragraphs>269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220</cp:revision>
  <dcterms:created xsi:type="dcterms:W3CDTF">2014-03-17T07:20:10Z</dcterms:created>
  <dcterms:modified xsi:type="dcterms:W3CDTF">2022-03-13T18:42:12Z</dcterms:modified>
</cp:coreProperties>
</file>