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4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4T13:00:23.389" v="3183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9T13:49:56.431" v="285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9T13:49:56.431" v="285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18T10:29:05.499" v="2110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8T10:29:05.499" v="2110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</a:t>
            </a:r>
            <a:r>
              <a:rPr lang="ru-RU" sz="2000"/>
              <a:t>разработки приложений, </a:t>
            </a:r>
            <a:r>
              <a:rPr lang="ru-RU" sz="2000" dirty="0"/>
              <a:t>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26974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8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3" y="861256"/>
            <a:ext cx="8605466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452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13971</TotalTime>
  <Words>881</Words>
  <Application>Microsoft Office PowerPoint</Application>
  <PresentationFormat>Экран (4:3)</PresentationFormat>
  <Paragraphs>262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219</cp:revision>
  <dcterms:created xsi:type="dcterms:W3CDTF">2014-03-17T07:20:10Z</dcterms:created>
  <dcterms:modified xsi:type="dcterms:W3CDTF">2021-12-24T13:00:25Z</dcterms:modified>
</cp:coreProperties>
</file>