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0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modSld">
      <pc:chgData name="Максим Мясников" userId="eb1110bc54b184a5" providerId="LiveId" clId="{A2428F48-EFAB-4F7A-AA4A-4DF7BB9402D9}" dt="2021-12-12T13:19:14.478" v="1552" actId="20577"/>
      <pc:docMkLst>
        <pc:docMk/>
      </pc:docMkLst>
      <pc:sldChg chg="modSp mod">
        <pc:chgData name="Максим Мясников" userId="eb1110bc54b184a5" providerId="LiveId" clId="{A2428F48-EFAB-4F7A-AA4A-4DF7BB9402D9}" dt="2021-12-04T17:05:31.071" v="358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04T17:01:05.621" v="102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04T17:04:57.207" v="31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04T17:04:06.231" v="240" actId="1076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49:58.246" v="554" actId="20577"/>
        <pc:sldMkLst>
          <pc:docMk/>
          <pc:sldMk cId="0" sldId="257"/>
        </pc:sldMkLst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50:09.230" v="556" actId="20577"/>
        <pc:sldMkLst>
          <pc:docMk/>
          <pc:sldMk cId="0" sldId="258"/>
        </pc:sldMkLst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2T13:12:45.562" v="1445" actId="255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2T13:12:45.562" v="1445" actId="255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2T12:56:38.370" v="950" actId="20577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2T12:58:24.083" v="1009" actId="20577"/>
        <pc:sldMkLst>
          <pc:docMk/>
          <pc:sldMk cId="0" sldId="262"/>
        </pc:sldMkLst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</pc:sldChg>
      <pc:sldChg chg="addSp delSp modSp mod">
        <pc:chgData name="Максим Мясников" userId="eb1110bc54b184a5" providerId="LiveId" clId="{A2428F48-EFAB-4F7A-AA4A-4DF7BB9402D9}" dt="2021-12-05T16:50:36.746" v="561"/>
        <pc:sldMkLst>
          <pc:docMk/>
          <pc:sldMk cId="0" sldId="264"/>
        </pc:sldMkLst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">
          <ac:chgData name="Максим Мясников" userId="eb1110bc54b184a5" providerId="LiveId" clId="{A2428F48-EFAB-4F7A-AA4A-4DF7BB9402D9}" dt="2021-12-05T16:50:36.746" v="561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0.363" v="559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3.578" v="560"/>
        <pc:sldMkLst>
          <pc:docMk/>
          <pc:sldMk cId="0" sldId="269"/>
        </pc:sldMkLst>
        <pc:graphicFrameChg chg="mod">
          <ac:chgData name="Максим Мясников" userId="eb1110bc54b184a5" providerId="LiveId" clId="{A2428F48-EFAB-4F7A-AA4A-4DF7BB9402D9}" dt="2021-12-05T16:50:33.578" v="560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addSp delSp modSp add mod">
        <pc:chgData name="Максим Мясников" userId="eb1110bc54b184a5" providerId="LiveId" clId="{A2428F48-EFAB-4F7A-AA4A-4DF7BB9402D9}" dt="2021-12-12T13:19:14.478" v="1552" actId="20577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2T13:13:56.870" v="1529" actId="20577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ДПДА)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</a:t>
            </a:r>
            <a:r>
              <a:rPr lang="ru-RU" sz="2000" dirty="0" err="1"/>
              <a:t>гр</a:t>
            </a:r>
            <a:r>
              <a:rPr lang="ru-RU" sz="2000" dirty="0"/>
              <a:t>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УКИ;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УКИ;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9139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Ф.И. О. автора. Универсальный командный интерпретатор. </a:t>
            </a:r>
            <a:r>
              <a:rPr lang="ru-RU" dirty="0" err="1"/>
              <a:t>Инноватика</a:t>
            </a:r>
            <a:r>
              <a:rPr lang="ru-RU" dirty="0"/>
              <a:t> и инновационные процессы в экономике, науке, образовании и в области права. Седьмая межвузовская научно-практическая конференция. Материалы научных докладов. – М.: ИГУПИТ, 2014, с. 226-232.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Программный модуль внедрен на предприятии ОАО «НИИ «</a:t>
            </a:r>
            <a:r>
              <a:rPr lang="ru-RU" dirty="0" err="1"/>
              <a:t>Субмикрон</a:t>
            </a:r>
            <a:r>
              <a:rPr lang="ru-RU" dirty="0"/>
              <a:t>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УКИ;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УКИ;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294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en-US" sz="1200" u="sng" dirty="0"/>
              <a:t>http://qt-project.org/</a:t>
            </a:r>
            <a:r>
              <a:rPr lang="ru-RU" sz="1200" u="sng" dirty="0"/>
              <a:t>...............................................</a:t>
            </a:r>
            <a:endParaRPr lang="en-US" sz="1200" u="sng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764704"/>
          <a:ext cx="8352928" cy="2286064"/>
        </p:xfrm>
        <a:graphic>
          <a:graphicData uri="http://schemas.openxmlformats.org/drawingml/2006/table">
            <a:tbl>
              <a:tblPr/>
              <a:tblGrid>
                <a:gridCol w="1715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67460"/>
              </p:ext>
            </p:extLst>
          </p:nvPr>
        </p:nvGraphicFramePr>
        <p:xfrm>
          <a:off x="467544" y="764704"/>
          <a:ext cx="8280918" cy="4348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Отложенные вычисления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60426947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49257"/>
              </p:ext>
            </p:extLst>
          </p:nvPr>
        </p:nvGraphicFramePr>
        <p:xfrm>
          <a:off x="467544" y="766652"/>
          <a:ext cx="8280920" cy="472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УКИ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Пользовательский интерфейс. Экранные формы…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709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УКИ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13422</TotalTime>
  <Words>727</Words>
  <Application>Microsoft Office PowerPoint</Application>
  <PresentationFormat>Экран (4:3)</PresentationFormat>
  <Paragraphs>224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формы…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215</cp:revision>
  <dcterms:created xsi:type="dcterms:W3CDTF">2014-03-17T07:20:10Z</dcterms:created>
  <dcterms:modified xsi:type="dcterms:W3CDTF">2021-12-12T13:22:24Z</dcterms:modified>
</cp:coreProperties>
</file>