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708920"/>
            <a:ext cx="8105911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программиста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конкурс инновационных проектов «ТРАНСФОРМАЦИЯ» 8-9 апреля 2022 года. Диплом призера 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Мясников М.А. Разработка веб-службы для доступа к электронной почте на основе двухфакторной аутентификации. Микроэлектроника и информатика – 2022. 29-я Всероссийская межвузовская научно-техническая конференция студентов и аспирантов: тезисы докладов. – М.: МИЭТ, 2022. – 75 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7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4034663"/>
            <a:ext cx="1648280" cy="22255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76D1-4E4D-45E1-B423-922105A9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700" r="1932" b="2778"/>
          <a:stretch/>
        </p:blipFill>
        <p:spPr bwMode="auto">
          <a:xfrm>
            <a:off x="2562453" y="4034663"/>
            <a:ext cx="1638145" cy="2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554C-5DE4-41DC-A586-8ED1D04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0" y="4034663"/>
            <a:ext cx="1619703" cy="22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826857"/>
            <a:ext cx="83335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произведены отладка и тестирование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</a:t>
            </a:r>
            <a:r>
              <a:rPr lang="ru-RU" sz="2400"/>
              <a:t>разработано руководство </a:t>
            </a:r>
            <a:r>
              <a:rPr lang="ru-RU" sz="2400" dirty="0"/>
              <a:t>программиста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1111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44770"/>
              </p:ext>
            </p:extLst>
          </p:nvPr>
        </p:nvGraphicFramePr>
        <p:xfrm>
          <a:off x="467544" y="766652"/>
          <a:ext cx="8280920" cy="481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писем с почтовых ящиков различных серверов,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58AB2-84C0-D43B-94DA-90AFD133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14128"/>
            <a:ext cx="585869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85332-1671-7963-7C79-801B4210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" y="476672"/>
            <a:ext cx="8784435" cy="5041624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11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ВС ДЭП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FA4FB2C4-33E3-4555-818C-C1D3CD59D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3205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25">
            <a:extLst>
              <a:ext uri="{FF2B5EF4-FFF2-40B4-BE49-F238E27FC236}">
                <a16:creationId xmlns:a16="http://schemas.microsoft.com/office/drawing/2014/main" id="{0C1E0212-5564-DCF5-DA13-04B43B87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3" y="762673"/>
            <a:ext cx="390281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Отладка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dirty="0"/>
              <a:t> с использованием статического анализатора кода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dirty="0"/>
              <a:t> с использованием логгера;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dirty="0"/>
              <a:t> с использованием встроенного отладчика.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590B37D-127F-E0B9-F08D-CB031502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31" y="762673"/>
            <a:ext cx="39028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Тестирование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dirty="0"/>
              <a:t> модульное тестирование методом «белого ящика»;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dirty="0"/>
              <a:t> интеграционное тестирование методом «черного ящика».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B9CF8-FDA2-7D2F-5D8F-92F180DB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2898619"/>
            <a:ext cx="3686114" cy="24745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7A6721-C286-37A2-ED80-76D860F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1" y="2901111"/>
            <a:ext cx="3898345" cy="56473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C5121E-C2CC-7475-05A1-A2D8E83A7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38"/>
          <a:stretch/>
        </p:blipFill>
        <p:spPr>
          <a:xfrm>
            <a:off x="496531" y="3658195"/>
            <a:ext cx="3898344" cy="1715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14864</TotalTime>
  <Words>1153</Words>
  <Application>Microsoft Office PowerPoint</Application>
  <PresentationFormat>Экран (4:3)</PresentationFormat>
  <Paragraphs>312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254</cp:revision>
  <dcterms:created xsi:type="dcterms:W3CDTF">2014-03-17T07:20:10Z</dcterms:created>
  <dcterms:modified xsi:type="dcterms:W3CDTF">2022-05-11T18:48:03Z</dcterms:modified>
</cp:coreProperties>
</file>