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2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39552" y="2852936"/>
            <a:ext cx="8105911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веб-приложений, включающих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программирования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196189"/>
            <a:ext cx="83335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аналогичных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</a:t>
            </a:r>
            <a:r>
              <a:rPr lang="ru-RU" sz="2400"/>
              <a:t>среда разработки;</a:t>
            </a:r>
            <a:endParaRPr lang="ru-RU" sz="2400" dirty="0"/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6923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38897"/>
              </p:ext>
            </p:extLst>
          </p:nvPr>
        </p:nvGraphicFramePr>
        <p:xfrm>
          <a:off x="467544" y="764704"/>
          <a:ext cx="8280918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384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70300"/>
              </p:ext>
            </p:extLst>
          </p:nvPr>
        </p:nvGraphicFramePr>
        <p:xfrm>
          <a:off x="467544" y="766652"/>
          <a:ext cx="828092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Статистический 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8" r="1"/>
          <a:stretch/>
        </p:blipFill>
        <p:spPr>
          <a:xfrm>
            <a:off x="1689392" y="861256"/>
            <a:ext cx="7275096" cy="5135487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270F3E8-3C51-48FE-8563-9B32F585A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5" t="2107" r="84839" b="-2107"/>
          <a:stretch/>
        </p:blipFill>
        <p:spPr>
          <a:xfrm>
            <a:off x="179512" y="274323"/>
            <a:ext cx="1509880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BD7F8-C5BF-4176-94FD-915CD059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C4C38-21A7-4032-ABE4-2168962D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94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</a:t>
            </a:r>
            <a:r>
              <a:rPr lang="en-US" dirty="0"/>
              <a:t>;</a:t>
            </a:r>
            <a:endParaRPr lang="ru-RU" dirty="0"/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6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102873"/>
            <a:ext cx="2528693" cy="3414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14709</TotalTime>
  <Words>938</Words>
  <Application>Microsoft Office PowerPoint</Application>
  <PresentationFormat>Экран (4:3)</PresentationFormat>
  <Paragraphs>273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232</cp:revision>
  <dcterms:created xsi:type="dcterms:W3CDTF">2014-03-17T07:20:10Z</dcterms:created>
  <dcterms:modified xsi:type="dcterms:W3CDTF">2022-03-21T18:24:09Z</dcterms:modified>
</cp:coreProperties>
</file>