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приложений, включающих в себя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D2F8A-A4FD-4E2A-8F30-79D407887F3E}"/>
              </a:ext>
            </a:extLst>
          </p:cNvPr>
          <p:cNvSpPr txBox="1"/>
          <p:nvPr/>
        </p:nvSpPr>
        <p:spPr>
          <a:xfrm>
            <a:off x="2640617" y="60069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 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1027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3" y="861256"/>
            <a:ext cx="8605466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сертифакт</a:t>
            </a:r>
            <a:r>
              <a:rPr lang="ru-RU" dirty="0"/>
              <a:t> 3 степени</a:t>
            </a:r>
            <a:r>
              <a:rPr lang="en-US" dirty="0"/>
              <a:t>;</a:t>
            </a: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937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1E82A2-7A6E-442E-8C5E-A8CE6602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417987"/>
            <a:ext cx="2196975" cy="3122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837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14603</TotalTime>
  <Words>920</Words>
  <Application>Microsoft Office PowerPoint</Application>
  <PresentationFormat>Экран (4:3)</PresentationFormat>
  <Paragraphs>270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221</cp:revision>
  <dcterms:created xsi:type="dcterms:W3CDTF">2014-03-17T07:20:10Z</dcterms:created>
  <dcterms:modified xsi:type="dcterms:W3CDTF">2022-03-14T17:11:52Z</dcterms:modified>
</cp:coreProperties>
</file>