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приложений, 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D2F8A-A4FD-4E2A-8F30-79D407887F3E}"/>
              </a:ext>
            </a:extLst>
          </p:cNvPr>
          <p:cNvSpPr txBox="1"/>
          <p:nvPr/>
        </p:nvSpPr>
        <p:spPr>
          <a:xfrm>
            <a:off x="741015" y="5870665"/>
            <a:ext cx="6034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 1.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Иллюстрация принципа взаимодействие приложений с почтовыми серверами до и после введения ВС ДЭП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102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  <a:r>
              <a:rPr lang="en-US" dirty="0"/>
              <a:t>;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937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37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14642</TotalTime>
  <Words>931</Words>
  <Application>Microsoft Office PowerPoint</Application>
  <PresentationFormat>Экран (4:3)</PresentationFormat>
  <Paragraphs>270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223</cp:revision>
  <dcterms:created xsi:type="dcterms:W3CDTF">2014-03-17T07:20:10Z</dcterms:created>
  <dcterms:modified xsi:type="dcterms:W3CDTF">2022-03-19T21:02:26Z</dcterms:modified>
</cp:coreProperties>
</file>