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852936"/>
            <a:ext cx="8105911" cy="426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конкурс инновационных проектов «ТРАНСФОРМАЦИЯ» 8-9 апреля 2022 года. Диплом призера 3 степени;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Мясников М.А. Разработка веб-службы для доступа к электронной почте на основе двухфакторной аутентификации. Микроэлектроника и информатика – 2022. 29-я Всероссийская межвузовская научно-техническая конференция студентов и аспирантов: тезисы докладов. – М.: МИЭТ, 2022. – 75 с.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670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1" y="4034663"/>
            <a:ext cx="1648280" cy="22255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1976D1-4E4D-45E1-B423-922105A96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700" r="1932" b="2778"/>
          <a:stretch/>
        </p:blipFill>
        <p:spPr bwMode="auto">
          <a:xfrm>
            <a:off x="2562453" y="4034663"/>
            <a:ext cx="1638145" cy="22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03554C-5DE4-41DC-A586-8ED1D04A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0" y="4034663"/>
            <a:ext cx="1619703" cy="22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011523"/>
            <a:ext cx="833355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аналогов;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произведены отладка и тестирование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1111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23535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/>
                        <a:t>Статический </a:t>
                      </a:r>
                      <a:r>
                        <a:rPr lang="ru-RU" sz="1600" dirty="0"/>
                        <a:t>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11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"/>
          <a:stretch/>
        </p:blipFill>
        <p:spPr>
          <a:xfrm>
            <a:off x="1689392" y="861256"/>
            <a:ext cx="7275096" cy="51354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270F3E8-3C51-48FE-8563-9B32F585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t="2107" r="84839" b="-2107"/>
          <a:stretch/>
        </p:blipFill>
        <p:spPr>
          <a:xfrm>
            <a:off x="179512" y="274323"/>
            <a:ext cx="1509880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ПМ УКИ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………………………..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Тестирование с помощью …………………..</a:t>
            </a:r>
          </a:p>
        </p:txBody>
      </p:sp>
      <p:graphicFrame>
        <p:nvGraphicFramePr>
          <p:cNvPr id="12" name="Group 10">
            <a:extLst>
              <a:ext uri="{FF2B5EF4-FFF2-40B4-BE49-F238E27FC236}">
                <a16:creationId xmlns:a16="http://schemas.microsoft.com/office/drawing/2014/main" id="{FA4FB2C4-33E3-4555-818C-C1D3CD59D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3205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14762</TotalTime>
  <Words>1107</Words>
  <Application>Microsoft Office PowerPoint</Application>
  <PresentationFormat>Экран (4:3)</PresentationFormat>
  <Paragraphs>305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244</cp:revision>
  <dcterms:created xsi:type="dcterms:W3CDTF">2014-03-17T07:20:10Z</dcterms:created>
  <dcterms:modified xsi:type="dcterms:W3CDTF">2022-04-25T17:20:31Z</dcterms:modified>
</cp:coreProperties>
</file>