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71" r:id="rId6"/>
    <p:sldId id="261" r:id="rId7"/>
    <p:sldId id="262" r:id="rId8"/>
    <p:sldId id="269" r:id="rId9"/>
    <p:sldId id="264" r:id="rId10"/>
  </p:sldIdLst>
  <p:sldSz cx="9144000" cy="6858000" type="screen4x3"/>
  <p:notesSz cx="6797675" cy="9926638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enagleyko" initials="n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CBCB"/>
    <a:srgbClr val="0070C0"/>
    <a:srgbClr val="FFCC66"/>
    <a:srgbClr val="00CC66"/>
    <a:srgbClr val="00FF0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Стиль из темы 1 - акцент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27F97BB-C833-4FB7-BDE5-3F7075034690}" styleName="Стиль из темы 2 - акцент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Стиль из темы 1 - акцент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4C1A8A3-306A-4EB7-A6B1-4F7E0EB9C5D6}" styleName="Средний стиль 3 - акцент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71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Максим Мясников" userId="eb1110bc54b184a5" providerId="LiveId" clId="{A2428F48-EFAB-4F7A-AA4A-4DF7BB9402D9}"/>
    <pc:docChg chg="undo redo custSel addSld delSld modSld">
      <pc:chgData name="Максим Мясников" userId="eb1110bc54b184a5" providerId="LiveId" clId="{A2428F48-EFAB-4F7A-AA4A-4DF7BB9402D9}" dt="2021-12-27T07:00:02.915" v="3190" actId="20577"/>
      <pc:docMkLst>
        <pc:docMk/>
      </pc:docMkLst>
      <pc:sldChg chg="modSp mod">
        <pc:chgData name="Максим Мясников" userId="eb1110bc54b184a5" providerId="LiveId" clId="{A2428F48-EFAB-4F7A-AA4A-4DF7BB9402D9}" dt="2021-12-19T18:55:08.778" v="3132" actId="20577"/>
        <pc:sldMkLst>
          <pc:docMk/>
          <pc:sldMk cId="0" sldId="256"/>
        </pc:sldMkLst>
        <pc:spChg chg="mod">
          <ac:chgData name="Максим Мясников" userId="eb1110bc54b184a5" providerId="LiveId" clId="{A2428F48-EFAB-4F7A-AA4A-4DF7BB9402D9}" dt="2021-12-14T08:06:57.474" v="1554" actId="20577"/>
          <ac:spMkLst>
            <pc:docMk/>
            <pc:sldMk cId="0" sldId="256"/>
            <ac:spMk id="9" creationId="{00000000-0000-0000-0000-000000000000}"/>
          </ac:spMkLst>
        </pc:spChg>
        <pc:spChg chg="mod">
          <ac:chgData name="Максим Мясников" userId="eb1110bc54b184a5" providerId="LiveId" clId="{A2428F48-EFAB-4F7A-AA4A-4DF7BB9402D9}" dt="2021-12-18T10:28:20.295" v="2108" actId="20577"/>
          <ac:spMkLst>
            <pc:docMk/>
            <pc:sldMk cId="0" sldId="256"/>
            <ac:spMk id="10" creationId="{00000000-0000-0000-0000-000000000000}"/>
          </ac:spMkLst>
        </pc:spChg>
        <pc:spChg chg="mod">
          <ac:chgData name="Максим Мясников" userId="eb1110bc54b184a5" providerId="LiveId" clId="{A2428F48-EFAB-4F7A-AA4A-4DF7BB9402D9}" dt="2021-12-19T18:55:08.778" v="3132" actId="20577"/>
          <ac:spMkLst>
            <pc:docMk/>
            <pc:sldMk cId="0" sldId="256"/>
            <ac:spMk id="12" creationId="{00000000-0000-0000-0000-000000000000}"/>
          </ac:spMkLst>
        </pc:spChg>
        <pc:graphicFrameChg chg="modGraphic">
          <ac:chgData name="Максим Мясников" userId="eb1110bc54b184a5" providerId="LiveId" clId="{A2428F48-EFAB-4F7A-AA4A-4DF7BB9402D9}" dt="2021-12-04T17:05:31.071" v="358" actId="20577"/>
          <ac:graphicFrameMkLst>
            <pc:docMk/>
            <pc:sldMk cId="0" sldId="256"/>
            <ac:graphicFrameMk id="6" creationId="{00000000-0000-0000-0000-000000000000}"/>
          </ac:graphicFrameMkLst>
        </pc:graphicFrameChg>
      </pc:sldChg>
      <pc:sldChg chg="addSp delSp modSp mod">
        <pc:chgData name="Максим Мясников" userId="eb1110bc54b184a5" providerId="LiveId" clId="{A2428F48-EFAB-4F7A-AA4A-4DF7BB9402D9}" dt="2021-12-24T13:00:13.090" v="3181" actId="20577"/>
        <pc:sldMkLst>
          <pc:docMk/>
          <pc:sldMk cId="0" sldId="257"/>
        </pc:sldMkLst>
        <pc:spChg chg="add mod">
          <ac:chgData name="Максим Мясников" userId="eb1110bc54b184a5" providerId="LiveId" clId="{A2428F48-EFAB-4F7A-AA4A-4DF7BB9402D9}" dt="2021-12-24T12:59:59.138" v="3171" actId="20577"/>
          <ac:spMkLst>
            <pc:docMk/>
            <pc:sldMk cId="0" sldId="257"/>
            <ac:spMk id="9" creationId="{B11F6409-AC69-48F6-B499-390A2A54BCA1}"/>
          </ac:spMkLst>
        </pc:spChg>
        <pc:spChg chg="add del mod">
          <ac:chgData name="Максим Мясников" userId="eb1110bc54b184a5" providerId="LiveId" clId="{A2428F48-EFAB-4F7A-AA4A-4DF7BB9402D9}" dt="2021-12-18T17:23:31.114" v="2410"/>
          <ac:spMkLst>
            <pc:docMk/>
            <pc:sldMk cId="0" sldId="257"/>
            <ac:spMk id="11" creationId="{1A072D5A-381E-433C-AC52-EDEFCA550EF5}"/>
          </ac:spMkLst>
        </pc:spChg>
        <pc:spChg chg="add mod">
          <ac:chgData name="Максим Мясников" userId="eb1110bc54b184a5" providerId="LiveId" clId="{A2428F48-EFAB-4F7A-AA4A-4DF7BB9402D9}" dt="2021-12-24T13:00:13.090" v="3181" actId="20577"/>
          <ac:spMkLst>
            <pc:docMk/>
            <pc:sldMk cId="0" sldId="257"/>
            <ac:spMk id="12" creationId="{282FB00F-5F03-41C4-9EC6-EFF5137FE3E5}"/>
          </ac:spMkLst>
        </pc:spChg>
        <pc:spChg chg="add mod">
          <ac:chgData name="Максим Мясников" userId="eb1110bc54b184a5" providerId="LiveId" clId="{A2428F48-EFAB-4F7A-AA4A-4DF7BB9402D9}" dt="2021-12-19T10:27:05.625" v="2638" actId="164"/>
          <ac:spMkLst>
            <pc:docMk/>
            <pc:sldMk cId="0" sldId="257"/>
            <ac:spMk id="18" creationId="{7F3D3F6A-3B96-4C8F-95A4-2B015443D0FF}"/>
          </ac:spMkLst>
        </pc:spChg>
        <pc:spChg chg="mod">
          <ac:chgData name="Максим Мясников" userId="eb1110bc54b184a5" providerId="LiveId" clId="{A2428F48-EFAB-4F7A-AA4A-4DF7BB9402D9}" dt="2021-12-19T10:35:44.911" v="2664" actId="404"/>
          <ac:spMkLst>
            <pc:docMk/>
            <pc:sldMk cId="0" sldId="257"/>
            <ac:spMk id="22" creationId="{DE925090-ED7D-454F-AAB2-6762EC0916CB}"/>
          </ac:spMkLst>
        </pc:spChg>
        <pc:spChg chg="mod">
          <ac:chgData name="Максим Мясников" userId="eb1110bc54b184a5" providerId="LiveId" clId="{A2428F48-EFAB-4F7A-AA4A-4DF7BB9402D9}" dt="2021-12-19T10:27:11.943" v="2642"/>
          <ac:spMkLst>
            <pc:docMk/>
            <pc:sldMk cId="0" sldId="257"/>
            <ac:spMk id="25" creationId="{53EEF6B4-3E2A-47B4-96DF-CA427C9F1F7E}"/>
          </ac:spMkLst>
        </pc:spChg>
        <pc:spChg chg="mod">
          <ac:chgData name="Максим Мясников" userId="eb1110bc54b184a5" providerId="LiveId" clId="{A2428F48-EFAB-4F7A-AA4A-4DF7BB9402D9}" dt="2021-12-19T10:35:56.486" v="2668"/>
          <ac:spMkLst>
            <pc:docMk/>
            <pc:sldMk cId="0" sldId="257"/>
            <ac:spMk id="32" creationId="{9E2A134E-51E3-4D11-975F-DE706DDB9F47}"/>
          </ac:spMkLst>
        </pc:spChg>
        <pc:spChg chg="mod">
          <ac:chgData name="Максим Мясников" userId="eb1110bc54b184a5" providerId="LiveId" clId="{A2428F48-EFAB-4F7A-AA4A-4DF7BB9402D9}" dt="2021-12-19T10:35:56.980" v="2669"/>
          <ac:spMkLst>
            <pc:docMk/>
            <pc:sldMk cId="0" sldId="257"/>
            <ac:spMk id="35" creationId="{03F4D3CF-D559-47FF-9791-825E7257C73E}"/>
          </ac:spMkLst>
        </pc:spChg>
        <pc:spChg chg="add mod">
          <ac:chgData name="Максим Мясников" userId="eb1110bc54b184a5" providerId="LiveId" clId="{A2428F48-EFAB-4F7A-AA4A-4DF7BB9402D9}" dt="2021-12-19T10:36:34.905" v="2693" actId="164"/>
          <ac:spMkLst>
            <pc:docMk/>
            <pc:sldMk cId="0" sldId="257"/>
            <ac:spMk id="36" creationId="{DBDAAC4D-B8A9-4B55-A0E4-CF1DD931F3D8}"/>
          </ac:spMkLst>
        </pc:spChg>
        <pc:spChg chg="add mod">
          <ac:chgData name="Максим Мясников" userId="eb1110bc54b184a5" providerId="LiveId" clId="{A2428F48-EFAB-4F7A-AA4A-4DF7BB9402D9}" dt="2021-12-19T10:41:56.052" v="2729" actId="164"/>
          <ac:spMkLst>
            <pc:docMk/>
            <pc:sldMk cId="0" sldId="257"/>
            <ac:spMk id="40" creationId="{88C357E4-02A3-449F-B18E-9AF37BEFE00D}"/>
          </ac:spMkLst>
        </pc:spChg>
        <pc:spChg chg="mod">
          <ac:chgData name="Максим Мясников" userId="eb1110bc54b184a5" providerId="LiveId" clId="{A2428F48-EFAB-4F7A-AA4A-4DF7BB9402D9}" dt="2021-12-19T10:43:46.030" v="2748"/>
          <ac:spMkLst>
            <pc:docMk/>
            <pc:sldMk cId="0" sldId="257"/>
            <ac:spMk id="57" creationId="{3273A40C-E78F-4566-B4C7-E561C9BC6B96}"/>
          </ac:spMkLst>
        </pc:spChg>
        <pc:spChg chg="mod">
          <ac:chgData name="Максим Мясников" userId="eb1110bc54b184a5" providerId="LiveId" clId="{A2428F48-EFAB-4F7A-AA4A-4DF7BB9402D9}" dt="2021-12-19T10:43:46.030" v="2748"/>
          <ac:spMkLst>
            <pc:docMk/>
            <pc:sldMk cId="0" sldId="257"/>
            <ac:spMk id="60" creationId="{F9C97321-953A-462C-9AC2-E2C96C1B5A20}"/>
          </ac:spMkLst>
        </pc:spChg>
        <pc:spChg chg="mod">
          <ac:chgData name="Максим Мясников" userId="eb1110bc54b184a5" providerId="LiveId" clId="{A2428F48-EFAB-4F7A-AA4A-4DF7BB9402D9}" dt="2021-12-19T10:43:46.030" v="2748"/>
          <ac:spMkLst>
            <pc:docMk/>
            <pc:sldMk cId="0" sldId="257"/>
            <ac:spMk id="63" creationId="{11510AA8-AE1B-417F-A1F0-CE31CE4CA8AB}"/>
          </ac:spMkLst>
        </pc:spChg>
        <pc:spChg chg="mod">
          <ac:chgData name="Максим Мясников" userId="eb1110bc54b184a5" providerId="LiveId" clId="{A2428F48-EFAB-4F7A-AA4A-4DF7BB9402D9}" dt="2021-12-19T10:44:30.075" v="2775" actId="1076"/>
          <ac:spMkLst>
            <pc:docMk/>
            <pc:sldMk cId="0" sldId="257"/>
            <ac:spMk id="66" creationId="{2010824F-E43B-48AF-AE25-467D0B667220}"/>
          </ac:spMkLst>
        </pc:spChg>
        <pc:spChg chg="mod">
          <ac:chgData name="Максим Мясников" userId="eb1110bc54b184a5" providerId="LiveId" clId="{A2428F48-EFAB-4F7A-AA4A-4DF7BB9402D9}" dt="2021-12-19T10:43:46.030" v="2748"/>
          <ac:spMkLst>
            <pc:docMk/>
            <pc:sldMk cId="0" sldId="257"/>
            <ac:spMk id="69" creationId="{2A63C4FD-828C-422E-9306-B79884A64A5D}"/>
          </ac:spMkLst>
        </pc:spChg>
        <pc:spChg chg="mod">
          <ac:chgData name="Максим Мясников" userId="eb1110bc54b184a5" providerId="LiveId" clId="{A2428F48-EFAB-4F7A-AA4A-4DF7BB9402D9}" dt="2021-12-19T10:44:35.562" v="2776"/>
          <ac:spMkLst>
            <pc:docMk/>
            <pc:sldMk cId="0" sldId="257"/>
            <ac:spMk id="76" creationId="{5B4701EE-8756-4008-8672-97EF3CA0249D}"/>
          </ac:spMkLst>
        </pc:spChg>
        <pc:spChg chg="add mod">
          <ac:chgData name="Максим Мясников" userId="eb1110bc54b184a5" providerId="LiveId" clId="{A2428F48-EFAB-4F7A-AA4A-4DF7BB9402D9}" dt="2021-12-19T11:44:32.692" v="2825" actId="13822"/>
          <ac:spMkLst>
            <pc:docMk/>
            <pc:sldMk cId="0" sldId="257"/>
            <ac:spMk id="88" creationId="{C755415F-876A-4359-9D48-0AADD8683B52}"/>
          </ac:spMkLst>
        </pc:spChg>
        <pc:grpChg chg="add del mod">
          <ac:chgData name="Максим Мясников" userId="eb1110bc54b184a5" providerId="LiveId" clId="{A2428F48-EFAB-4F7A-AA4A-4DF7BB9402D9}" dt="2021-12-19T10:35:48.541" v="2666" actId="478"/>
          <ac:grpSpMkLst>
            <pc:docMk/>
            <pc:sldMk cId="0" sldId="257"/>
            <ac:grpSpMk id="17" creationId="{0E7A18A5-E1D3-43CA-8135-1CBBCFE8C34F}"/>
          </ac:grpSpMkLst>
        </pc:grpChg>
        <pc:grpChg chg="add mod">
          <ac:chgData name="Максим Мясников" userId="eb1110bc54b184a5" providerId="LiveId" clId="{A2428F48-EFAB-4F7A-AA4A-4DF7BB9402D9}" dt="2021-12-19T10:49:05.891" v="2800" actId="1037"/>
          <ac:grpSpMkLst>
            <pc:docMk/>
            <pc:sldMk cId="0" sldId="257"/>
            <ac:grpSpMk id="20" creationId="{08B33EE5-4D0F-4026-9881-D0E606F2519D}"/>
          </ac:grpSpMkLst>
        </pc:grpChg>
        <pc:grpChg chg="add del mod">
          <ac:chgData name="Максим Мясников" userId="eb1110bc54b184a5" providerId="LiveId" clId="{A2428F48-EFAB-4F7A-AA4A-4DF7BB9402D9}" dt="2021-12-19T10:35:47.834" v="2665" actId="478"/>
          <ac:grpSpMkLst>
            <pc:docMk/>
            <pc:sldMk cId="0" sldId="257"/>
            <ac:grpSpMk id="23" creationId="{8F64B4F3-DBCF-485D-AC3E-820A5B3B2502}"/>
          </ac:grpSpMkLst>
        </pc:grpChg>
        <pc:grpChg chg="add mod">
          <ac:chgData name="Максим Мясников" userId="eb1110bc54b184a5" providerId="LiveId" clId="{A2428F48-EFAB-4F7A-AA4A-4DF7BB9402D9}" dt="2021-12-19T10:49:05.891" v="2800" actId="1037"/>
          <ac:grpSpMkLst>
            <pc:docMk/>
            <pc:sldMk cId="0" sldId="257"/>
            <ac:grpSpMk id="29" creationId="{8D29D4FD-9A28-4655-A8E4-A97655FD2599}"/>
          </ac:grpSpMkLst>
        </pc:grpChg>
        <pc:grpChg chg="add mod">
          <ac:chgData name="Максим Мясников" userId="eb1110bc54b184a5" providerId="LiveId" clId="{A2428F48-EFAB-4F7A-AA4A-4DF7BB9402D9}" dt="2021-12-19T10:49:05.891" v="2800" actId="1037"/>
          <ac:grpSpMkLst>
            <pc:docMk/>
            <pc:sldMk cId="0" sldId="257"/>
            <ac:grpSpMk id="30" creationId="{C0BACF89-4443-4019-8A82-C26F810F4CBD}"/>
          </ac:grpSpMkLst>
        </pc:grpChg>
        <pc:grpChg chg="add mod">
          <ac:chgData name="Максим Мясников" userId="eb1110bc54b184a5" providerId="LiveId" clId="{A2428F48-EFAB-4F7A-AA4A-4DF7BB9402D9}" dt="2021-12-19T10:49:05.891" v="2800" actId="1037"/>
          <ac:grpSpMkLst>
            <pc:docMk/>
            <pc:sldMk cId="0" sldId="257"/>
            <ac:grpSpMk id="33" creationId="{DC456CCE-871B-4599-88CB-1CCCE7CBD376}"/>
          </ac:grpSpMkLst>
        </pc:grpChg>
        <pc:grpChg chg="add mod">
          <ac:chgData name="Максим Мясников" userId="eb1110bc54b184a5" providerId="LiveId" clId="{A2428F48-EFAB-4F7A-AA4A-4DF7BB9402D9}" dt="2021-12-19T10:49:05.891" v="2800" actId="1037"/>
          <ac:grpSpMkLst>
            <pc:docMk/>
            <pc:sldMk cId="0" sldId="257"/>
            <ac:grpSpMk id="39" creationId="{F91FE41B-73B9-446D-B6B6-0D2BE0152A67}"/>
          </ac:grpSpMkLst>
        </pc:grpChg>
        <pc:grpChg chg="add mod">
          <ac:chgData name="Максим Мясников" userId="eb1110bc54b184a5" providerId="LiveId" clId="{A2428F48-EFAB-4F7A-AA4A-4DF7BB9402D9}" dt="2021-12-19T11:44:18.297" v="2822" actId="1037"/>
          <ac:grpSpMkLst>
            <pc:docMk/>
            <pc:sldMk cId="0" sldId="257"/>
            <ac:grpSpMk id="55" creationId="{0CAEFF23-F94C-42FD-B5CE-853EB05E9146}"/>
          </ac:grpSpMkLst>
        </pc:grpChg>
        <pc:grpChg chg="add mod">
          <ac:chgData name="Максим Мясников" userId="eb1110bc54b184a5" providerId="LiveId" clId="{A2428F48-EFAB-4F7A-AA4A-4DF7BB9402D9}" dt="2021-12-19T11:44:18.297" v="2822" actId="1037"/>
          <ac:grpSpMkLst>
            <pc:docMk/>
            <pc:sldMk cId="0" sldId="257"/>
            <ac:grpSpMk id="58" creationId="{1EBCEFF0-DCBE-42C7-8EEF-8755659688E0}"/>
          </ac:grpSpMkLst>
        </pc:grpChg>
        <pc:grpChg chg="add mod">
          <ac:chgData name="Максим Мясников" userId="eb1110bc54b184a5" providerId="LiveId" clId="{A2428F48-EFAB-4F7A-AA4A-4DF7BB9402D9}" dt="2021-12-19T11:44:18.297" v="2822" actId="1037"/>
          <ac:grpSpMkLst>
            <pc:docMk/>
            <pc:sldMk cId="0" sldId="257"/>
            <ac:grpSpMk id="61" creationId="{D659A498-EE52-435C-B0EF-8ABC332C83BE}"/>
          </ac:grpSpMkLst>
        </pc:grpChg>
        <pc:grpChg chg="add mod">
          <ac:chgData name="Максим Мясников" userId="eb1110bc54b184a5" providerId="LiveId" clId="{A2428F48-EFAB-4F7A-AA4A-4DF7BB9402D9}" dt="2021-12-19T11:44:18.297" v="2822" actId="1037"/>
          <ac:grpSpMkLst>
            <pc:docMk/>
            <pc:sldMk cId="0" sldId="257"/>
            <ac:grpSpMk id="64" creationId="{58E41AD5-12C6-4E2D-A9E5-973B7CE0ACC2}"/>
          </ac:grpSpMkLst>
        </pc:grpChg>
        <pc:grpChg chg="add mod">
          <ac:chgData name="Максим Мясников" userId="eb1110bc54b184a5" providerId="LiveId" clId="{A2428F48-EFAB-4F7A-AA4A-4DF7BB9402D9}" dt="2021-12-19T11:44:18.297" v="2822" actId="1037"/>
          <ac:grpSpMkLst>
            <pc:docMk/>
            <pc:sldMk cId="0" sldId="257"/>
            <ac:grpSpMk id="67" creationId="{51D8788C-F44D-47B8-8EFE-7FF1DE626563}"/>
          </ac:grpSpMkLst>
        </pc:grpChg>
        <pc:grpChg chg="add mod">
          <ac:chgData name="Максим Мясников" userId="eb1110bc54b184a5" providerId="LiveId" clId="{A2428F48-EFAB-4F7A-AA4A-4DF7BB9402D9}" dt="2021-12-19T11:44:18.297" v="2822" actId="1037"/>
          <ac:grpSpMkLst>
            <pc:docMk/>
            <pc:sldMk cId="0" sldId="257"/>
            <ac:grpSpMk id="74" creationId="{43E3BA5E-3792-4225-84A7-A2B1E22A2F54}"/>
          </ac:grpSpMkLst>
        </pc:grpChg>
        <pc:graphicFrameChg chg="mod modGraphic">
          <ac:chgData name="Максим Мясников" userId="eb1110bc54b184a5" providerId="LiveId" clId="{A2428F48-EFAB-4F7A-AA4A-4DF7BB9402D9}" dt="2021-12-05T16:49:58.246" v="554" actId="20577"/>
          <ac:graphicFrameMkLst>
            <pc:docMk/>
            <pc:sldMk cId="0" sldId="257"/>
            <ac:graphicFrameMk id="6" creationId="{00000000-0000-0000-0000-000000000000}"/>
          </ac:graphicFrameMkLst>
        </pc:graphicFrameChg>
        <pc:picChg chg="add mod">
          <ac:chgData name="Максим Мясников" userId="eb1110bc54b184a5" providerId="LiveId" clId="{A2428F48-EFAB-4F7A-AA4A-4DF7BB9402D9}" dt="2021-12-19T10:27:05.625" v="2638" actId="164"/>
          <ac:picMkLst>
            <pc:docMk/>
            <pc:sldMk cId="0" sldId="257"/>
            <ac:picMk id="3" creationId="{2BEC4399-4097-4B8B-994F-0D3A0378594F}"/>
          </ac:picMkLst>
        </pc:picChg>
        <pc:picChg chg="add del mod">
          <ac:chgData name="Максим Мясников" userId="eb1110bc54b184a5" providerId="LiveId" clId="{A2428F48-EFAB-4F7A-AA4A-4DF7BB9402D9}" dt="2021-12-19T10:25:53.700" v="2593" actId="478"/>
          <ac:picMkLst>
            <pc:docMk/>
            <pc:sldMk cId="0" sldId="257"/>
            <ac:picMk id="13" creationId="{D983C37F-0069-4966-91BB-0FE0321DC883}"/>
          </ac:picMkLst>
        </pc:picChg>
        <pc:picChg chg="add del mod">
          <ac:chgData name="Максим Мясников" userId="eb1110bc54b184a5" providerId="LiveId" clId="{A2428F48-EFAB-4F7A-AA4A-4DF7BB9402D9}" dt="2021-12-19T10:25:54.491" v="2595" actId="478"/>
          <ac:picMkLst>
            <pc:docMk/>
            <pc:sldMk cId="0" sldId="257"/>
            <ac:picMk id="14" creationId="{4E95784D-DAC7-4066-9EA6-C4B77E6643FE}"/>
          </ac:picMkLst>
        </pc:picChg>
        <pc:picChg chg="add del mod">
          <ac:chgData name="Максим Мясников" userId="eb1110bc54b184a5" providerId="LiveId" clId="{A2428F48-EFAB-4F7A-AA4A-4DF7BB9402D9}" dt="2021-12-19T10:26:47.174" v="2635" actId="478"/>
          <ac:picMkLst>
            <pc:docMk/>
            <pc:sldMk cId="0" sldId="257"/>
            <ac:picMk id="15" creationId="{CB000F44-2893-48C9-91E3-9B2F158BB383}"/>
          </ac:picMkLst>
        </pc:picChg>
        <pc:picChg chg="add del mod">
          <ac:chgData name="Максим Мясников" userId="eb1110bc54b184a5" providerId="LiveId" clId="{A2428F48-EFAB-4F7A-AA4A-4DF7BB9402D9}" dt="2021-12-19T10:26:47.717" v="2636" actId="478"/>
          <ac:picMkLst>
            <pc:docMk/>
            <pc:sldMk cId="0" sldId="257"/>
            <ac:picMk id="16" creationId="{0857FC50-E951-4AB1-884C-2BCC3C78E3B0}"/>
          </ac:picMkLst>
        </pc:picChg>
        <pc:picChg chg="mod">
          <ac:chgData name="Максим Мясников" userId="eb1110bc54b184a5" providerId="LiveId" clId="{A2428F48-EFAB-4F7A-AA4A-4DF7BB9402D9}" dt="2021-12-19T10:27:11.590" v="2641"/>
          <ac:picMkLst>
            <pc:docMk/>
            <pc:sldMk cId="0" sldId="257"/>
            <ac:picMk id="21" creationId="{D8C938A1-E3D3-4245-9D21-8DB43AE53F3C}"/>
          </ac:picMkLst>
        </pc:picChg>
        <pc:picChg chg="mod">
          <ac:chgData name="Максим Мясников" userId="eb1110bc54b184a5" providerId="LiveId" clId="{A2428F48-EFAB-4F7A-AA4A-4DF7BB9402D9}" dt="2021-12-19T10:27:11.943" v="2642"/>
          <ac:picMkLst>
            <pc:docMk/>
            <pc:sldMk cId="0" sldId="257"/>
            <ac:picMk id="24" creationId="{1810A626-9B16-4038-B9EE-4B1D0310B556}"/>
          </ac:picMkLst>
        </pc:picChg>
        <pc:picChg chg="add del">
          <ac:chgData name="Максим Мясников" userId="eb1110bc54b184a5" providerId="LiveId" clId="{A2428F48-EFAB-4F7A-AA4A-4DF7BB9402D9}" dt="2021-12-19T10:35:15.261" v="2653" actId="22"/>
          <ac:picMkLst>
            <pc:docMk/>
            <pc:sldMk cId="0" sldId="257"/>
            <ac:picMk id="26" creationId="{2BAAA1BF-868B-4A78-8517-311780E1215E}"/>
          </ac:picMkLst>
        </pc:picChg>
        <pc:picChg chg="add mod">
          <ac:chgData name="Максим Мясников" userId="eb1110bc54b184a5" providerId="LiveId" clId="{A2428F48-EFAB-4F7A-AA4A-4DF7BB9402D9}" dt="2021-12-19T10:36:34.905" v="2693" actId="164"/>
          <ac:picMkLst>
            <pc:docMk/>
            <pc:sldMk cId="0" sldId="257"/>
            <ac:picMk id="28" creationId="{3F86BD31-DA1C-48C0-9746-64009B50D816}"/>
          </ac:picMkLst>
        </pc:picChg>
        <pc:picChg chg="mod">
          <ac:chgData name="Максим Мясников" userId="eb1110bc54b184a5" providerId="LiveId" clId="{A2428F48-EFAB-4F7A-AA4A-4DF7BB9402D9}" dt="2021-12-19T10:35:56.486" v="2668"/>
          <ac:picMkLst>
            <pc:docMk/>
            <pc:sldMk cId="0" sldId="257"/>
            <ac:picMk id="31" creationId="{011179B0-8E07-4C52-B564-5CF4F303DD1B}"/>
          </ac:picMkLst>
        </pc:picChg>
        <pc:picChg chg="mod">
          <ac:chgData name="Максим Мясников" userId="eb1110bc54b184a5" providerId="LiveId" clId="{A2428F48-EFAB-4F7A-AA4A-4DF7BB9402D9}" dt="2021-12-19T10:35:56.980" v="2669"/>
          <ac:picMkLst>
            <pc:docMk/>
            <pc:sldMk cId="0" sldId="257"/>
            <ac:picMk id="34" creationId="{C3C553B3-AE6D-44EF-8C90-72F6BC1DF98F}"/>
          </ac:picMkLst>
        </pc:picChg>
        <pc:picChg chg="add mod">
          <ac:chgData name="Максим Мясников" userId="eb1110bc54b184a5" providerId="LiveId" clId="{A2428F48-EFAB-4F7A-AA4A-4DF7BB9402D9}" dt="2021-12-19T10:41:56.052" v="2729" actId="164"/>
          <ac:picMkLst>
            <pc:docMk/>
            <pc:sldMk cId="0" sldId="257"/>
            <ac:picMk id="38" creationId="{6F591C4D-5137-4B21-8A89-58AD377D575B}"/>
          </ac:picMkLst>
        </pc:picChg>
        <pc:picChg chg="mod">
          <ac:chgData name="Максим Мясников" userId="eb1110bc54b184a5" providerId="LiveId" clId="{A2428F48-EFAB-4F7A-AA4A-4DF7BB9402D9}" dt="2021-12-19T10:43:46.030" v="2748"/>
          <ac:picMkLst>
            <pc:docMk/>
            <pc:sldMk cId="0" sldId="257"/>
            <ac:picMk id="56" creationId="{D9FA2BD8-13A9-4AFD-9BDE-98720CC14E24}"/>
          </ac:picMkLst>
        </pc:picChg>
        <pc:picChg chg="mod">
          <ac:chgData name="Максим Мясников" userId="eb1110bc54b184a5" providerId="LiveId" clId="{A2428F48-EFAB-4F7A-AA4A-4DF7BB9402D9}" dt="2021-12-19T10:43:46.030" v="2748"/>
          <ac:picMkLst>
            <pc:docMk/>
            <pc:sldMk cId="0" sldId="257"/>
            <ac:picMk id="59" creationId="{00F22595-73BE-4A4D-B289-D3CF9758DB7B}"/>
          </ac:picMkLst>
        </pc:picChg>
        <pc:picChg chg="mod">
          <ac:chgData name="Максим Мясников" userId="eb1110bc54b184a5" providerId="LiveId" clId="{A2428F48-EFAB-4F7A-AA4A-4DF7BB9402D9}" dt="2021-12-19T10:43:46.030" v="2748"/>
          <ac:picMkLst>
            <pc:docMk/>
            <pc:sldMk cId="0" sldId="257"/>
            <ac:picMk id="62" creationId="{49A602B1-40EC-442D-9FFB-68F817B15CD6}"/>
          </ac:picMkLst>
        </pc:picChg>
        <pc:picChg chg="mod">
          <ac:chgData name="Максим Мясников" userId="eb1110bc54b184a5" providerId="LiveId" clId="{A2428F48-EFAB-4F7A-AA4A-4DF7BB9402D9}" dt="2021-12-19T10:43:46.030" v="2748"/>
          <ac:picMkLst>
            <pc:docMk/>
            <pc:sldMk cId="0" sldId="257"/>
            <ac:picMk id="65" creationId="{7253E533-22CA-4A87-B5F9-3F56F3F8DBBF}"/>
          </ac:picMkLst>
        </pc:picChg>
        <pc:picChg chg="mod">
          <ac:chgData name="Максим Мясников" userId="eb1110bc54b184a5" providerId="LiveId" clId="{A2428F48-EFAB-4F7A-AA4A-4DF7BB9402D9}" dt="2021-12-19T10:43:46.030" v="2748"/>
          <ac:picMkLst>
            <pc:docMk/>
            <pc:sldMk cId="0" sldId="257"/>
            <ac:picMk id="68" creationId="{3BE41834-4CFD-4FA7-86D0-C8C34016D9A7}"/>
          </ac:picMkLst>
        </pc:picChg>
        <pc:picChg chg="mod">
          <ac:chgData name="Максим Мясников" userId="eb1110bc54b184a5" providerId="LiveId" clId="{A2428F48-EFAB-4F7A-AA4A-4DF7BB9402D9}" dt="2021-12-19T10:44:35.562" v="2776"/>
          <ac:picMkLst>
            <pc:docMk/>
            <pc:sldMk cId="0" sldId="257"/>
            <ac:picMk id="75" creationId="{8312DCF4-FBCF-4B1F-A78C-D175194FE386}"/>
          </ac:picMkLst>
        </pc:picChg>
        <pc:picChg chg="add del mod">
          <ac:chgData name="Максим Мясников" userId="eb1110bc54b184a5" providerId="LiveId" clId="{A2428F48-EFAB-4F7A-AA4A-4DF7BB9402D9}" dt="2021-12-19T10:24:48.820" v="2582" actId="478"/>
          <ac:picMkLst>
            <pc:docMk/>
            <pc:sldMk cId="0" sldId="257"/>
            <ac:picMk id="1026" creationId="{1C23DBD0-8DDD-4FC1-82AE-0404B9CCEC71}"/>
          </ac:picMkLst>
        </pc:picChg>
        <pc:cxnChg chg="add mod">
          <ac:chgData name="Максим Мясников" userId="eb1110bc54b184a5" providerId="LiveId" clId="{A2428F48-EFAB-4F7A-AA4A-4DF7BB9402D9}" dt="2021-12-19T10:49:05.891" v="2800" actId="1037"/>
          <ac:cxnSpMkLst>
            <pc:docMk/>
            <pc:sldMk cId="0" sldId="257"/>
            <ac:cxnSpMk id="42" creationId="{99017AA3-680D-4608-9C9C-D0DC73ACFD40}"/>
          </ac:cxnSpMkLst>
        </pc:cxnChg>
        <pc:cxnChg chg="add mod">
          <ac:chgData name="Максим Мясников" userId="eb1110bc54b184a5" providerId="LiveId" clId="{A2428F48-EFAB-4F7A-AA4A-4DF7BB9402D9}" dt="2021-12-19T10:49:05.891" v="2800" actId="1037"/>
          <ac:cxnSpMkLst>
            <pc:docMk/>
            <pc:sldMk cId="0" sldId="257"/>
            <ac:cxnSpMk id="46" creationId="{8BD0C646-7DFE-4E6C-9994-DEFABD32DFAD}"/>
          </ac:cxnSpMkLst>
        </pc:cxnChg>
        <pc:cxnChg chg="add mod">
          <ac:chgData name="Максим Мясников" userId="eb1110bc54b184a5" providerId="LiveId" clId="{A2428F48-EFAB-4F7A-AA4A-4DF7BB9402D9}" dt="2021-12-19T10:49:05.891" v="2800" actId="1037"/>
          <ac:cxnSpMkLst>
            <pc:docMk/>
            <pc:sldMk cId="0" sldId="257"/>
            <ac:cxnSpMk id="48" creationId="{42FE3EEC-A73C-4AE6-87D8-0ABE324881CD}"/>
          </ac:cxnSpMkLst>
        </pc:cxnChg>
        <pc:cxnChg chg="add mod">
          <ac:chgData name="Максим Мясников" userId="eb1110bc54b184a5" providerId="LiveId" clId="{A2428F48-EFAB-4F7A-AA4A-4DF7BB9402D9}" dt="2021-12-19T10:49:05.891" v="2800" actId="1037"/>
          <ac:cxnSpMkLst>
            <pc:docMk/>
            <pc:sldMk cId="0" sldId="257"/>
            <ac:cxnSpMk id="50" creationId="{D7C7B037-CBC5-4419-8890-7C656A4632E5}"/>
          </ac:cxnSpMkLst>
        </pc:cxnChg>
        <pc:cxnChg chg="add del mod">
          <ac:chgData name="Максим Мясников" userId="eb1110bc54b184a5" providerId="LiveId" clId="{A2428F48-EFAB-4F7A-AA4A-4DF7BB9402D9}" dt="2021-12-19T10:43:58.064" v="2751" actId="478"/>
          <ac:cxnSpMkLst>
            <pc:docMk/>
            <pc:sldMk cId="0" sldId="257"/>
            <ac:cxnSpMk id="70" creationId="{DDB13676-73BE-4B42-8891-158DB9B90833}"/>
          </ac:cxnSpMkLst>
        </pc:cxnChg>
        <pc:cxnChg chg="add del mod">
          <ac:chgData name="Максим Мясников" userId="eb1110bc54b184a5" providerId="LiveId" clId="{A2428F48-EFAB-4F7A-AA4A-4DF7BB9402D9}" dt="2021-12-19T10:43:59.744" v="2753" actId="478"/>
          <ac:cxnSpMkLst>
            <pc:docMk/>
            <pc:sldMk cId="0" sldId="257"/>
            <ac:cxnSpMk id="71" creationId="{61F9B27F-A286-4959-B832-339DF094319D}"/>
          </ac:cxnSpMkLst>
        </pc:cxnChg>
        <pc:cxnChg chg="add del mod">
          <ac:chgData name="Максим Мясников" userId="eb1110bc54b184a5" providerId="LiveId" clId="{A2428F48-EFAB-4F7A-AA4A-4DF7BB9402D9}" dt="2021-12-19T10:43:57.461" v="2750" actId="478"/>
          <ac:cxnSpMkLst>
            <pc:docMk/>
            <pc:sldMk cId="0" sldId="257"/>
            <ac:cxnSpMk id="72" creationId="{196FD63D-C4D6-43BC-A594-FB55CF60FE68}"/>
          </ac:cxnSpMkLst>
        </pc:cxnChg>
        <pc:cxnChg chg="add del mod">
          <ac:chgData name="Максим Мясников" userId="eb1110bc54b184a5" providerId="LiveId" clId="{A2428F48-EFAB-4F7A-AA4A-4DF7BB9402D9}" dt="2021-12-19T10:43:59.107" v="2752" actId="478"/>
          <ac:cxnSpMkLst>
            <pc:docMk/>
            <pc:sldMk cId="0" sldId="257"/>
            <ac:cxnSpMk id="73" creationId="{0935D4D5-2AA1-4B5A-9AA0-06186A8E0BD3}"/>
          </ac:cxnSpMkLst>
        </pc:cxnChg>
        <pc:cxnChg chg="add mod">
          <ac:chgData name="Максим Мясников" userId="eb1110bc54b184a5" providerId="LiveId" clId="{A2428F48-EFAB-4F7A-AA4A-4DF7BB9402D9}" dt="2021-12-19T11:44:18.297" v="2822" actId="1037"/>
          <ac:cxnSpMkLst>
            <pc:docMk/>
            <pc:sldMk cId="0" sldId="257"/>
            <ac:cxnSpMk id="77" creationId="{7A80369D-BF6E-4999-A40D-A6443BE4001F}"/>
          </ac:cxnSpMkLst>
        </pc:cxnChg>
        <pc:cxnChg chg="add mod">
          <ac:chgData name="Максим Мясников" userId="eb1110bc54b184a5" providerId="LiveId" clId="{A2428F48-EFAB-4F7A-AA4A-4DF7BB9402D9}" dt="2021-12-19T11:44:18.297" v="2822" actId="1037"/>
          <ac:cxnSpMkLst>
            <pc:docMk/>
            <pc:sldMk cId="0" sldId="257"/>
            <ac:cxnSpMk id="80" creationId="{28396798-C97D-4504-9A55-B7E2277D74CD}"/>
          </ac:cxnSpMkLst>
        </pc:cxnChg>
        <pc:cxnChg chg="add mod">
          <ac:chgData name="Максим Мясников" userId="eb1110bc54b184a5" providerId="LiveId" clId="{A2428F48-EFAB-4F7A-AA4A-4DF7BB9402D9}" dt="2021-12-19T11:44:18.297" v="2822" actId="1037"/>
          <ac:cxnSpMkLst>
            <pc:docMk/>
            <pc:sldMk cId="0" sldId="257"/>
            <ac:cxnSpMk id="82" creationId="{D1F2F275-6826-4A7A-AA00-0CFFCA416DBE}"/>
          </ac:cxnSpMkLst>
        </pc:cxnChg>
        <pc:cxnChg chg="add mod">
          <ac:chgData name="Максим Мясников" userId="eb1110bc54b184a5" providerId="LiveId" clId="{A2428F48-EFAB-4F7A-AA4A-4DF7BB9402D9}" dt="2021-12-19T11:44:18.297" v="2822" actId="1037"/>
          <ac:cxnSpMkLst>
            <pc:docMk/>
            <pc:sldMk cId="0" sldId="257"/>
            <ac:cxnSpMk id="83" creationId="{B90E2252-BA70-4F04-97AC-BFEAFEE2D32A}"/>
          </ac:cxnSpMkLst>
        </pc:cxnChg>
        <pc:cxnChg chg="add mod">
          <ac:chgData name="Максим Мясников" userId="eb1110bc54b184a5" providerId="LiveId" clId="{A2428F48-EFAB-4F7A-AA4A-4DF7BB9402D9}" dt="2021-12-19T11:44:18.297" v="2822" actId="1037"/>
          <ac:cxnSpMkLst>
            <pc:docMk/>
            <pc:sldMk cId="0" sldId="257"/>
            <ac:cxnSpMk id="85" creationId="{13A896DC-5672-420A-958B-24FDC120D2ED}"/>
          </ac:cxnSpMkLst>
        </pc:cxnChg>
      </pc:sldChg>
      <pc:sldChg chg="addSp delSp modSp mod">
        <pc:chgData name="Максим Мясников" userId="eb1110bc54b184a5" providerId="LiveId" clId="{A2428F48-EFAB-4F7A-AA4A-4DF7BB9402D9}" dt="2021-12-19T18:40:47.789" v="2996" actId="1037"/>
        <pc:sldMkLst>
          <pc:docMk/>
          <pc:sldMk cId="0" sldId="258"/>
        </pc:sldMkLst>
        <pc:spChg chg="mod">
          <ac:chgData name="Максим Мясников" userId="eb1110bc54b184a5" providerId="LiveId" clId="{A2428F48-EFAB-4F7A-AA4A-4DF7BB9402D9}" dt="2021-12-19T18:40:47.789" v="2996" actId="1037"/>
          <ac:spMkLst>
            <pc:docMk/>
            <pc:sldMk cId="0" sldId="258"/>
            <ac:spMk id="11" creationId="{00000000-0000-0000-0000-000000000000}"/>
          </ac:spMkLst>
        </pc:spChg>
        <pc:spChg chg="add mod">
          <ac:chgData name="Максим Мясников" userId="eb1110bc54b184a5" providerId="LiveId" clId="{A2428F48-EFAB-4F7A-AA4A-4DF7BB9402D9}" dt="2021-12-19T18:34:40.327" v="2928"/>
          <ac:spMkLst>
            <pc:docMk/>
            <pc:sldMk cId="0" sldId="258"/>
            <ac:spMk id="13" creationId="{DF1DB415-26D2-4A63-87E1-B098F37B78D7}"/>
          </ac:spMkLst>
        </pc:spChg>
        <pc:graphicFrameChg chg="mod modGraphic">
          <ac:chgData name="Максим Мясников" userId="eb1110bc54b184a5" providerId="LiveId" clId="{A2428F48-EFAB-4F7A-AA4A-4DF7BB9402D9}" dt="2021-12-05T16:50:09.230" v="556" actId="20577"/>
          <ac:graphicFrameMkLst>
            <pc:docMk/>
            <pc:sldMk cId="0" sldId="258"/>
            <ac:graphicFrameMk id="6" creationId="{00000000-0000-0000-0000-000000000000}"/>
          </ac:graphicFrameMkLst>
        </pc:graphicFrameChg>
        <pc:graphicFrameChg chg="add mod modGraphic">
          <ac:chgData name="Максим Мясников" userId="eb1110bc54b184a5" providerId="LiveId" clId="{A2428F48-EFAB-4F7A-AA4A-4DF7BB9402D9}" dt="2021-12-19T18:37:57.261" v="2982" actId="20577"/>
          <ac:graphicFrameMkLst>
            <pc:docMk/>
            <pc:sldMk cId="0" sldId="258"/>
            <ac:graphicFrameMk id="12" creationId="{DD6B6668-7B1C-4059-ABA9-AE6C6503F29B}"/>
          </ac:graphicFrameMkLst>
        </pc:graphicFrameChg>
        <pc:graphicFrameChg chg="del mod modGraphic">
          <ac:chgData name="Максим Мясников" userId="eb1110bc54b184a5" providerId="LiveId" clId="{A2428F48-EFAB-4F7A-AA4A-4DF7BB9402D9}" dt="2021-12-19T18:32:01.650" v="2851" actId="478"/>
          <ac:graphicFrameMkLst>
            <pc:docMk/>
            <pc:sldMk cId="0" sldId="258"/>
            <ac:graphicFrameMk id="14" creationId="{00000000-0000-0000-0000-000000000000}"/>
          </ac:graphicFrameMkLst>
        </pc:graphicFrameChg>
      </pc:sldChg>
      <pc:sldChg chg="addSp delSp modSp mod">
        <pc:chgData name="Максим Мясников" userId="eb1110bc54b184a5" providerId="LiveId" clId="{A2428F48-EFAB-4F7A-AA4A-4DF7BB9402D9}" dt="2021-12-27T07:00:02.915" v="3190" actId="20577"/>
        <pc:sldMkLst>
          <pc:docMk/>
          <pc:sldMk cId="0" sldId="260"/>
        </pc:sldMkLst>
        <pc:spChg chg="mod">
          <ac:chgData name="Максим Мясников" userId="eb1110bc54b184a5" providerId="LiveId" clId="{A2428F48-EFAB-4F7A-AA4A-4DF7BB9402D9}" dt="2021-12-12T12:46:24.299" v="563" actId="6549"/>
          <ac:spMkLst>
            <pc:docMk/>
            <pc:sldMk cId="0" sldId="260"/>
            <ac:spMk id="10" creationId="{00000000-0000-0000-0000-000000000000}"/>
          </ac:spMkLst>
        </pc:spChg>
        <pc:spChg chg="del">
          <ac:chgData name="Максим Мясников" userId="eb1110bc54b184a5" providerId="LiveId" clId="{A2428F48-EFAB-4F7A-AA4A-4DF7BB9402D9}" dt="2021-12-12T12:46:43.066" v="570" actId="478"/>
          <ac:spMkLst>
            <pc:docMk/>
            <pc:sldMk cId="0" sldId="260"/>
            <ac:spMk id="12" creationId="{00000000-0000-0000-0000-000000000000}"/>
          </ac:spMkLst>
        </pc:spChg>
        <pc:spChg chg="add del mod">
          <ac:chgData name="Максим Мясников" userId="eb1110bc54b184a5" providerId="LiveId" clId="{A2428F48-EFAB-4F7A-AA4A-4DF7BB9402D9}" dt="2021-12-12T12:52:15.390" v="821" actId="1035"/>
          <ac:spMkLst>
            <pc:docMk/>
            <pc:sldMk cId="0" sldId="260"/>
            <ac:spMk id="13" creationId="{00000000-0000-0000-0000-000000000000}"/>
          </ac:spMkLst>
        </pc:spChg>
        <pc:spChg chg="add del mod">
          <ac:chgData name="Максим Мясников" userId="eb1110bc54b184a5" providerId="LiveId" clId="{A2428F48-EFAB-4F7A-AA4A-4DF7BB9402D9}" dt="2021-12-12T13:09:36.246" v="1285" actId="20577"/>
          <ac:spMkLst>
            <pc:docMk/>
            <pc:sldMk cId="0" sldId="260"/>
            <ac:spMk id="14" creationId="{00000000-0000-0000-0000-000000000000}"/>
          </ac:spMkLst>
        </pc:spChg>
        <pc:graphicFrameChg chg="mod modGraphic">
          <ac:chgData name="Максим Мясников" userId="eb1110bc54b184a5" providerId="LiveId" clId="{A2428F48-EFAB-4F7A-AA4A-4DF7BB9402D9}" dt="2021-12-12T12:56:32.032" v="948" actId="20577"/>
          <ac:graphicFrameMkLst>
            <pc:docMk/>
            <pc:sldMk cId="0" sldId="260"/>
            <ac:graphicFrameMk id="6" creationId="{00000000-0000-0000-0000-000000000000}"/>
          </ac:graphicFrameMkLst>
        </pc:graphicFrameChg>
        <pc:graphicFrameChg chg="mod modGraphic">
          <ac:chgData name="Максим Мясников" userId="eb1110bc54b184a5" providerId="LiveId" clId="{A2428F48-EFAB-4F7A-AA4A-4DF7BB9402D9}" dt="2021-12-27T07:00:02.915" v="3190" actId="20577"/>
          <ac:graphicFrameMkLst>
            <pc:docMk/>
            <pc:sldMk cId="0" sldId="260"/>
            <ac:graphicFrameMk id="9" creationId="{00000000-0000-0000-0000-000000000000}"/>
          </ac:graphicFrameMkLst>
        </pc:graphicFrameChg>
        <pc:graphicFrameChg chg="del modGraphic">
          <ac:chgData name="Максим Мясников" userId="eb1110bc54b184a5" providerId="LiveId" clId="{A2428F48-EFAB-4F7A-AA4A-4DF7BB9402D9}" dt="2021-12-12T12:46:32.878" v="565" actId="478"/>
          <ac:graphicFrameMkLst>
            <pc:docMk/>
            <pc:sldMk cId="0" sldId="260"/>
            <ac:graphicFrameMk id="11" creationId="{00000000-0000-0000-0000-000000000000}"/>
          </ac:graphicFrameMkLst>
        </pc:graphicFrameChg>
      </pc:sldChg>
      <pc:sldChg chg="addSp delSp modSp mod">
        <pc:chgData name="Максим Мясников" userId="eb1110bc54b184a5" providerId="LiveId" clId="{A2428F48-EFAB-4F7A-AA4A-4DF7BB9402D9}" dt="2021-12-24T12:56:15.295" v="3150" actId="1076"/>
        <pc:sldMkLst>
          <pc:docMk/>
          <pc:sldMk cId="0" sldId="261"/>
        </pc:sldMkLst>
        <pc:graphicFrameChg chg="mod modGraphic">
          <ac:chgData name="Максим Мясников" userId="eb1110bc54b184a5" providerId="LiveId" clId="{A2428F48-EFAB-4F7A-AA4A-4DF7BB9402D9}" dt="2021-12-12T12:56:38.370" v="950" actId="20577"/>
          <ac:graphicFrameMkLst>
            <pc:docMk/>
            <pc:sldMk cId="0" sldId="261"/>
            <ac:graphicFrameMk id="7" creationId="{00000000-0000-0000-0000-000000000000}"/>
          </ac:graphicFrameMkLst>
        </pc:graphicFrameChg>
        <pc:picChg chg="add del mod">
          <ac:chgData name="Максим Мясников" userId="eb1110bc54b184a5" providerId="LiveId" clId="{A2428F48-EFAB-4F7A-AA4A-4DF7BB9402D9}" dt="2021-12-19T13:37:10.088" v="2830" actId="478"/>
          <ac:picMkLst>
            <pc:docMk/>
            <pc:sldMk cId="0" sldId="261"/>
            <ac:picMk id="3" creationId="{8D21F8CB-F307-493F-98CC-4931DD2BDD3D}"/>
          </ac:picMkLst>
        </pc:picChg>
        <pc:picChg chg="add del mod">
          <ac:chgData name="Максим Мясников" userId="eb1110bc54b184a5" providerId="LiveId" clId="{A2428F48-EFAB-4F7A-AA4A-4DF7BB9402D9}" dt="2021-12-24T12:53:15.262" v="3137" actId="478"/>
          <ac:picMkLst>
            <pc:docMk/>
            <pc:sldMk cId="0" sldId="261"/>
            <ac:picMk id="3" creationId="{E989BF75-6577-4C23-ABBE-096F1D6AD684}"/>
          </ac:picMkLst>
        </pc:picChg>
        <pc:picChg chg="add del mod">
          <ac:chgData name="Максим Мясников" userId="eb1110bc54b184a5" providerId="LiveId" clId="{A2428F48-EFAB-4F7A-AA4A-4DF7BB9402D9}" dt="2021-12-17T10:18:30.405" v="1803" actId="21"/>
          <ac:picMkLst>
            <pc:docMk/>
            <pc:sldMk cId="0" sldId="261"/>
            <ac:picMk id="3" creationId="{FAB54E6F-22A1-46A8-A694-560B5C2288B3}"/>
          </ac:picMkLst>
        </pc:picChg>
        <pc:picChg chg="add del mod">
          <ac:chgData name="Максим Мясников" userId="eb1110bc54b184a5" providerId="LiveId" clId="{A2428F48-EFAB-4F7A-AA4A-4DF7BB9402D9}" dt="2021-12-19T13:37:34.392" v="2832" actId="478"/>
          <ac:picMkLst>
            <pc:docMk/>
            <pc:sldMk cId="0" sldId="261"/>
            <ac:picMk id="10" creationId="{A0A18723-8F76-4A3F-8525-A869D06EB85D}"/>
          </ac:picMkLst>
        </pc:picChg>
        <pc:picChg chg="add del mod">
          <ac:chgData name="Максим Мясников" userId="eb1110bc54b184a5" providerId="LiveId" clId="{A2428F48-EFAB-4F7A-AA4A-4DF7BB9402D9}" dt="2021-12-24T12:54:51.256" v="3139" actId="478"/>
          <ac:picMkLst>
            <pc:docMk/>
            <pc:sldMk cId="0" sldId="261"/>
            <ac:picMk id="11" creationId="{8ABEC971-8F08-45E4-9842-D22A25D11EFB}"/>
          </ac:picMkLst>
        </pc:picChg>
        <pc:picChg chg="add del mod">
          <ac:chgData name="Максим Мясников" userId="eb1110bc54b184a5" providerId="LiveId" clId="{A2428F48-EFAB-4F7A-AA4A-4DF7BB9402D9}" dt="2021-12-24T12:52:57.197" v="3133" actId="478"/>
          <ac:picMkLst>
            <pc:docMk/>
            <pc:sldMk cId="0" sldId="261"/>
            <ac:picMk id="12" creationId="{DF7C1BBF-7AA0-4F2A-9200-36D3738EE887}"/>
          </ac:picMkLst>
        </pc:picChg>
        <pc:picChg chg="add del mod">
          <ac:chgData name="Максим Мясников" userId="eb1110bc54b184a5" providerId="LiveId" clId="{A2428F48-EFAB-4F7A-AA4A-4DF7BB9402D9}" dt="2021-12-24T12:55:26.423" v="3145" actId="931"/>
          <ac:picMkLst>
            <pc:docMk/>
            <pc:sldMk cId="0" sldId="261"/>
            <ac:picMk id="14" creationId="{81F85B3B-42EA-4E49-B3BF-EE915F09BE30}"/>
          </ac:picMkLst>
        </pc:picChg>
        <pc:picChg chg="add mod">
          <ac:chgData name="Максим Мясников" userId="eb1110bc54b184a5" providerId="LiveId" clId="{A2428F48-EFAB-4F7A-AA4A-4DF7BB9402D9}" dt="2021-12-24T12:56:15.295" v="3150" actId="1076"/>
          <ac:picMkLst>
            <pc:docMk/>
            <pc:sldMk cId="0" sldId="261"/>
            <ac:picMk id="16" creationId="{BB4025AC-634F-4186-B6F3-95F5411154F1}"/>
          </ac:picMkLst>
        </pc:picChg>
      </pc:sldChg>
      <pc:sldChg chg="addSp delSp modSp mod">
        <pc:chgData name="Максим Мясников" userId="eb1110bc54b184a5" providerId="LiveId" clId="{A2428F48-EFAB-4F7A-AA4A-4DF7BB9402D9}" dt="2021-12-24T13:00:23.389" v="3183" actId="20577"/>
        <pc:sldMkLst>
          <pc:docMk/>
          <pc:sldMk cId="0" sldId="262"/>
        </pc:sldMkLst>
        <pc:spChg chg="add mod">
          <ac:chgData name="Максим Мясников" userId="eb1110bc54b184a5" providerId="LiveId" clId="{A2428F48-EFAB-4F7A-AA4A-4DF7BB9402D9}" dt="2021-12-17T15:21:09.442" v="1910" actId="20577"/>
          <ac:spMkLst>
            <pc:docMk/>
            <pc:sldMk cId="0" sldId="262"/>
            <ac:spMk id="59" creationId="{463373AB-F1ED-4FB9-9DB2-8E8605059FF4}"/>
          </ac:spMkLst>
        </pc:spChg>
        <pc:spChg chg="add mod">
          <ac:chgData name="Максим Мясников" userId="eb1110bc54b184a5" providerId="LiveId" clId="{A2428F48-EFAB-4F7A-AA4A-4DF7BB9402D9}" dt="2021-12-17T15:21:08.227" v="1909" actId="20577"/>
          <ac:spMkLst>
            <pc:docMk/>
            <pc:sldMk cId="0" sldId="262"/>
            <ac:spMk id="60" creationId="{05D7E326-973F-42AE-A0EB-FC462D37DA48}"/>
          </ac:spMkLst>
        </pc:spChg>
        <pc:spChg chg="mod">
          <ac:chgData name="Максим Мясников" userId="eb1110bc54b184a5" providerId="LiveId" clId="{A2428F48-EFAB-4F7A-AA4A-4DF7BB9402D9}" dt="2021-12-12T12:58:24.083" v="1009" actId="20577"/>
          <ac:spMkLst>
            <pc:docMk/>
            <pc:sldMk cId="0" sldId="262"/>
            <ac:spMk id="89" creationId="{00000000-0000-0000-0000-000000000000}"/>
          </ac:spMkLst>
        </pc:spChg>
        <pc:spChg chg="mod">
          <ac:chgData name="Максим Мясников" userId="eb1110bc54b184a5" providerId="LiveId" clId="{A2428F48-EFAB-4F7A-AA4A-4DF7BB9402D9}" dt="2021-12-17T10:18:51.317" v="1831" actId="20577"/>
          <ac:spMkLst>
            <pc:docMk/>
            <pc:sldMk cId="0" sldId="262"/>
            <ac:spMk id="90" creationId="{00000000-0000-0000-0000-000000000000}"/>
          </ac:spMkLst>
        </pc:spChg>
        <pc:spChg chg="mod">
          <ac:chgData name="Максим Мясников" userId="eb1110bc54b184a5" providerId="LiveId" clId="{A2428F48-EFAB-4F7A-AA4A-4DF7BB9402D9}" dt="2021-12-24T13:00:23.389" v="3183" actId="20577"/>
          <ac:spMkLst>
            <pc:docMk/>
            <pc:sldMk cId="0" sldId="262"/>
            <ac:spMk id="108" creationId="{00000000-0000-0000-0000-000000000000}"/>
          </ac:spMkLst>
        </pc:spChg>
        <pc:spChg chg="del mod">
          <ac:chgData name="Максим Мясников" userId="eb1110bc54b184a5" providerId="LiveId" clId="{A2428F48-EFAB-4F7A-AA4A-4DF7BB9402D9}" dt="2021-12-17T13:43:57.366" v="1852" actId="478"/>
          <ac:spMkLst>
            <pc:docMk/>
            <pc:sldMk cId="0" sldId="262"/>
            <ac:spMk id="137" creationId="{00000000-0000-0000-0000-000000000000}"/>
          </ac:spMkLst>
        </pc:spChg>
        <pc:grpChg chg="del">
          <ac:chgData name="Максим Мясников" userId="eb1110bc54b184a5" providerId="LiveId" clId="{A2428F48-EFAB-4F7A-AA4A-4DF7BB9402D9}" dt="2021-12-17T13:43:57.366" v="1852" actId="478"/>
          <ac:grpSpMkLst>
            <pc:docMk/>
            <pc:sldMk cId="0" sldId="262"/>
            <ac:grpSpMk id="96" creationId="{00000000-0000-0000-0000-000000000000}"/>
          </ac:grpSpMkLst>
        </pc:grpChg>
        <pc:picChg chg="add del mod">
          <ac:chgData name="Максим Мясников" userId="eb1110bc54b184a5" providerId="LiveId" clId="{A2428F48-EFAB-4F7A-AA4A-4DF7BB9402D9}" dt="2021-12-24T12:56:20.406" v="3151" actId="478"/>
          <ac:picMkLst>
            <pc:docMk/>
            <pc:sldMk cId="0" sldId="262"/>
            <ac:picMk id="3" creationId="{07EC52BE-4AE9-497E-A7D0-3D0DD5E0CB2B}"/>
          </ac:picMkLst>
        </pc:picChg>
        <pc:picChg chg="add del mod">
          <ac:chgData name="Максим Мясников" userId="eb1110bc54b184a5" providerId="LiveId" clId="{A2428F48-EFAB-4F7A-AA4A-4DF7BB9402D9}" dt="2021-12-24T12:57:40.057" v="3157" actId="478"/>
          <ac:picMkLst>
            <pc:docMk/>
            <pc:sldMk cId="0" sldId="262"/>
            <ac:picMk id="4" creationId="{F905267F-F0E7-4947-B559-D4690F39B030}"/>
          </ac:picMkLst>
        </pc:picChg>
        <pc:picChg chg="add mod">
          <ac:chgData name="Максим Мясников" userId="eb1110bc54b184a5" providerId="LiveId" clId="{A2428F48-EFAB-4F7A-AA4A-4DF7BB9402D9}" dt="2021-12-24T12:58:47.136" v="3160" actId="14100"/>
          <ac:picMkLst>
            <pc:docMk/>
            <pc:sldMk cId="0" sldId="262"/>
            <ac:picMk id="6" creationId="{86EEC61C-FE0C-4B7B-A5D6-3B6D75B0534C}"/>
          </ac:picMkLst>
        </pc:picChg>
        <pc:picChg chg="add del mod">
          <ac:chgData name="Максим Мясников" userId="eb1110bc54b184a5" providerId="LiveId" clId="{A2428F48-EFAB-4F7A-AA4A-4DF7BB9402D9}" dt="2021-12-19T13:43:57.838" v="2834" actId="478"/>
          <ac:picMkLst>
            <pc:docMk/>
            <pc:sldMk cId="0" sldId="262"/>
            <ac:picMk id="58" creationId="{DCDA012D-503B-46ED-8B4E-C360878AB23E}"/>
          </ac:picMkLst>
        </pc:picChg>
      </pc:sldChg>
      <pc:sldChg chg="addSp delSp modSp mod">
        <pc:chgData name="Максим Мясников" userId="eb1110bc54b184a5" providerId="LiveId" clId="{A2428F48-EFAB-4F7A-AA4A-4DF7BB9402D9}" dt="2021-12-24T14:15:27.241" v="3184" actId="20577"/>
        <pc:sldMkLst>
          <pc:docMk/>
          <pc:sldMk cId="0" sldId="264"/>
        </pc:sldMkLst>
        <pc:spChg chg="mod">
          <ac:chgData name="Максим Мясников" userId="eb1110bc54b184a5" providerId="LiveId" clId="{A2428F48-EFAB-4F7A-AA4A-4DF7BB9402D9}" dt="2021-12-14T08:09:55.730" v="1601" actId="20577"/>
          <ac:spMkLst>
            <pc:docMk/>
            <pc:sldMk cId="0" sldId="264"/>
            <ac:spMk id="10" creationId="{00000000-0000-0000-0000-000000000000}"/>
          </ac:spMkLst>
        </pc:spChg>
        <pc:graphicFrameChg chg="del mod modGraphic">
          <ac:chgData name="Максим Мясников" userId="eb1110bc54b184a5" providerId="LiveId" clId="{A2428F48-EFAB-4F7A-AA4A-4DF7BB9402D9}" dt="2021-12-05T16:49:38.949" v="550" actId="478"/>
          <ac:graphicFrameMkLst>
            <pc:docMk/>
            <pc:sldMk cId="0" sldId="264"/>
            <ac:graphicFrameMk id="7" creationId="{00000000-0000-0000-0000-000000000000}"/>
          </ac:graphicFrameMkLst>
        </pc:graphicFrameChg>
        <pc:graphicFrameChg chg="add mod modGraphic">
          <ac:chgData name="Максим Мясников" userId="eb1110bc54b184a5" providerId="LiveId" clId="{A2428F48-EFAB-4F7A-AA4A-4DF7BB9402D9}" dt="2021-12-24T14:15:27.241" v="3184" actId="20577"/>
          <ac:graphicFrameMkLst>
            <pc:docMk/>
            <pc:sldMk cId="0" sldId="264"/>
            <ac:graphicFrameMk id="11" creationId="{E61E70AC-B958-4669-B1D3-6F708209FC5E}"/>
          </ac:graphicFrameMkLst>
        </pc:graphicFrameChg>
      </pc:sldChg>
      <pc:sldChg chg="modSp del">
        <pc:chgData name="Максим Мясников" userId="eb1110bc54b184a5" providerId="LiveId" clId="{A2428F48-EFAB-4F7A-AA4A-4DF7BB9402D9}" dt="2021-12-17T15:14:11.082" v="1889" actId="47"/>
        <pc:sldMkLst>
          <pc:docMk/>
          <pc:sldMk cId="0" sldId="266"/>
        </pc:sldMkLst>
        <pc:graphicFrameChg chg="mod">
          <ac:chgData name="Максим Мясников" userId="eb1110bc54b184a5" providerId="LiveId" clId="{A2428F48-EFAB-4F7A-AA4A-4DF7BB9402D9}" dt="2021-12-05T16:50:30.363" v="559"/>
          <ac:graphicFrameMkLst>
            <pc:docMk/>
            <pc:sldMk cId="0" sldId="266"/>
            <ac:graphicFrameMk id="7" creationId="{00000000-0000-0000-0000-000000000000}"/>
          </ac:graphicFrameMkLst>
        </pc:graphicFrameChg>
      </pc:sldChg>
      <pc:sldChg chg="modSp del mod">
        <pc:chgData name="Максим Мясников" userId="eb1110bc54b184a5" providerId="LiveId" clId="{A2428F48-EFAB-4F7A-AA4A-4DF7BB9402D9}" dt="2021-12-24T12:59:14.368" v="3161" actId="47"/>
        <pc:sldMkLst>
          <pc:docMk/>
          <pc:sldMk cId="0" sldId="269"/>
        </pc:sldMkLst>
        <pc:spChg chg="mod">
          <ac:chgData name="Максим Мясников" userId="eb1110bc54b184a5" providerId="LiveId" clId="{A2428F48-EFAB-4F7A-AA4A-4DF7BB9402D9}" dt="2021-12-17T15:23:36.179" v="2107" actId="20577"/>
          <ac:spMkLst>
            <pc:docMk/>
            <pc:sldMk cId="0" sldId="269"/>
            <ac:spMk id="9" creationId="{00000000-0000-0000-0000-000000000000}"/>
          </ac:spMkLst>
        </pc:spChg>
        <pc:graphicFrameChg chg="mod modGraphic">
          <ac:chgData name="Максим Мясников" userId="eb1110bc54b184a5" providerId="LiveId" clId="{A2428F48-EFAB-4F7A-AA4A-4DF7BB9402D9}" dt="2021-12-18T10:28:55.248" v="2109" actId="20577"/>
          <ac:graphicFrameMkLst>
            <pc:docMk/>
            <pc:sldMk cId="0" sldId="269"/>
            <ac:graphicFrameMk id="6" creationId="{00000000-0000-0000-0000-000000000000}"/>
          </ac:graphicFrameMkLst>
        </pc:graphicFrameChg>
      </pc:sldChg>
      <pc:sldChg chg="del">
        <pc:chgData name="Максим Мясников" userId="eb1110bc54b184a5" providerId="LiveId" clId="{A2428F48-EFAB-4F7A-AA4A-4DF7BB9402D9}" dt="2021-12-17T15:14:09.383" v="1888" actId="47"/>
        <pc:sldMkLst>
          <pc:docMk/>
          <pc:sldMk cId="0" sldId="270"/>
        </pc:sldMkLst>
      </pc:sldChg>
      <pc:sldChg chg="addSp delSp modSp add mod">
        <pc:chgData name="Максим Мясников" userId="eb1110bc54b184a5" providerId="LiveId" clId="{A2428F48-EFAB-4F7A-AA4A-4DF7BB9402D9}" dt="2021-12-14T08:08:12.779" v="1558" actId="255"/>
        <pc:sldMkLst>
          <pc:docMk/>
          <pc:sldMk cId="2829726656" sldId="271"/>
        </pc:sldMkLst>
        <pc:spChg chg="mod">
          <ac:chgData name="Максим Мясников" userId="eb1110bc54b184a5" providerId="LiveId" clId="{A2428F48-EFAB-4F7A-AA4A-4DF7BB9402D9}" dt="2021-12-12T12:46:27.877" v="564" actId="6549"/>
          <ac:spMkLst>
            <pc:docMk/>
            <pc:sldMk cId="2829726656" sldId="271"/>
            <ac:spMk id="10" creationId="{00000000-0000-0000-0000-000000000000}"/>
          </ac:spMkLst>
        </pc:spChg>
        <pc:spChg chg="del">
          <ac:chgData name="Максим Мясников" userId="eb1110bc54b184a5" providerId="LiveId" clId="{A2428F48-EFAB-4F7A-AA4A-4DF7BB9402D9}" dt="2021-12-12T12:59:06.119" v="1010" actId="478"/>
          <ac:spMkLst>
            <pc:docMk/>
            <pc:sldMk cId="2829726656" sldId="271"/>
            <ac:spMk id="12" creationId="{00000000-0000-0000-0000-000000000000}"/>
          </ac:spMkLst>
        </pc:spChg>
        <pc:spChg chg="del">
          <ac:chgData name="Максим Мясников" userId="eb1110bc54b184a5" providerId="LiveId" clId="{A2428F48-EFAB-4F7A-AA4A-4DF7BB9402D9}" dt="2021-12-12T13:09:43.389" v="1286" actId="478"/>
          <ac:spMkLst>
            <pc:docMk/>
            <pc:sldMk cId="2829726656" sldId="271"/>
            <ac:spMk id="13" creationId="{00000000-0000-0000-0000-000000000000}"/>
          </ac:spMkLst>
        </pc:spChg>
        <pc:spChg chg="mod">
          <ac:chgData name="Максим Мясников" userId="eb1110bc54b184a5" providerId="LiveId" clId="{A2428F48-EFAB-4F7A-AA4A-4DF7BB9402D9}" dt="2021-12-12T13:19:14.478" v="1552" actId="20577"/>
          <ac:spMkLst>
            <pc:docMk/>
            <pc:sldMk cId="2829726656" sldId="271"/>
            <ac:spMk id="14" creationId="{00000000-0000-0000-0000-000000000000}"/>
          </ac:spMkLst>
        </pc:spChg>
        <pc:spChg chg="add mod">
          <ac:chgData name="Максим Мясников" userId="eb1110bc54b184a5" providerId="LiveId" clId="{A2428F48-EFAB-4F7A-AA4A-4DF7BB9402D9}" dt="2021-12-12T13:09:44.520" v="1287"/>
          <ac:spMkLst>
            <pc:docMk/>
            <pc:sldMk cId="2829726656" sldId="271"/>
            <ac:spMk id="17" creationId="{4FCA7011-0A55-4B99-B620-C867CF65B469}"/>
          </ac:spMkLst>
        </pc:spChg>
        <pc:graphicFrameChg chg="modGraphic">
          <ac:chgData name="Максим Мясников" userId="eb1110bc54b184a5" providerId="LiveId" clId="{A2428F48-EFAB-4F7A-AA4A-4DF7BB9402D9}" dt="2021-12-12T12:56:34.778" v="949" actId="20577"/>
          <ac:graphicFrameMkLst>
            <pc:docMk/>
            <pc:sldMk cId="2829726656" sldId="271"/>
            <ac:graphicFrameMk id="6" creationId="{00000000-0000-0000-0000-000000000000}"/>
          </ac:graphicFrameMkLst>
        </pc:graphicFrameChg>
        <pc:graphicFrameChg chg="add del mod modGraphic">
          <ac:chgData name="Максим Мясников" userId="eb1110bc54b184a5" providerId="LiveId" clId="{A2428F48-EFAB-4F7A-AA4A-4DF7BB9402D9}" dt="2021-12-12T12:59:07.914" v="1011" actId="478"/>
          <ac:graphicFrameMkLst>
            <pc:docMk/>
            <pc:sldMk cId="2829726656" sldId="271"/>
            <ac:graphicFrameMk id="9" creationId="{00000000-0000-0000-0000-000000000000}"/>
          </ac:graphicFrameMkLst>
        </pc:graphicFrameChg>
        <pc:graphicFrameChg chg="mod ord modGraphic">
          <ac:chgData name="Максим Мясников" userId="eb1110bc54b184a5" providerId="LiveId" clId="{A2428F48-EFAB-4F7A-AA4A-4DF7BB9402D9}" dt="2021-12-14T08:08:12.779" v="1558" actId="255"/>
          <ac:graphicFrameMkLst>
            <pc:docMk/>
            <pc:sldMk cId="2829726656" sldId="271"/>
            <ac:graphicFrameMk id="11" creationId="{00000000-0000-0000-0000-000000000000}"/>
          </ac:graphicFrameMkLst>
        </pc:graphicFrameChg>
        <pc:graphicFrameChg chg="add del mod modGraphic">
          <ac:chgData name="Максим Мясников" userId="eb1110bc54b184a5" providerId="LiveId" clId="{A2428F48-EFAB-4F7A-AA4A-4DF7BB9402D9}" dt="2021-12-12T12:58:03.281" v="1007"/>
          <ac:graphicFrameMkLst>
            <pc:docMk/>
            <pc:sldMk cId="2829726656" sldId="271"/>
            <ac:graphicFrameMk id="15" creationId="{BB01221C-895A-45F1-80BD-EFC5EEF455A1}"/>
          </ac:graphicFrameMkLst>
        </pc:graphicFrameChg>
        <pc:graphicFrameChg chg="add del mod">
          <ac:chgData name="Максим Мясников" userId="eb1110bc54b184a5" providerId="LiveId" clId="{A2428F48-EFAB-4F7A-AA4A-4DF7BB9402D9}" dt="2021-12-12T13:00:06.387" v="1019" actId="478"/>
          <ac:graphicFrameMkLst>
            <pc:docMk/>
            <pc:sldMk cId="2829726656" sldId="271"/>
            <ac:graphicFrameMk id="16" creationId="{86266CE5-49EC-4DC3-AFE9-5E17A960C421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21.03.2022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21.03.2022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21.03.2022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21.03.2022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21.03.2022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21.03.2022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21.03.2022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21.03.2022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21.03.2022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21.03.2022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21.03.2022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45E69-51FF-4017-B855-FA6AEE2AB1D5}" type="datetimeFigureOut">
              <a:rPr lang="ru-RU" smtClean="0"/>
              <a:pPr/>
              <a:t>21.03.2022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gmail/api" TargetMode="External"/><Relationship Id="rId2" Type="http://schemas.openxmlformats.org/officeDocument/2006/relationships/hyperlink" Target="https://docs.microsoft.com/ru-ru/graph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iz.mail.ru/developer/api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ru-ru/dotnet/csharp/" TargetMode="External"/><Relationship Id="rId7" Type="http://schemas.openxmlformats.org/officeDocument/2006/relationships/hyperlink" Target="https://www.ruby-lang.org/ru/" TargetMode="External"/><Relationship Id="rId2" Type="http://schemas.openxmlformats.org/officeDocument/2006/relationships/hyperlink" Target="https://docs.oracle.com/en/java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hp.net/" TargetMode="External"/><Relationship Id="rId5" Type="http://schemas.openxmlformats.org/officeDocument/2006/relationships/hyperlink" Target="https://www.python.org/" TargetMode="External"/><Relationship Id="rId4" Type="http://schemas.openxmlformats.org/officeDocument/2006/relationships/hyperlink" Target="https://learn.javascript.ru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ru-ru/rider/" TargetMode="External"/><Relationship Id="rId2" Type="http://schemas.openxmlformats.org/officeDocument/2006/relationships/hyperlink" Target="https://visualstudio.microsoft.com/ru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ru.wikipedia.org/wiki/SharpDevelop" TargetMode="External"/><Relationship Id="rId4" Type="http://schemas.openxmlformats.org/officeDocument/2006/relationships/hyperlink" Target="https://www.monodevelop.com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6" name="Group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8056459"/>
              </p:ext>
            </p:extLst>
          </p:nvPr>
        </p:nvGraphicFramePr>
        <p:xfrm>
          <a:off x="6156325" y="6254750"/>
          <a:ext cx="2822575" cy="412740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Мясников М.А.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Гагарина Л.Г.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" name="Line 159"/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" name="Text Box 25"/>
          <p:cNvSpPr txBox="1">
            <a:spLocks noChangeArrowheads="1"/>
          </p:cNvSpPr>
          <p:nvPr/>
        </p:nvSpPr>
        <p:spPr bwMode="auto">
          <a:xfrm>
            <a:off x="250825" y="260350"/>
            <a:ext cx="8642350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200" b="1" dirty="0"/>
              <a:t>Тема: Разработка веб-службы для доступа к электронной почте на основе двухфакторной аутентификации</a:t>
            </a:r>
            <a:br>
              <a:rPr lang="ru-RU" sz="2200" b="1" dirty="0"/>
            </a:br>
            <a:r>
              <a:rPr lang="ru-RU" sz="2200" b="1" dirty="0"/>
              <a:t> (Шифр ВС ДЭП)</a:t>
            </a:r>
          </a:p>
        </p:txBody>
      </p:sp>
      <p:sp>
        <p:nvSpPr>
          <p:cNvPr id="10" name="Text Box 27"/>
          <p:cNvSpPr txBox="1">
            <a:spLocks noChangeArrowheads="1"/>
          </p:cNvSpPr>
          <p:nvPr/>
        </p:nvSpPr>
        <p:spPr bwMode="auto">
          <a:xfrm>
            <a:off x="539552" y="1412776"/>
            <a:ext cx="732873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000" b="1" dirty="0"/>
              <a:t>Руководитель от института </a:t>
            </a:r>
            <a:r>
              <a:rPr lang="ru-RU" sz="2000" b="1" dirty="0" err="1"/>
              <a:t>СПИНТех</a:t>
            </a:r>
            <a:r>
              <a:rPr lang="ru-RU" sz="2000" b="1" dirty="0"/>
              <a:t>: </a:t>
            </a:r>
            <a:r>
              <a:rPr lang="ru-RU" sz="2000" dirty="0"/>
              <a:t>проф., д. т. н. </a:t>
            </a:r>
          </a:p>
          <a:p>
            <a:r>
              <a:rPr lang="ru-RU" sz="2000" dirty="0"/>
              <a:t> Гагарина Лариса Геннадьевна</a:t>
            </a:r>
            <a:endParaRPr lang="ru-RU" sz="2000" b="1" dirty="0"/>
          </a:p>
          <a:p>
            <a:r>
              <a:rPr lang="ru-RU" sz="2000" b="1" dirty="0"/>
              <a:t>Исполнитель:</a:t>
            </a:r>
            <a:r>
              <a:rPr lang="ru-RU" sz="2000" dirty="0"/>
              <a:t> ст. гр. ПИН-44 Мясников Максим Александрович </a:t>
            </a:r>
          </a:p>
        </p:txBody>
      </p:sp>
      <p:sp>
        <p:nvSpPr>
          <p:cNvPr id="12" name="Text Box 29"/>
          <p:cNvSpPr txBox="1">
            <a:spLocks noChangeArrowheads="1"/>
          </p:cNvSpPr>
          <p:nvPr/>
        </p:nvSpPr>
        <p:spPr bwMode="auto">
          <a:xfrm>
            <a:off x="611560" y="3212976"/>
            <a:ext cx="8105911" cy="39549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b="1" dirty="0"/>
              <a:t>Цель:</a:t>
            </a:r>
            <a:r>
              <a:rPr lang="ru-RU" sz="2000" dirty="0"/>
              <a:t> повышение скорости разработки приложений, включающих в себя работу с различными почтовыми серверами и почтовыми ящиками</a:t>
            </a:r>
          </a:p>
          <a:p>
            <a:endParaRPr lang="ru-RU" sz="1100" b="1" dirty="0"/>
          </a:p>
          <a:p>
            <a:r>
              <a:rPr lang="ru-RU" sz="2000" b="1" dirty="0"/>
              <a:t>Задачи: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000" dirty="0"/>
              <a:t>исследование предметной области;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000" dirty="0"/>
              <a:t>сравнительный анализ существующих аналогов;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000" dirty="0"/>
              <a:t>выбор языка и среды программирования;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000" dirty="0"/>
              <a:t>разработка схемы данных ВС ДЭП;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000" dirty="0"/>
              <a:t>разработка схем алгоритмов ВС ДЭП;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000" dirty="0"/>
              <a:t>разработка пользовательского интерфейса ВС ДЭП;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000" dirty="0"/>
              <a:t>разработка программной реализации ВС ДЭП.</a:t>
            </a:r>
          </a:p>
          <a:p>
            <a:pPr>
              <a:tabLst>
                <a:tab pos="266700" algn="l"/>
              </a:tabLst>
            </a:pPr>
            <a:endParaRPr lang="ru-RU" sz="2000" dirty="0"/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endParaRPr lang="ru-RU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6" name="Group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3247784"/>
              </p:ext>
            </p:extLst>
          </p:nvPr>
        </p:nvGraphicFramePr>
        <p:xfrm>
          <a:off x="6156325" y="6254750"/>
          <a:ext cx="2822575" cy="412740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Мясников М.А.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Гагарина Л.Г.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" name="Line 159"/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0" name="Rectangle 25"/>
          <p:cNvSpPr>
            <a:spLocks noChangeArrowheads="1"/>
          </p:cNvSpPr>
          <p:nvPr/>
        </p:nvSpPr>
        <p:spPr bwMode="auto">
          <a:xfrm>
            <a:off x="250825" y="260350"/>
            <a:ext cx="864235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200" b="1" dirty="0"/>
              <a:t>Исследование предметной области</a:t>
            </a:r>
          </a:p>
        </p:txBody>
      </p:sp>
      <p:sp>
        <p:nvSpPr>
          <p:cNvPr id="9" name="Text Box 29">
            <a:extLst>
              <a:ext uri="{FF2B5EF4-FFF2-40B4-BE49-F238E27FC236}">
                <a16:creationId xmlns:a16="http://schemas.microsoft.com/office/drawing/2014/main" id="{B11F6409-AC69-48F6-B499-390A2A54BC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797" y="980728"/>
            <a:ext cx="4019204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b="1" dirty="0"/>
              <a:t>До внедрения ВС ДЭП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endParaRPr lang="ru-RU" b="1" dirty="0"/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dirty="0"/>
              <a:t>необходимость разработчикам самим реализовывать взаимодействие с почтовыми серверами;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dirty="0"/>
              <a:t>наличие веб-служб, взаимодействующих только с определенным почтовым сервером.</a:t>
            </a:r>
          </a:p>
          <a:p>
            <a:pPr>
              <a:tabLst>
                <a:tab pos="266700" algn="l"/>
              </a:tabLst>
            </a:pPr>
            <a:endParaRPr lang="ru-RU" dirty="0"/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endParaRPr lang="ru-RU" sz="2000" dirty="0"/>
          </a:p>
        </p:txBody>
      </p:sp>
      <p:sp>
        <p:nvSpPr>
          <p:cNvPr id="12" name="Text Box 29">
            <a:extLst>
              <a:ext uri="{FF2B5EF4-FFF2-40B4-BE49-F238E27FC236}">
                <a16:creationId xmlns:a16="http://schemas.microsoft.com/office/drawing/2014/main" id="{282FB00F-5F03-41C4-9EC6-EFF5137FE3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7726" y="980000"/>
            <a:ext cx="4019204" cy="289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b="1" dirty="0"/>
              <a:t>После внедрения ВС ДЭП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endParaRPr lang="ru-RU" b="1" dirty="0"/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dirty="0"/>
              <a:t>веб-служба предоставляющая </a:t>
            </a:r>
            <a:r>
              <a:rPr lang="en-US" dirty="0"/>
              <a:t>API </a:t>
            </a:r>
            <a:r>
              <a:rPr lang="ru-RU" dirty="0"/>
              <a:t>к функционалу работы с почтовыми серверами;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dirty="0"/>
              <a:t>взаимодействие с различными почтовыми серверами в рамках одной веб-службы.</a:t>
            </a:r>
          </a:p>
          <a:p>
            <a:pPr>
              <a:tabLst>
                <a:tab pos="266700" algn="l"/>
              </a:tabLst>
            </a:pPr>
            <a:endParaRPr lang="ru-RU" dirty="0"/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endParaRPr lang="ru-RU" sz="2000" dirty="0"/>
          </a:p>
        </p:txBody>
      </p: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08B33EE5-4D0F-4026-9881-D0E606F2519D}"/>
              </a:ext>
            </a:extLst>
          </p:cNvPr>
          <p:cNvGrpSpPr/>
          <p:nvPr/>
        </p:nvGrpSpPr>
        <p:grpSpPr>
          <a:xfrm>
            <a:off x="7100012" y="3806849"/>
            <a:ext cx="655904" cy="687956"/>
            <a:chOff x="5229681" y="3726784"/>
            <a:chExt cx="871576" cy="914167"/>
          </a:xfrm>
        </p:grpSpPr>
        <p:pic>
          <p:nvPicPr>
            <p:cNvPr id="21" name="Рисунок 20">
              <a:extLst>
                <a:ext uri="{FF2B5EF4-FFF2-40B4-BE49-F238E27FC236}">
                  <a16:creationId xmlns:a16="http://schemas.microsoft.com/office/drawing/2014/main" id="{D8C938A1-E3D3-4245-9D21-8DB43AE53F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79312" y="3726784"/>
              <a:ext cx="572315" cy="614906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E925090-ED7D-454F-AAB2-6762EC0916CB}"/>
                </a:ext>
              </a:extLst>
            </p:cNvPr>
            <p:cNvSpPr txBox="1"/>
            <p:nvPr/>
          </p:nvSpPr>
          <p:spPr>
            <a:xfrm>
              <a:off x="5229681" y="4221088"/>
              <a:ext cx="871576" cy="4198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ru-RU" sz="800" dirty="0"/>
                <a:t>Почтовый сервер</a:t>
              </a:r>
            </a:p>
          </p:txBody>
        </p:sp>
      </p:grpSp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C0BACF89-4443-4019-8A82-C26F810F4CBD}"/>
              </a:ext>
            </a:extLst>
          </p:cNvPr>
          <p:cNvGrpSpPr/>
          <p:nvPr/>
        </p:nvGrpSpPr>
        <p:grpSpPr>
          <a:xfrm>
            <a:off x="7100012" y="5263976"/>
            <a:ext cx="655904" cy="687956"/>
            <a:chOff x="5229681" y="3726784"/>
            <a:chExt cx="871576" cy="914167"/>
          </a:xfrm>
        </p:grpSpPr>
        <p:pic>
          <p:nvPicPr>
            <p:cNvPr id="31" name="Рисунок 30">
              <a:extLst>
                <a:ext uri="{FF2B5EF4-FFF2-40B4-BE49-F238E27FC236}">
                  <a16:creationId xmlns:a16="http://schemas.microsoft.com/office/drawing/2014/main" id="{011179B0-8E07-4C52-B564-5CF4F303DD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79312" y="3726784"/>
              <a:ext cx="572315" cy="614906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E2A134E-51E3-4D11-975F-DE706DDB9F47}"/>
                </a:ext>
              </a:extLst>
            </p:cNvPr>
            <p:cNvSpPr txBox="1"/>
            <p:nvPr/>
          </p:nvSpPr>
          <p:spPr>
            <a:xfrm>
              <a:off x="5229681" y="4221088"/>
              <a:ext cx="871576" cy="4198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ru-RU" sz="800" dirty="0"/>
                <a:t>Почтовый сервер</a:t>
              </a:r>
            </a:p>
          </p:txBody>
        </p:sp>
      </p:grpSp>
      <p:grpSp>
        <p:nvGrpSpPr>
          <p:cNvPr id="33" name="Группа 32">
            <a:extLst>
              <a:ext uri="{FF2B5EF4-FFF2-40B4-BE49-F238E27FC236}">
                <a16:creationId xmlns:a16="http://schemas.microsoft.com/office/drawing/2014/main" id="{DC456CCE-871B-4599-88CB-1CCCE7CBD376}"/>
              </a:ext>
            </a:extLst>
          </p:cNvPr>
          <p:cNvGrpSpPr/>
          <p:nvPr/>
        </p:nvGrpSpPr>
        <p:grpSpPr>
          <a:xfrm>
            <a:off x="7100012" y="4537131"/>
            <a:ext cx="655904" cy="687956"/>
            <a:chOff x="5229681" y="3726784"/>
            <a:chExt cx="871576" cy="914167"/>
          </a:xfrm>
        </p:grpSpPr>
        <p:pic>
          <p:nvPicPr>
            <p:cNvPr id="34" name="Рисунок 33">
              <a:extLst>
                <a:ext uri="{FF2B5EF4-FFF2-40B4-BE49-F238E27FC236}">
                  <a16:creationId xmlns:a16="http://schemas.microsoft.com/office/drawing/2014/main" id="{C3C553B3-AE6D-44EF-8C90-72F6BC1DF9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79312" y="3726784"/>
              <a:ext cx="572315" cy="614906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3F4D3CF-D559-47FF-9791-825E7257C73E}"/>
                </a:ext>
              </a:extLst>
            </p:cNvPr>
            <p:cNvSpPr txBox="1"/>
            <p:nvPr/>
          </p:nvSpPr>
          <p:spPr>
            <a:xfrm>
              <a:off x="5229681" y="4221088"/>
              <a:ext cx="871576" cy="4198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ru-RU" sz="800" dirty="0"/>
                <a:t>Почтовый сервер</a:t>
              </a:r>
            </a:p>
          </p:txBody>
        </p:sp>
      </p:grpSp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8D29D4FD-9A28-4655-A8E4-A97655FD2599}"/>
              </a:ext>
            </a:extLst>
          </p:cNvPr>
          <p:cNvGrpSpPr/>
          <p:nvPr/>
        </p:nvGrpSpPr>
        <p:grpSpPr>
          <a:xfrm>
            <a:off x="5954475" y="4569046"/>
            <a:ext cx="655904" cy="569296"/>
            <a:chOff x="4405797" y="4542790"/>
            <a:chExt cx="655904" cy="569296"/>
          </a:xfrm>
        </p:grpSpPr>
        <p:pic>
          <p:nvPicPr>
            <p:cNvPr id="28" name="Рисунок 27">
              <a:extLst>
                <a:ext uri="{FF2B5EF4-FFF2-40B4-BE49-F238E27FC236}">
                  <a16:creationId xmlns:a16="http://schemas.microsoft.com/office/drawing/2014/main" id="{3F86BD31-DA1C-48C0-9746-64009B50D8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37129" y="4542790"/>
              <a:ext cx="593241" cy="419223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BDAAC4D-B8A9-4B55-A0E4-CF1DD931F3D8}"/>
                </a:ext>
              </a:extLst>
            </p:cNvPr>
            <p:cNvSpPr txBox="1"/>
            <p:nvPr/>
          </p:nvSpPr>
          <p:spPr>
            <a:xfrm>
              <a:off x="4405797" y="4896642"/>
              <a:ext cx="655904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ru-RU" sz="800" dirty="0"/>
                <a:t>ВС ДЭП</a:t>
              </a:r>
            </a:p>
          </p:txBody>
        </p:sp>
      </p:grpSp>
      <p:grpSp>
        <p:nvGrpSpPr>
          <p:cNvPr id="39" name="Группа 38">
            <a:extLst>
              <a:ext uri="{FF2B5EF4-FFF2-40B4-BE49-F238E27FC236}">
                <a16:creationId xmlns:a16="http://schemas.microsoft.com/office/drawing/2014/main" id="{F91FE41B-73B9-446D-B6B6-0D2BE0152A67}"/>
              </a:ext>
            </a:extLst>
          </p:cNvPr>
          <p:cNvGrpSpPr/>
          <p:nvPr/>
        </p:nvGrpSpPr>
        <p:grpSpPr>
          <a:xfrm>
            <a:off x="5004048" y="4537131"/>
            <a:ext cx="736156" cy="682214"/>
            <a:chOff x="5041857" y="4512912"/>
            <a:chExt cx="736156" cy="682214"/>
          </a:xfrm>
        </p:grpSpPr>
        <p:pic>
          <p:nvPicPr>
            <p:cNvPr id="38" name="Рисунок 37">
              <a:extLst>
                <a:ext uri="{FF2B5EF4-FFF2-40B4-BE49-F238E27FC236}">
                  <a16:creationId xmlns:a16="http://schemas.microsoft.com/office/drawing/2014/main" id="{6F591C4D-5137-4B21-8A89-58AD377D575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57386" y="4512912"/>
              <a:ext cx="509732" cy="472479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8C357E4-02A3-449F-B18E-9AF37BEFE00D}"/>
                </a:ext>
              </a:extLst>
            </p:cNvPr>
            <p:cNvSpPr txBox="1"/>
            <p:nvPr/>
          </p:nvSpPr>
          <p:spPr>
            <a:xfrm>
              <a:off x="5041857" y="4979682"/>
              <a:ext cx="736156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ru-RU" sz="800" dirty="0"/>
                <a:t>Приложение</a:t>
              </a:r>
            </a:p>
          </p:txBody>
        </p:sp>
      </p:grpSp>
      <p:cxnSp>
        <p:nvCxnSpPr>
          <p:cNvPr id="42" name="Прямая со стрелкой 41">
            <a:extLst>
              <a:ext uri="{FF2B5EF4-FFF2-40B4-BE49-F238E27FC236}">
                <a16:creationId xmlns:a16="http://schemas.microsoft.com/office/drawing/2014/main" id="{99017AA3-680D-4608-9C9C-D0DC73ACFD40}"/>
              </a:ext>
            </a:extLst>
          </p:cNvPr>
          <p:cNvCxnSpPr>
            <a:cxnSpLocks/>
            <a:stCxn id="38" idx="3"/>
            <a:endCxn id="28" idx="1"/>
          </p:cNvCxnSpPr>
          <p:nvPr/>
        </p:nvCxnSpPr>
        <p:spPr>
          <a:xfrm>
            <a:off x="5629309" y="4773371"/>
            <a:ext cx="356498" cy="5287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Прямая со стрелкой 45">
            <a:extLst>
              <a:ext uri="{FF2B5EF4-FFF2-40B4-BE49-F238E27FC236}">
                <a16:creationId xmlns:a16="http://schemas.microsoft.com/office/drawing/2014/main" id="{8BD0C646-7DFE-4E6C-9994-DEFABD32DFAD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6632243" y="4038223"/>
            <a:ext cx="580374" cy="624862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Прямая со стрелкой 47">
            <a:extLst>
              <a:ext uri="{FF2B5EF4-FFF2-40B4-BE49-F238E27FC236}">
                <a16:creationId xmlns:a16="http://schemas.microsoft.com/office/drawing/2014/main" id="{42FE3EEC-A73C-4AE6-87D8-0ABE324881CD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6641711" y="4768505"/>
            <a:ext cx="570906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Прямая со стрелкой 49">
            <a:extLst>
              <a:ext uri="{FF2B5EF4-FFF2-40B4-BE49-F238E27FC236}">
                <a16:creationId xmlns:a16="http://schemas.microsoft.com/office/drawing/2014/main" id="{D7C7B037-CBC5-4419-8890-7C656A4632E5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6641711" y="4875940"/>
            <a:ext cx="570906" cy="61941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5" name="Группа 54">
            <a:extLst>
              <a:ext uri="{FF2B5EF4-FFF2-40B4-BE49-F238E27FC236}">
                <a16:creationId xmlns:a16="http://schemas.microsoft.com/office/drawing/2014/main" id="{0CAEFF23-F94C-42FD-B5CE-853EB05E9146}"/>
              </a:ext>
            </a:extLst>
          </p:cNvPr>
          <p:cNvGrpSpPr/>
          <p:nvPr/>
        </p:nvGrpSpPr>
        <p:grpSpPr>
          <a:xfrm>
            <a:off x="3499612" y="3806849"/>
            <a:ext cx="655904" cy="687956"/>
            <a:chOff x="5229681" y="3726784"/>
            <a:chExt cx="871576" cy="914167"/>
          </a:xfrm>
        </p:grpSpPr>
        <p:pic>
          <p:nvPicPr>
            <p:cNvPr id="56" name="Рисунок 55">
              <a:extLst>
                <a:ext uri="{FF2B5EF4-FFF2-40B4-BE49-F238E27FC236}">
                  <a16:creationId xmlns:a16="http://schemas.microsoft.com/office/drawing/2014/main" id="{D9FA2BD8-13A9-4AFD-9BDE-98720CC14E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79312" y="3726784"/>
              <a:ext cx="572315" cy="614906"/>
            </a:xfrm>
            <a:prstGeom prst="rect">
              <a:avLst/>
            </a:prstGeom>
          </p:spPr>
        </p:pic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3273A40C-E78F-4566-B4C7-E561C9BC6B96}"/>
                </a:ext>
              </a:extLst>
            </p:cNvPr>
            <p:cNvSpPr txBox="1"/>
            <p:nvPr/>
          </p:nvSpPr>
          <p:spPr>
            <a:xfrm>
              <a:off x="5229681" y="4221088"/>
              <a:ext cx="871576" cy="4198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ru-RU" sz="800" dirty="0"/>
                <a:t>Почтовый сервер</a:t>
              </a:r>
            </a:p>
          </p:txBody>
        </p:sp>
      </p:grpSp>
      <p:grpSp>
        <p:nvGrpSpPr>
          <p:cNvPr id="58" name="Группа 57">
            <a:extLst>
              <a:ext uri="{FF2B5EF4-FFF2-40B4-BE49-F238E27FC236}">
                <a16:creationId xmlns:a16="http://schemas.microsoft.com/office/drawing/2014/main" id="{1EBCEFF0-DCBE-42C7-8EEF-8755659688E0}"/>
              </a:ext>
            </a:extLst>
          </p:cNvPr>
          <p:cNvGrpSpPr/>
          <p:nvPr/>
        </p:nvGrpSpPr>
        <p:grpSpPr>
          <a:xfrm>
            <a:off x="3499612" y="5263976"/>
            <a:ext cx="655904" cy="687956"/>
            <a:chOff x="5229681" y="3726784"/>
            <a:chExt cx="871576" cy="914167"/>
          </a:xfrm>
        </p:grpSpPr>
        <p:pic>
          <p:nvPicPr>
            <p:cNvPr id="59" name="Рисунок 58">
              <a:extLst>
                <a:ext uri="{FF2B5EF4-FFF2-40B4-BE49-F238E27FC236}">
                  <a16:creationId xmlns:a16="http://schemas.microsoft.com/office/drawing/2014/main" id="{00F22595-73BE-4A4D-B289-D3CF9758DB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79312" y="3726784"/>
              <a:ext cx="572315" cy="614906"/>
            </a:xfrm>
            <a:prstGeom prst="rect">
              <a:avLst/>
            </a:prstGeom>
          </p:spPr>
        </p:pic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F9C97321-953A-462C-9AC2-E2C96C1B5A20}"/>
                </a:ext>
              </a:extLst>
            </p:cNvPr>
            <p:cNvSpPr txBox="1"/>
            <p:nvPr/>
          </p:nvSpPr>
          <p:spPr>
            <a:xfrm>
              <a:off x="5229681" y="4221088"/>
              <a:ext cx="871576" cy="4198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ru-RU" sz="800" dirty="0"/>
                <a:t>Почтовый сервер</a:t>
              </a:r>
            </a:p>
          </p:txBody>
        </p:sp>
      </p:grpSp>
      <p:grpSp>
        <p:nvGrpSpPr>
          <p:cNvPr id="61" name="Группа 60">
            <a:extLst>
              <a:ext uri="{FF2B5EF4-FFF2-40B4-BE49-F238E27FC236}">
                <a16:creationId xmlns:a16="http://schemas.microsoft.com/office/drawing/2014/main" id="{D659A498-EE52-435C-B0EF-8ABC332C83BE}"/>
              </a:ext>
            </a:extLst>
          </p:cNvPr>
          <p:cNvGrpSpPr/>
          <p:nvPr/>
        </p:nvGrpSpPr>
        <p:grpSpPr>
          <a:xfrm>
            <a:off x="3499612" y="4537131"/>
            <a:ext cx="655904" cy="687956"/>
            <a:chOff x="5229681" y="3726784"/>
            <a:chExt cx="871576" cy="914167"/>
          </a:xfrm>
        </p:grpSpPr>
        <p:pic>
          <p:nvPicPr>
            <p:cNvPr id="62" name="Рисунок 61">
              <a:extLst>
                <a:ext uri="{FF2B5EF4-FFF2-40B4-BE49-F238E27FC236}">
                  <a16:creationId xmlns:a16="http://schemas.microsoft.com/office/drawing/2014/main" id="{49A602B1-40EC-442D-9FFB-68F817B15C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79312" y="3726784"/>
              <a:ext cx="572315" cy="614906"/>
            </a:xfrm>
            <a:prstGeom prst="rect">
              <a:avLst/>
            </a:prstGeom>
          </p:spPr>
        </p:pic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11510AA8-AE1B-417F-A1F0-CE31CE4CA8AB}"/>
                </a:ext>
              </a:extLst>
            </p:cNvPr>
            <p:cNvSpPr txBox="1"/>
            <p:nvPr/>
          </p:nvSpPr>
          <p:spPr>
            <a:xfrm>
              <a:off x="5229681" y="4221088"/>
              <a:ext cx="871576" cy="4198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ru-RU" sz="800" dirty="0"/>
                <a:t>Почтовый сервер</a:t>
              </a:r>
            </a:p>
          </p:txBody>
        </p:sp>
      </p:grpSp>
      <p:grpSp>
        <p:nvGrpSpPr>
          <p:cNvPr id="64" name="Группа 63">
            <a:extLst>
              <a:ext uri="{FF2B5EF4-FFF2-40B4-BE49-F238E27FC236}">
                <a16:creationId xmlns:a16="http://schemas.microsoft.com/office/drawing/2014/main" id="{58E41AD5-12C6-4E2D-A9E5-973B7CE0ACC2}"/>
              </a:ext>
            </a:extLst>
          </p:cNvPr>
          <p:cNvGrpSpPr/>
          <p:nvPr/>
        </p:nvGrpSpPr>
        <p:grpSpPr>
          <a:xfrm>
            <a:off x="2464620" y="3873100"/>
            <a:ext cx="696569" cy="578601"/>
            <a:chOff x="4385464" y="4542790"/>
            <a:chExt cx="696569" cy="578601"/>
          </a:xfrm>
        </p:grpSpPr>
        <p:pic>
          <p:nvPicPr>
            <p:cNvPr id="65" name="Рисунок 64">
              <a:extLst>
                <a:ext uri="{FF2B5EF4-FFF2-40B4-BE49-F238E27FC236}">
                  <a16:creationId xmlns:a16="http://schemas.microsoft.com/office/drawing/2014/main" id="{7253E533-22CA-4A87-B5F9-3F56F3F8DB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37129" y="4542790"/>
              <a:ext cx="593241" cy="419223"/>
            </a:xfrm>
            <a:prstGeom prst="rect">
              <a:avLst/>
            </a:prstGeom>
          </p:spPr>
        </p:pic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2010824F-E43B-48AF-AE25-467D0B667220}"/>
                </a:ext>
              </a:extLst>
            </p:cNvPr>
            <p:cNvSpPr txBox="1"/>
            <p:nvPr/>
          </p:nvSpPr>
          <p:spPr>
            <a:xfrm>
              <a:off x="4385464" y="4905947"/>
              <a:ext cx="696569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ru-RU" sz="800" dirty="0"/>
                <a:t>веб-служба</a:t>
              </a:r>
            </a:p>
          </p:txBody>
        </p:sp>
      </p:grpSp>
      <p:grpSp>
        <p:nvGrpSpPr>
          <p:cNvPr id="67" name="Группа 66">
            <a:extLst>
              <a:ext uri="{FF2B5EF4-FFF2-40B4-BE49-F238E27FC236}">
                <a16:creationId xmlns:a16="http://schemas.microsoft.com/office/drawing/2014/main" id="{51D8788C-F44D-47B8-8EFE-7FF1DE626563}"/>
              </a:ext>
            </a:extLst>
          </p:cNvPr>
          <p:cNvGrpSpPr/>
          <p:nvPr/>
        </p:nvGrpSpPr>
        <p:grpSpPr>
          <a:xfrm>
            <a:off x="1403648" y="4537131"/>
            <a:ext cx="736156" cy="682214"/>
            <a:chOff x="5041857" y="4512912"/>
            <a:chExt cx="736156" cy="682214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3BE41834-4CFD-4FA7-86D0-C8C34016D9A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57386" y="4512912"/>
              <a:ext cx="509732" cy="472479"/>
            </a:xfrm>
            <a:prstGeom prst="rect">
              <a:avLst/>
            </a:prstGeom>
          </p:spPr>
        </p:pic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2A63C4FD-828C-422E-9306-B79884A64A5D}"/>
                </a:ext>
              </a:extLst>
            </p:cNvPr>
            <p:cNvSpPr txBox="1"/>
            <p:nvPr/>
          </p:nvSpPr>
          <p:spPr>
            <a:xfrm>
              <a:off x="5041857" y="4979682"/>
              <a:ext cx="736156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ru-RU" sz="800" dirty="0"/>
                <a:t>Приложение</a:t>
              </a:r>
            </a:p>
          </p:txBody>
        </p:sp>
      </p:grpSp>
      <p:grpSp>
        <p:nvGrpSpPr>
          <p:cNvPr id="74" name="Группа 73">
            <a:extLst>
              <a:ext uri="{FF2B5EF4-FFF2-40B4-BE49-F238E27FC236}">
                <a16:creationId xmlns:a16="http://schemas.microsoft.com/office/drawing/2014/main" id="{43E3BA5E-3792-4225-84A7-A2B1E22A2F54}"/>
              </a:ext>
            </a:extLst>
          </p:cNvPr>
          <p:cNvGrpSpPr/>
          <p:nvPr/>
        </p:nvGrpSpPr>
        <p:grpSpPr>
          <a:xfrm>
            <a:off x="2460228" y="4533022"/>
            <a:ext cx="696569" cy="578601"/>
            <a:chOff x="4385464" y="4542790"/>
            <a:chExt cx="696569" cy="578601"/>
          </a:xfrm>
        </p:grpSpPr>
        <p:pic>
          <p:nvPicPr>
            <p:cNvPr id="75" name="Рисунок 74">
              <a:extLst>
                <a:ext uri="{FF2B5EF4-FFF2-40B4-BE49-F238E27FC236}">
                  <a16:creationId xmlns:a16="http://schemas.microsoft.com/office/drawing/2014/main" id="{8312DCF4-FBCF-4B1F-A78C-D175194FE3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37129" y="4542790"/>
              <a:ext cx="593241" cy="419223"/>
            </a:xfrm>
            <a:prstGeom prst="rect">
              <a:avLst/>
            </a:prstGeom>
          </p:spPr>
        </p:pic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5B4701EE-8756-4008-8672-97EF3CA0249D}"/>
                </a:ext>
              </a:extLst>
            </p:cNvPr>
            <p:cNvSpPr txBox="1"/>
            <p:nvPr/>
          </p:nvSpPr>
          <p:spPr>
            <a:xfrm>
              <a:off x="4385464" y="4905947"/>
              <a:ext cx="696569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ru-RU" sz="800" dirty="0"/>
                <a:t>веб-служба</a:t>
              </a:r>
            </a:p>
          </p:txBody>
        </p:sp>
      </p:grpSp>
      <p:cxnSp>
        <p:nvCxnSpPr>
          <p:cNvPr id="77" name="Прямая со стрелкой 76">
            <a:extLst>
              <a:ext uri="{FF2B5EF4-FFF2-40B4-BE49-F238E27FC236}">
                <a16:creationId xmlns:a16="http://schemas.microsoft.com/office/drawing/2014/main" id="{7A80369D-BF6E-4999-A40D-A6443BE4001F}"/>
              </a:ext>
            </a:extLst>
          </p:cNvPr>
          <p:cNvCxnSpPr>
            <a:cxnSpLocks/>
          </p:cNvCxnSpPr>
          <p:nvPr/>
        </p:nvCxnSpPr>
        <p:spPr>
          <a:xfrm>
            <a:off x="2103730" y="4776014"/>
            <a:ext cx="356498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Прямая со стрелкой 79">
            <a:extLst>
              <a:ext uri="{FF2B5EF4-FFF2-40B4-BE49-F238E27FC236}">
                <a16:creationId xmlns:a16="http://schemas.microsoft.com/office/drawing/2014/main" id="{28396798-C97D-4504-9A55-B7E2277D74CD}"/>
              </a:ext>
            </a:extLst>
          </p:cNvPr>
          <p:cNvCxnSpPr>
            <a:cxnSpLocks/>
          </p:cNvCxnSpPr>
          <p:nvPr/>
        </p:nvCxnSpPr>
        <p:spPr>
          <a:xfrm>
            <a:off x="3145814" y="4763217"/>
            <a:ext cx="435072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Прямая со стрелкой 81">
            <a:extLst>
              <a:ext uri="{FF2B5EF4-FFF2-40B4-BE49-F238E27FC236}">
                <a16:creationId xmlns:a16="http://schemas.microsoft.com/office/drawing/2014/main" id="{D1F2F275-6826-4A7A-AA00-0CFFCA416DBE}"/>
              </a:ext>
            </a:extLst>
          </p:cNvPr>
          <p:cNvCxnSpPr>
            <a:cxnSpLocks/>
          </p:cNvCxnSpPr>
          <p:nvPr/>
        </p:nvCxnSpPr>
        <p:spPr>
          <a:xfrm>
            <a:off x="3145814" y="4082711"/>
            <a:ext cx="435072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Прямая со стрелкой 82">
            <a:extLst>
              <a:ext uri="{FF2B5EF4-FFF2-40B4-BE49-F238E27FC236}">
                <a16:creationId xmlns:a16="http://schemas.microsoft.com/office/drawing/2014/main" id="{B90E2252-BA70-4F04-97AC-BFEAFEE2D32A}"/>
              </a:ext>
            </a:extLst>
          </p:cNvPr>
          <p:cNvCxnSpPr>
            <a:cxnSpLocks/>
          </p:cNvCxnSpPr>
          <p:nvPr/>
        </p:nvCxnSpPr>
        <p:spPr>
          <a:xfrm flipV="1">
            <a:off x="2103730" y="4221088"/>
            <a:ext cx="356498" cy="347958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Прямая со стрелкой 84">
            <a:extLst>
              <a:ext uri="{FF2B5EF4-FFF2-40B4-BE49-F238E27FC236}">
                <a16:creationId xmlns:a16="http://schemas.microsoft.com/office/drawing/2014/main" id="{13A896DC-5672-420A-958B-24FDC120D2ED}"/>
              </a:ext>
            </a:extLst>
          </p:cNvPr>
          <p:cNvCxnSpPr>
            <a:cxnSpLocks/>
          </p:cNvCxnSpPr>
          <p:nvPr/>
        </p:nvCxnSpPr>
        <p:spPr>
          <a:xfrm>
            <a:off x="2110099" y="4970186"/>
            <a:ext cx="1448923" cy="562269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Стрелка: вправо 87">
            <a:extLst>
              <a:ext uri="{FF2B5EF4-FFF2-40B4-BE49-F238E27FC236}">
                <a16:creationId xmlns:a16="http://schemas.microsoft.com/office/drawing/2014/main" id="{C755415F-876A-4359-9D48-0AADD8683B52}"/>
              </a:ext>
            </a:extLst>
          </p:cNvPr>
          <p:cNvSpPr/>
          <p:nvPr/>
        </p:nvSpPr>
        <p:spPr>
          <a:xfrm>
            <a:off x="4344882" y="4647742"/>
            <a:ext cx="505808" cy="23094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8D2F8A-A4FD-4E2A-8F30-79D407887F3E}"/>
              </a:ext>
            </a:extLst>
          </p:cNvPr>
          <p:cNvSpPr txBox="1"/>
          <p:nvPr/>
        </p:nvSpPr>
        <p:spPr>
          <a:xfrm>
            <a:off x="741015" y="5870665"/>
            <a:ext cx="603443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Рис 1. 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Иллюстрация принципа взаимодействие приложений с почтовыми серверами до и после введения ВС ДЭП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6" name="Group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8398189"/>
              </p:ext>
            </p:extLst>
          </p:nvPr>
        </p:nvGraphicFramePr>
        <p:xfrm>
          <a:off x="6156325" y="6254750"/>
          <a:ext cx="2822575" cy="412740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Мясников М.А.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Гагарина Л.Г.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" name="Line 159"/>
          <p:cNvSpPr>
            <a:spLocks noChangeShapeType="1"/>
          </p:cNvSpPr>
          <p:nvPr/>
        </p:nvSpPr>
        <p:spPr bwMode="auto">
          <a:xfrm>
            <a:off x="179512" y="6669360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0" name="Rectangle 23"/>
          <p:cNvSpPr>
            <a:spLocks noChangeArrowheads="1"/>
          </p:cNvSpPr>
          <p:nvPr/>
        </p:nvSpPr>
        <p:spPr bwMode="auto">
          <a:xfrm>
            <a:off x="250825" y="260350"/>
            <a:ext cx="864235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200" b="1" dirty="0"/>
              <a:t>Обзор существующих аналогичных решений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39552" y="5877272"/>
            <a:ext cx="44644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/>
              <a:t>Источники информации:</a:t>
            </a:r>
          </a:p>
          <a:p>
            <a:r>
              <a:rPr lang="en-US" sz="1050" dirty="0"/>
              <a:t>[1] </a:t>
            </a:r>
            <a:r>
              <a:rPr lang="ru-RU" sz="1050" dirty="0">
                <a:hlinkClick r:id="rId2"/>
              </a:rPr>
              <a:t>https://docs.microsoft.com/ru-ru/graph/</a:t>
            </a:r>
            <a:r>
              <a:rPr lang="en-US" sz="1050" dirty="0"/>
              <a:t> </a:t>
            </a:r>
            <a:endParaRPr lang="ru-RU" sz="1050" dirty="0"/>
          </a:p>
          <a:p>
            <a:r>
              <a:rPr lang="en-US" sz="1050" dirty="0"/>
              <a:t>[2] </a:t>
            </a:r>
            <a:r>
              <a:rPr lang="en-US" sz="1050" dirty="0">
                <a:hlinkClick r:id="rId3"/>
              </a:rPr>
              <a:t>https://developers.google.com/gmail/api</a:t>
            </a:r>
            <a:endParaRPr lang="en-US" sz="1050" dirty="0"/>
          </a:p>
          <a:p>
            <a:r>
              <a:rPr lang="en-US" sz="1050" dirty="0"/>
              <a:t>[3] </a:t>
            </a:r>
            <a:r>
              <a:rPr lang="en-US" sz="1050" dirty="0">
                <a:hlinkClick r:id="rId4"/>
              </a:rPr>
              <a:t>https://biz.mail.ru/developer/api.html</a:t>
            </a:r>
            <a:r>
              <a:rPr lang="en-US" sz="1050" dirty="0"/>
              <a:t>  </a:t>
            </a:r>
          </a:p>
        </p:txBody>
      </p:sp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DD6B6668-7B1C-4059-ABA9-AE6C6503F2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5580289"/>
              </p:ext>
            </p:extLst>
          </p:nvPr>
        </p:nvGraphicFramePr>
        <p:xfrm>
          <a:off x="467544" y="766652"/>
          <a:ext cx="8280920" cy="46024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3971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13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56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70712">
                  <a:extLst>
                    <a:ext uri="{9D8B030D-6E8A-4147-A177-3AD203B41FA5}">
                      <a16:colId xmlns:a16="http://schemas.microsoft.com/office/drawing/2014/main" val="1505116884"/>
                    </a:ext>
                  </a:extLst>
                </a:gridCol>
              </a:tblGrid>
              <a:tr h="13084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Критерий</a:t>
                      </a:r>
                      <a:endParaRPr kumimoji="0" 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 ДЭП</a:t>
                      </a:r>
                      <a:endParaRPr kumimoji="0" lang="en-US" sz="1400" b="1" u="none" strike="noStrike" kern="1200" cap="none" normalizeH="0" baseline="3000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Microsoft Graph</a:t>
                      </a:r>
                      <a:r>
                        <a:rPr kumimoji="0" lang="en-US" sz="14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ru-RU" sz="14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4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Gmail API</a:t>
                      </a:r>
                      <a:r>
                        <a:rPr kumimoji="0" lang="en-US" sz="14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ru-RU" sz="14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en-US" sz="14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Mail.ru </a:t>
                      </a:r>
                      <a:r>
                        <a:rPr kumimoji="0" lang="ru-RU" sz="1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для Бизнеса</a:t>
                      </a:r>
                      <a:r>
                        <a:rPr kumimoji="0" lang="en-US" sz="14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ru-RU" sz="14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sz="14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843">
                <a:tc>
                  <a:txBody>
                    <a:bodyPr/>
                    <a:lstStyle/>
                    <a:p>
                      <a:r>
                        <a:rPr lang="ru-RU" sz="1400" dirty="0"/>
                        <a:t>Взаимодействие с различными почтовыми серверами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kumimoji="0" lang="ru-RU" sz="1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Нет,</a:t>
                      </a:r>
                    </a:p>
                    <a:p>
                      <a:r>
                        <a:rPr lang="ru-RU" sz="1400" dirty="0"/>
                        <a:t>(только сервер </a:t>
                      </a:r>
                      <a:r>
                        <a:rPr lang="en-US" sz="1400" dirty="0"/>
                        <a:t>Outlook)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Нет, (только сервер </a:t>
                      </a:r>
                      <a:r>
                        <a:rPr lang="en-US" sz="1400" dirty="0"/>
                        <a:t>Google)</a:t>
                      </a:r>
                      <a:endParaRPr lang="ru-RU" sz="1400" dirty="0"/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Производит миграцию пи-сем с почтовых ящиков раз-личных </a:t>
                      </a:r>
                      <a:r>
                        <a:rPr lang="ru-RU" sz="1400" dirty="0" err="1"/>
                        <a:t>серве</a:t>
                      </a:r>
                      <a:r>
                        <a:rPr lang="ru-RU" sz="1400" dirty="0"/>
                        <a:t>-ров, на свой сервер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0843">
                <a:tc>
                  <a:txBody>
                    <a:bodyPr/>
                    <a:lstStyle/>
                    <a:p>
                      <a:r>
                        <a:rPr lang="ru-RU" sz="1400" dirty="0"/>
                        <a:t>Наличие документации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kumimoji="0" lang="ru-RU" sz="1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Да,</a:t>
                      </a:r>
                    </a:p>
                    <a:p>
                      <a:r>
                        <a:rPr lang="en-US" sz="1400" dirty="0"/>
                        <a:t>https://biz.mail.ru/developer/api.html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Да,</a:t>
                      </a:r>
                    </a:p>
                    <a:p>
                      <a:r>
                        <a:rPr lang="en-US" sz="1400" dirty="0"/>
                        <a:t>https://developers.google.com/gmail/api/reference/rest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Да,</a:t>
                      </a:r>
                    </a:p>
                    <a:p>
                      <a:r>
                        <a:rPr lang="en-US" sz="1400" dirty="0"/>
                        <a:t>https://docs.microsoft.com/ru-ru/graph/outlook-mail-concept-overview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4125670825"/>
                  </a:ext>
                </a:extLst>
              </a:tr>
              <a:tr h="130843">
                <a:tc>
                  <a:txBody>
                    <a:bodyPr/>
                    <a:lstStyle/>
                    <a:p>
                      <a:r>
                        <a:rPr lang="ru-RU" sz="1400" dirty="0"/>
                        <a:t>Формат данных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kumimoji="0" lang="en-US" sz="1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JSON, XML</a:t>
                      </a:r>
                      <a:endParaRPr kumimoji="0" lang="ru-RU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Json</a:t>
                      </a:r>
                      <a:endParaRPr lang="ru-RU" sz="1400" dirty="0"/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Json</a:t>
                      </a:r>
                      <a:endParaRPr lang="ru-RU" sz="1400" dirty="0"/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Json</a:t>
                      </a:r>
                      <a:endParaRPr lang="ru-RU" sz="1400" dirty="0"/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843">
                <a:tc>
                  <a:txBody>
                    <a:bodyPr/>
                    <a:lstStyle/>
                    <a:p>
                      <a:r>
                        <a:rPr lang="ru-RU" sz="1400" dirty="0"/>
                        <a:t>Работа одновременно с несколькими почтовыми ящиками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kumimoji="0" lang="ru-RU" sz="1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Нет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Нет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0843">
                <a:tc>
                  <a:txBody>
                    <a:bodyPr/>
                    <a:lstStyle/>
                    <a:p>
                      <a:r>
                        <a:rPr lang="ru-RU" sz="1400" dirty="0"/>
                        <a:t>Возможность просмотра сообщений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kumimoji="0" lang="ru-RU" sz="1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Нет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" name="Rectangle 206">
            <a:extLst>
              <a:ext uri="{FF2B5EF4-FFF2-40B4-BE49-F238E27FC236}">
                <a16:creationId xmlns:a16="http://schemas.microsoft.com/office/drawing/2014/main" id="{DF1DB415-26D2-4A63-87E1-B098F37B78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3888" y="5805264"/>
            <a:ext cx="2520278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1000" dirty="0"/>
              <a:t>Условные обозначения:</a:t>
            </a:r>
          </a:p>
          <a:p>
            <a:r>
              <a:rPr lang="ru-RU" sz="1000" dirty="0"/>
              <a:t>«Да» - указанная возможность присутствует</a:t>
            </a:r>
          </a:p>
          <a:p>
            <a:r>
              <a:rPr lang="ru-RU" sz="1000" b="1" dirty="0"/>
              <a:t>«</a:t>
            </a:r>
            <a:r>
              <a:rPr lang="ru-RU" sz="1000" dirty="0"/>
              <a:t>Нет</a:t>
            </a:r>
            <a:r>
              <a:rPr lang="ru-RU" sz="1000" b="1" dirty="0"/>
              <a:t>»</a:t>
            </a:r>
            <a:r>
              <a:rPr lang="en-US" sz="1000" dirty="0"/>
              <a:t> </a:t>
            </a:r>
            <a:r>
              <a:rPr lang="ru-RU" sz="1000" dirty="0"/>
              <a:t>- указанная возможность отсутствует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6" name="Group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2332003"/>
              </p:ext>
            </p:extLst>
          </p:nvPr>
        </p:nvGraphicFramePr>
        <p:xfrm>
          <a:off x="6156325" y="6254750"/>
          <a:ext cx="2822575" cy="412740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Мясников М.А.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Гагарина Л.Г.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" name="Line 159"/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6738897"/>
              </p:ext>
            </p:extLst>
          </p:nvPr>
        </p:nvGraphicFramePr>
        <p:xfrm>
          <a:off x="467544" y="764704"/>
          <a:ext cx="8280918" cy="36271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160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01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41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2100">
                  <a:extLst>
                    <a:ext uri="{9D8B030D-6E8A-4147-A177-3AD203B41FA5}">
                      <a16:colId xmlns:a16="http://schemas.microsoft.com/office/drawing/2014/main" val="922393062"/>
                    </a:ext>
                  </a:extLst>
                </a:gridCol>
                <a:gridCol w="1020113">
                  <a:extLst>
                    <a:ext uri="{9D8B030D-6E8A-4147-A177-3AD203B41FA5}">
                      <a16:colId xmlns:a16="http://schemas.microsoft.com/office/drawing/2014/main" val="657217664"/>
                    </a:ext>
                  </a:extLst>
                </a:gridCol>
                <a:gridCol w="1020113">
                  <a:extLst>
                    <a:ext uri="{9D8B030D-6E8A-4147-A177-3AD203B41FA5}">
                      <a16:colId xmlns:a16="http://schemas.microsoft.com/office/drawing/2014/main" val="3432312047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Критерий</a:t>
                      </a:r>
                      <a:endParaRPr kumimoji="0" 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Java</a:t>
                      </a:r>
                      <a:r>
                        <a:rPr kumimoji="0" lang="ru-RU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14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[1]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C#</a:t>
                      </a:r>
                      <a:r>
                        <a:rPr kumimoji="0" lang="ru-RU" sz="1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4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ru-RU" sz="14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en-US" sz="14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JavaScript</a:t>
                      </a:r>
                      <a:r>
                        <a:rPr kumimoji="0" lang="ru-RU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1400" u="none" strike="noStrike" cap="none" normalizeH="0" baseline="30000" dirty="0">
                          <a:ln>
                            <a:noFill/>
                          </a:ln>
                          <a:effectLst/>
                        </a:rPr>
                        <a:t>[3]</a:t>
                      </a:r>
                      <a:endParaRPr kumimoji="0" lang="en-US" sz="2000" b="0" i="0" u="none" strike="noStrike" cap="none" normalizeH="0" baseline="3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Python</a:t>
                      </a:r>
                      <a:r>
                        <a:rPr kumimoji="0" lang="ru-RU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14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[4]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Php</a:t>
                      </a:r>
                      <a:r>
                        <a:rPr kumimoji="0" lang="ru-RU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14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[5]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Ruby</a:t>
                      </a:r>
                      <a:r>
                        <a:rPr kumimoji="0" lang="ru-RU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14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[6]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Поддержка ООП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Поддержка ФП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Нет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Статистическая типизация</a:t>
                      </a:r>
                    </a:p>
                  </a:txBody>
                  <a:tcPr anchor="ctr" horzOverflow="overflow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Нет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Нет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Нет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Нет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Поддержка динамической типизации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Нет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/>
                        <a:t>Да</a:t>
                      </a:r>
                      <a:endParaRPr lang="ru-RU" sz="1600" dirty="0"/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Обработка исключений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Многопоточность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Нет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3027736201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Асинхронность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10670202"/>
                  </a:ext>
                </a:extLst>
              </a:tr>
            </a:tbl>
          </a:graphicData>
        </a:graphic>
      </p:graphicFrame>
      <p:sp>
        <p:nvSpPr>
          <p:cNvPr id="10" name="Rectangle 23"/>
          <p:cNvSpPr>
            <a:spLocks noChangeArrowheads="1"/>
          </p:cNvSpPr>
          <p:nvPr/>
        </p:nvSpPr>
        <p:spPr bwMode="auto">
          <a:xfrm>
            <a:off x="250825" y="260350"/>
            <a:ext cx="864235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200" b="1" dirty="0"/>
              <a:t>Выбор языка программирования</a:t>
            </a:r>
          </a:p>
        </p:txBody>
      </p:sp>
      <p:sp>
        <p:nvSpPr>
          <p:cNvPr id="13" name="Rectangle 206"/>
          <p:cNvSpPr>
            <a:spLocks noChangeArrowheads="1"/>
          </p:cNvSpPr>
          <p:nvPr/>
        </p:nvSpPr>
        <p:spPr bwMode="auto">
          <a:xfrm>
            <a:off x="3563888" y="5805264"/>
            <a:ext cx="2520278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1000" dirty="0"/>
              <a:t>Условные обозначения:</a:t>
            </a:r>
          </a:p>
          <a:p>
            <a:r>
              <a:rPr lang="ru-RU" sz="1000" dirty="0"/>
              <a:t>«Да» - указанная возможность присутствует</a:t>
            </a:r>
          </a:p>
          <a:p>
            <a:r>
              <a:rPr lang="ru-RU" sz="1000" b="1" dirty="0"/>
              <a:t>«</a:t>
            </a:r>
            <a:r>
              <a:rPr lang="ru-RU" sz="1000" dirty="0"/>
              <a:t>Нет</a:t>
            </a:r>
            <a:r>
              <a:rPr lang="ru-RU" sz="1000" b="1" dirty="0"/>
              <a:t>»</a:t>
            </a:r>
            <a:r>
              <a:rPr lang="en-US" sz="1000" dirty="0"/>
              <a:t> </a:t>
            </a:r>
            <a:r>
              <a:rPr lang="ru-RU" sz="1000" dirty="0"/>
              <a:t>- указанная возможность отсутствует</a:t>
            </a:r>
          </a:p>
        </p:txBody>
      </p:sp>
      <p:sp>
        <p:nvSpPr>
          <p:cNvPr id="14" name="Rectangle 24"/>
          <p:cNvSpPr>
            <a:spLocks noChangeArrowheads="1"/>
          </p:cNvSpPr>
          <p:nvPr/>
        </p:nvSpPr>
        <p:spPr bwMode="auto">
          <a:xfrm>
            <a:off x="107503" y="5517232"/>
            <a:ext cx="3384221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indent="450850" algn="just" eaLnBrk="0" hangingPunct="0"/>
            <a:r>
              <a:rPr lang="ru-RU" sz="1000" dirty="0">
                <a:cs typeface="Times New Roman" pitchFamily="18" charset="0"/>
              </a:rPr>
              <a:t>Источники информации:</a:t>
            </a:r>
          </a:p>
          <a:p>
            <a:pPr indent="450850" algn="just" eaLnBrk="0" hangingPunct="0"/>
            <a:r>
              <a:rPr lang="en-US" sz="1000" dirty="0">
                <a:cs typeface="Arial" charset="0"/>
              </a:rPr>
              <a:t>[1] </a:t>
            </a:r>
            <a:r>
              <a:rPr lang="en-US" sz="1000" dirty="0">
                <a:cs typeface="Arial" charset="0"/>
                <a:hlinkClick r:id="rId2"/>
              </a:rPr>
              <a:t>https://docs.oracle.com/en/java/</a:t>
            </a:r>
            <a:r>
              <a:rPr lang="en-US" sz="1000" dirty="0">
                <a:cs typeface="Arial" charset="0"/>
              </a:rPr>
              <a:t> </a:t>
            </a:r>
          </a:p>
          <a:p>
            <a:pPr indent="450850" algn="just" eaLnBrk="0" hangingPunct="0"/>
            <a:r>
              <a:rPr lang="en-US" sz="1000" dirty="0">
                <a:cs typeface="Arial" charset="0"/>
              </a:rPr>
              <a:t>[2]</a:t>
            </a:r>
            <a:r>
              <a:rPr lang="en-US" sz="1000" dirty="0">
                <a:cs typeface="Arial" charset="0"/>
                <a:hlinkClick r:id="rId3"/>
              </a:rPr>
              <a:t> https://docs.microsoft.com/ru-ru/dotnet/csharp/</a:t>
            </a:r>
            <a:r>
              <a:rPr lang="en-US" sz="1000" dirty="0">
                <a:cs typeface="Arial" charset="0"/>
              </a:rPr>
              <a:t> </a:t>
            </a:r>
            <a:endParaRPr lang="ru-RU" sz="1000" dirty="0">
              <a:cs typeface="Arial" charset="0"/>
            </a:endParaRPr>
          </a:p>
          <a:p>
            <a:pPr indent="450850" algn="just" eaLnBrk="0" hangingPunct="0"/>
            <a:r>
              <a:rPr lang="en-US" sz="1000" dirty="0">
                <a:cs typeface="Arial" charset="0"/>
              </a:rPr>
              <a:t>[3] </a:t>
            </a:r>
            <a:r>
              <a:rPr lang="en-US" sz="1000" dirty="0">
                <a:cs typeface="Arial" charset="0"/>
                <a:hlinkClick r:id="rId4"/>
              </a:rPr>
              <a:t>https://learn.javascript.ru/</a:t>
            </a:r>
            <a:r>
              <a:rPr lang="en-US" sz="1000" dirty="0">
                <a:cs typeface="Arial" charset="0"/>
              </a:rPr>
              <a:t> </a:t>
            </a:r>
            <a:endParaRPr lang="ru-RU" sz="1000" dirty="0">
              <a:cs typeface="Arial" charset="0"/>
            </a:endParaRPr>
          </a:p>
          <a:p>
            <a:pPr indent="450850" algn="just" eaLnBrk="0" hangingPunct="0"/>
            <a:r>
              <a:rPr lang="en-US" sz="1000" u="sng" dirty="0">
                <a:cs typeface="Arial" charset="0"/>
              </a:rPr>
              <a:t>[4] </a:t>
            </a:r>
            <a:r>
              <a:rPr lang="en-US" sz="1000" u="sng" dirty="0">
                <a:cs typeface="Arial" charset="0"/>
                <a:hlinkClick r:id="rId5"/>
              </a:rPr>
              <a:t>https://www.python.org/</a:t>
            </a:r>
            <a:r>
              <a:rPr lang="en-US" sz="1000" u="sng" dirty="0">
                <a:cs typeface="Arial" charset="0"/>
              </a:rPr>
              <a:t> </a:t>
            </a:r>
          </a:p>
          <a:p>
            <a:pPr indent="450850" algn="just" eaLnBrk="0" hangingPunct="0"/>
            <a:r>
              <a:rPr lang="en-US" sz="1000" u="sng" dirty="0">
                <a:cs typeface="Arial" charset="0"/>
              </a:rPr>
              <a:t>[5] </a:t>
            </a:r>
            <a:r>
              <a:rPr lang="en-US" sz="1000" u="sng" dirty="0">
                <a:cs typeface="Arial" charset="0"/>
                <a:hlinkClick r:id="rId6"/>
              </a:rPr>
              <a:t>https://www.php.net/</a:t>
            </a:r>
            <a:r>
              <a:rPr lang="en-US" sz="1000" u="sng" dirty="0">
                <a:cs typeface="Arial" charset="0"/>
              </a:rPr>
              <a:t> </a:t>
            </a:r>
          </a:p>
          <a:p>
            <a:pPr indent="450850" algn="just" eaLnBrk="0" hangingPunct="0"/>
            <a:r>
              <a:rPr lang="en-US" sz="1000" u="sng" dirty="0">
                <a:cs typeface="Arial" charset="0"/>
              </a:rPr>
              <a:t>[6] </a:t>
            </a:r>
            <a:r>
              <a:rPr lang="en-US" sz="1000" u="sng" dirty="0">
                <a:cs typeface="Arial" charset="0"/>
                <a:hlinkClick r:id="rId7"/>
              </a:rPr>
              <a:t>https://www.ruby-lang.org/ru/</a:t>
            </a:r>
            <a:r>
              <a:rPr lang="en-US" sz="1000" u="sng" dirty="0">
                <a:cs typeface="Arial" charset="0"/>
              </a:rPr>
              <a:t>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6" name="Group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407160"/>
              </p:ext>
            </p:extLst>
          </p:nvPr>
        </p:nvGraphicFramePr>
        <p:xfrm>
          <a:off x="6156325" y="6254750"/>
          <a:ext cx="2822575" cy="412740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Мясников М.А.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Гагарина Л.Г.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" name="Line 159"/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0" name="Rectangle 23"/>
          <p:cNvSpPr>
            <a:spLocks noChangeArrowheads="1"/>
          </p:cNvSpPr>
          <p:nvPr/>
        </p:nvSpPr>
        <p:spPr bwMode="auto">
          <a:xfrm>
            <a:off x="250825" y="260350"/>
            <a:ext cx="864235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200" b="1" dirty="0"/>
              <a:t>Выбор среды программирования</a:t>
            </a:r>
          </a:p>
        </p:txBody>
      </p:sp>
      <p:sp>
        <p:nvSpPr>
          <p:cNvPr id="14" name="Rectangle 24"/>
          <p:cNvSpPr>
            <a:spLocks noChangeArrowheads="1"/>
          </p:cNvSpPr>
          <p:nvPr/>
        </p:nvSpPr>
        <p:spPr bwMode="auto">
          <a:xfrm>
            <a:off x="107503" y="5728320"/>
            <a:ext cx="3384225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indent="450850" algn="just" eaLnBrk="0" hangingPunct="0"/>
            <a:r>
              <a:rPr lang="ru-RU" sz="1000" dirty="0">
                <a:cs typeface="Times New Roman" pitchFamily="18" charset="0"/>
              </a:rPr>
              <a:t>Источники информации:</a:t>
            </a:r>
          </a:p>
          <a:p>
            <a:pPr indent="450850" algn="just" eaLnBrk="0" hangingPunct="0"/>
            <a:r>
              <a:rPr lang="en-US" sz="1000" dirty="0">
                <a:cs typeface="Arial" charset="0"/>
              </a:rPr>
              <a:t>[1] </a:t>
            </a:r>
            <a:r>
              <a:rPr lang="en-US" sz="1000" u="sng" dirty="0">
                <a:cs typeface="Arial" charset="0"/>
                <a:hlinkClick r:id="rId2"/>
              </a:rPr>
              <a:t>https://visualstudio.microsoft.com/ru/</a:t>
            </a:r>
            <a:endParaRPr lang="ru-RU" sz="1000" u="sng" dirty="0">
              <a:cs typeface="Arial" charset="0"/>
            </a:endParaRPr>
          </a:p>
          <a:p>
            <a:pPr indent="450850" algn="just" eaLnBrk="0" hangingPunct="0"/>
            <a:r>
              <a:rPr lang="en-US" sz="1000" dirty="0">
                <a:cs typeface="Arial" charset="0"/>
              </a:rPr>
              <a:t>[2] </a:t>
            </a:r>
            <a:r>
              <a:rPr lang="en-US" sz="1000" dirty="0">
                <a:cs typeface="Arial" charset="0"/>
                <a:hlinkClick r:id="rId3"/>
              </a:rPr>
              <a:t>https://www.jetbrains.com/ru-ru/rider/</a:t>
            </a:r>
            <a:r>
              <a:rPr lang="ru-RU" sz="1000" dirty="0">
                <a:cs typeface="Arial" charset="0"/>
              </a:rPr>
              <a:t> </a:t>
            </a:r>
            <a:endParaRPr lang="ru-RU" sz="1000" u="sng" dirty="0">
              <a:cs typeface="Arial" charset="0"/>
            </a:endParaRPr>
          </a:p>
          <a:p>
            <a:pPr indent="450850" algn="just" eaLnBrk="0" hangingPunct="0"/>
            <a:r>
              <a:rPr lang="en-US" sz="1000" dirty="0">
                <a:cs typeface="Arial" charset="0"/>
              </a:rPr>
              <a:t>[3]</a:t>
            </a:r>
            <a:r>
              <a:rPr lang="ru-RU" sz="1000" dirty="0">
                <a:cs typeface="Arial" charset="0"/>
              </a:rPr>
              <a:t> </a:t>
            </a:r>
            <a:r>
              <a:rPr lang="en-US" sz="1000" dirty="0">
                <a:cs typeface="Arial" charset="0"/>
                <a:hlinkClick r:id="rId4"/>
              </a:rPr>
              <a:t>https://www.monodevelop.com/</a:t>
            </a:r>
            <a:r>
              <a:rPr lang="ru-RU" sz="1000" dirty="0">
                <a:cs typeface="Arial" charset="0"/>
              </a:rPr>
              <a:t> </a:t>
            </a:r>
          </a:p>
          <a:p>
            <a:pPr indent="450850" algn="just" eaLnBrk="0" hangingPunct="0"/>
            <a:r>
              <a:rPr lang="en-US" sz="1000" dirty="0">
                <a:cs typeface="Arial" charset="0"/>
              </a:rPr>
              <a:t>[</a:t>
            </a:r>
            <a:r>
              <a:rPr lang="ru-RU" sz="1000" dirty="0">
                <a:cs typeface="Arial" charset="0"/>
              </a:rPr>
              <a:t>4</a:t>
            </a:r>
            <a:r>
              <a:rPr lang="en-US" sz="1000" dirty="0">
                <a:cs typeface="Arial" charset="0"/>
              </a:rPr>
              <a:t>]</a:t>
            </a:r>
            <a:r>
              <a:rPr lang="ru-RU" sz="1000" dirty="0">
                <a:cs typeface="Arial" charset="0"/>
              </a:rPr>
              <a:t> </a:t>
            </a:r>
            <a:r>
              <a:rPr lang="en-US" sz="1000" dirty="0">
                <a:cs typeface="Arial" charset="0"/>
                <a:hlinkClick r:id="rId5"/>
              </a:rPr>
              <a:t>https://ru.wikipedia.org/wiki/SharpDevelop</a:t>
            </a:r>
            <a:r>
              <a:rPr lang="ru-RU" sz="1000" dirty="0">
                <a:cs typeface="Arial" charset="0"/>
              </a:rPr>
              <a:t> </a:t>
            </a:r>
            <a:endParaRPr lang="en-US" sz="1000" u="sng" dirty="0">
              <a:cs typeface="Arial" charset="0"/>
            </a:endParaRPr>
          </a:p>
        </p:txBody>
      </p:sp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870300"/>
              </p:ext>
            </p:extLst>
          </p:nvPr>
        </p:nvGraphicFramePr>
        <p:xfrm>
          <a:off x="467544" y="766652"/>
          <a:ext cx="8280920" cy="44500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3971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13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56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70712">
                  <a:extLst>
                    <a:ext uri="{9D8B030D-6E8A-4147-A177-3AD203B41FA5}">
                      <a16:colId xmlns:a16="http://schemas.microsoft.com/office/drawing/2014/main" val="1505116884"/>
                    </a:ext>
                  </a:extLst>
                </a:gridCol>
              </a:tblGrid>
              <a:tr h="13084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Критерий</a:t>
                      </a:r>
                      <a:endParaRPr kumimoji="0" 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Visual Studio</a:t>
                      </a:r>
                      <a:r>
                        <a:rPr kumimoji="0" lang="en-US" sz="14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[1]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Rider</a:t>
                      </a:r>
                      <a:r>
                        <a:rPr kumimoji="0" lang="en-US" sz="14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[2]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MonoDevelop</a:t>
                      </a:r>
                      <a:r>
                        <a:rPr kumimoji="0" lang="en-US" sz="14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[3]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SharpDevelop</a:t>
                      </a:r>
                      <a:r>
                        <a:rPr kumimoji="0" lang="en-US" sz="14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[4]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843">
                <a:tc>
                  <a:txBody>
                    <a:bodyPr/>
                    <a:lstStyle/>
                    <a:p>
                      <a:r>
                        <a:rPr lang="ru-RU" sz="1600" dirty="0"/>
                        <a:t>Бесплатность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kumimoji="0" lang="ru-RU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Бесплатно для студентов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0843">
                <a:tc>
                  <a:txBody>
                    <a:bodyPr/>
                    <a:lstStyle/>
                    <a:p>
                      <a:r>
                        <a:rPr lang="ru-RU" sz="1600" dirty="0"/>
                        <a:t>Автоматическое дополнение кода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kumimoji="0" lang="ru-RU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843">
                <a:tc>
                  <a:txBody>
                    <a:bodyPr/>
                    <a:lstStyle/>
                    <a:p>
                      <a:r>
                        <a:rPr lang="ru-RU" sz="1600" dirty="0"/>
                        <a:t>Статистический анализатор кода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kumimoji="0" lang="ru-RU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0843">
                <a:tc>
                  <a:txBody>
                    <a:bodyPr/>
                    <a:lstStyle/>
                    <a:p>
                      <a:r>
                        <a:rPr lang="ru-RU" sz="1600" dirty="0"/>
                        <a:t>Отладчик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kumimoji="0" lang="ru-RU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0843">
                <a:tc>
                  <a:txBody>
                    <a:bodyPr/>
                    <a:lstStyle/>
                    <a:p>
                      <a:r>
                        <a:rPr lang="ru-RU" sz="1600" dirty="0"/>
                        <a:t>Тестирование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kumimoji="0" lang="ru-RU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171437795"/>
                  </a:ext>
                </a:extLst>
              </a:tr>
              <a:tr h="130843">
                <a:tc>
                  <a:txBody>
                    <a:bodyPr/>
                    <a:lstStyle/>
                    <a:p>
                      <a:r>
                        <a:rPr lang="ru-RU" sz="1600" dirty="0"/>
                        <a:t>Профилирование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kumimoji="0" lang="ru-RU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Необходимы расширения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Нет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537954110"/>
                  </a:ext>
                </a:extLst>
              </a:tr>
              <a:tr h="130843">
                <a:tc>
                  <a:txBody>
                    <a:bodyPr/>
                    <a:lstStyle/>
                    <a:p>
                      <a:r>
                        <a:rPr lang="ru-RU" sz="1600" dirty="0"/>
                        <a:t>Шаблоны проектов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kumimoji="0" lang="ru-RU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Нет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Нет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33297324"/>
                  </a:ext>
                </a:extLst>
              </a:tr>
              <a:tr h="130843">
                <a:tc>
                  <a:txBody>
                    <a:bodyPr/>
                    <a:lstStyle/>
                    <a:p>
                      <a:r>
                        <a:rPr lang="ru-RU" sz="1600" dirty="0"/>
                        <a:t>Кроссплатформенная сборка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kumimoji="0" lang="ru-RU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Нет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546013313"/>
                  </a:ext>
                </a:extLst>
              </a:tr>
            </a:tbl>
          </a:graphicData>
        </a:graphic>
      </p:graphicFrame>
      <p:sp>
        <p:nvSpPr>
          <p:cNvPr id="17" name="Rectangle 206">
            <a:extLst>
              <a:ext uri="{FF2B5EF4-FFF2-40B4-BE49-F238E27FC236}">
                <a16:creationId xmlns:a16="http://schemas.microsoft.com/office/drawing/2014/main" id="{4FCA7011-0A55-4B99-B620-C867CF65B4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3888" y="5805264"/>
            <a:ext cx="2520278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1000" dirty="0"/>
              <a:t>Условные обозначения:</a:t>
            </a:r>
          </a:p>
          <a:p>
            <a:r>
              <a:rPr lang="ru-RU" sz="1000" dirty="0"/>
              <a:t>«Да» - указанная возможность присутствует</a:t>
            </a:r>
          </a:p>
          <a:p>
            <a:r>
              <a:rPr lang="ru-RU" sz="1000" b="1" dirty="0"/>
              <a:t>«</a:t>
            </a:r>
            <a:r>
              <a:rPr lang="ru-RU" sz="1000" dirty="0"/>
              <a:t>Нет</a:t>
            </a:r>
            <a:r>
              <a:rPr lang="ru-RU" sz="1000" b="1" dirty="0"/>
              <a:t>»</a:t>
            </a:r>
            <a:r>
              <a:rPr lang="en-US" sz="1000" dirty="0"/>
              <a:t> </a:t>
            </a:r>
            <a:r>
              <a:rPr lang="ru-RU" sz="1000" dirty="0"/>
              <a:t>- указанная возможность отсутствует</a:t>
            </a:r>
          </a:p>
        </p:txBody>
      </p:sp>
    </p:spTree>
    <p:extLst>
      <p:ext uri="{BB962C8B-B14F-4D97-AF65-F5344CB8AC3E}">
        <p14:creationId xmlns:p14="http://schemas.microsoft.com/office/powerpoint/2010/main" val="2829726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3"/>
          <p:cNvSpPr>
            <a:spLocks noChangeArrowheads="1"/>
          </p:cNvSpPr>
          <p:nvPr/>
        </p:nvSpPr>
        <p:spPr bwMode="auto">
          <a:xfrm>
            <a:off x="251520" y="260648"/>
            <a:ext cx="864235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200" b="1" dirty="0"/>
              <a:t>Схема данных</a:t>
            </a:r>
          </a:p>
        </p:txBody>
      </p:sp>
      <p:sp>
        <p:nvSpPr>
          <p:cNvPr id="5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7" name="Group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8443106"/>
              </p:ext>
            </p:extLst>
          </p:nvPr>
        </p:nvGraphicFramePr>
        <p:xfrm>
          <a:off x="6156325" y="6254750"/>
          <a:ext cx="2822575" cy="412740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Мясников М.А.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Гагарина Л.Г.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" name="Line 159"/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BB4025AC-634F-4186-B6F3-95F5411154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1264" y="958111"/>
            <a:ext cx="5001472" cy="496591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Группа 73"/>
          <p:cNvGrpSpPr/>
          <p:nvPr/>
        </p:nvGrpSpPr>
        <p:grpSpPr>
          <a:xfrm>
            <a:off x="3347864" y="4982357"/>
            <a:ext cx="5621913" cy="1687003"/>
            <a:chOff x="611560" y="4293096"/>
            <a:chExt cx="6581775" cy="1975035"/>
          </a:xfrm>
        </p:grpSpPr>
        <p:sp>
          <p:nvSpPr>
            <p:cNvPr id="75" name="Line 4"/>
            <p:cNvSpPr>
              <a:spLocks noChangeShapeType="1"/>
            </p:cNvSpPr>
            <p:nvPr/>
          </p:nvSpPr>
          <p:spPr bwMode="auto">
            <a:xfrm>
              <a:off x="935378" y="4295636"/>
              <a:ext cx="635" cy="90686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76" name="Line 5"/>
            <p:cNvSpPr>
              <a:spLocks noChangeShapeType="1"/>
            </p:cNvSpPr>
            <p:nvPr/>
          </p:nvSpPr>
          <p:spPr bwMode="auto">
            <a:xfrm>
              <a:off x="3124013" y="4833531"/>
              <a:ext cx="406487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77" name="Line 6"/>
            <p:cNvSpPr>
              <a:spLocks noChangeShapeType="1"/>
            </p:cNvSpPr>
            <p:nvPr/>
          </p:nvSpPr>
          <p:spPr bwMode="auto">
            <a:xfrm>
              <a:off x="1328406" y="4300082"/>
              <a:ext cx="635" cy="196804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78" name="Line 7"/>
            <p:cNvSpPr>
              <a:spLocks noChangeShapeType="1"/>
            </p:cNvSpPr>
            <p:nvPr/>
          </p:nvSpPr>
          <p:spPr bwMode="auto">
            <a:xfrm>
              <a:off x="2228749" y="4300082"/>
              <a:ext cx="635" cy="196804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79" name="Line 8"/>
            <p:cNvSpPr>
              <a:spLocks noChangeShapeType="1"/>
            </p:cNvSpPr>
            <p:nvPr/>
          </p:nvSpPr>
          <p:spPr bwMode="auto">
            <a:xfrm>
              <a:off x="2768447" y="4295636"/>
              <a:ext cx="635" cy="197249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80" name="Line 9"/>
            <p:cNvSpPr>
              <a:spLocks noChangeShapeType="1"/>
            </p:cNvSpPr>
            <p:nvPr/>
          </p:nvSpPr>
          <p:spPr bwMode="auto">
            <a:xfrm>
              <a:off x="3128457" y="4300082"/>
              <a:ext cx="635" cy="19629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81" name="Line 10"/>
            <p:cNvSpPr>
              <a:spLocks noChangeShapeType="1"/>
            </p:cNvSpPr>
            <p:nvPr/>
          </p:nvSpPr>
          <p:spPr bwMode="auto">
            <a:xfrm>
              <a:off x="611560" y="5913767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82" name="Line 11"/>
            <p:cNvSpPr>
              <a:spLocks noChangeShapeType="1"/>
            </p:cNvSpPr>
            <p:nvPr/>
          </p:nvSpPr>
          <p:spPr bwMode="auto">
            <a:xfrm>
              <a:off x="611560" y="6093489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83" name="Rectangle 12"/>
            <p:cNvSpPr>
              <a:spLocks noChangeArrowheads="1"/>
            </p:cNvSpPr>
            <p:nvPr/>
          </p:nvSpPr>
          <p:spPr bwMode="auto">
            <a:xfrm>
              <a:off x="626163" y="5024684"/>
              <a:ext cx="290802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Изм</a:t>
              </a: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.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4" name="Rectangle 13"/>
            <p:cNvSpPr>
              <a:spLocks noChangeArrowheads="1"/>
            </p:cNvSpPr>
            <p:nvPr/>
          </p:nvSpPr>
          <p:spPr bwMode="auto">
            <a:xfrm>
              <a:off x="954427" y="5024684"/>
              <a:ext cx="362550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Лист</a:t>
              </a:r>
              <a:endParaRPr kumimoji="0" 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5" name="Rectangle 14"/>
            <p:cNvSpPr>
              <a:spLocks noChangeArrowheads="1"/>
            </p:cNvSpPr>
            <p:nvPr/>
          </p:nvSpPr>
          <p:spPr bwMode="auto">
            <a:xfrm>
              <a:off x="1355073" y="5024684"/>
              <a:ext cx="847643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№ </a:t>
              </a:r>
              <a:r>
                <a:rPr kumimoji="0" lang="uk-UA" sz="800" b="0" i="1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докум</a:t>
              </a: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.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6" name="Rectangle 15"/>
            <p:cNvSpPr>
              <a:spLocks noChangeArrowheads="1"/>
            </p:cNvSpPr>
            <p:nvPr/>
          </p:nvSpPr>
          <p:spPr bwMode="auto">
            <a:xfrm>
              <a:off x="2249702" y="5024684"/>
              <a:ext cx="505411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700" b="0" i="1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Подпись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7" name="Rectangle 16"/>
            <p:cNvSpPr>
              <a:spLocks noChangeArrowheads="1"/>
            </p:cNvSpPr>
            <p:nvPr/>
          </p:nvSpPr>
          <p:spPr bwMode="auto">
            <a:xfrm>
              <a:off x="2783685" y="5024684"/>
              <a:ext cx="329533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Дата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8" name="Rectangle 17"/>
            <p:cNvSpPr>
              <a:spLocks noChangeArrowheads="1"/>
            </p:cNvSpPr>
            <p:nvPr/>
          </p:nvSpPr>
          <p:spPr bwMode="auto">
            <a:xfrm>
              <a:off x="5307567" y="5567025"/>
              <a:ext cx="319374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Лист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9" name="Rectangle 18"/>
            <p:cNvSpPr>
              <a:spLocks noChangeArrowheads="1"/>
            </p:cNvSpPr>
            <p:nvPr/>
          </p:nvSpPr>
          <p:spPr bwMode="auto">
            <a:xfrm>
              <a:off x="5617417" y="5566390"/>
              <a:ext cx="375884" cy="15813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ru-RU" sz="800" i="1" dirty="0">
                  <a:latin typeface="Times New Roman" pitchFamily="18" charset="0"/>
                  <a:cs typeface="Arial" pitchFamily="34" charset="0"/>
                </a:rPr>
                <a:t>7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0" name="Rectangle 19"/>
            <p:cNvSpPr>
              <a:spLocks noChangeArrowheads="1"/>
            </p:cNvSpPr>
            <p:nvPr/>
          </p:nvSpPr>
          <p:spPr bwMode="auto">
            <a:xfrm>
              <a:off x="3155759" y="4442335"/>
              <a:ext cx="4005194" cy="24322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СХЕМА АЛГОРИТМА </a:t>
              </a:r>
              <a:r>
                <a:rPr lang="uk-UA" sz="800" i="1" dirty="0">
                  <a:latin typeface="ISOCPEUR" charset="0"/>
                  <a:cs typeface="Arial" pitchFamily="34" charset="0"/>
                </a:rPr>
                <a:t>ВС ДЭП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1" name="Line 20"/>
            <p:cNvSpPr>
              <a:spLocks noChangeShapeType="1"/>
            </p:cNvSpPr>
            <p:nvPr/>
          </p:nvSpPr>
          <p:spPr bwMode="auto">
            <a:xfrm>
              <a:off x="5297408" y="5013253"/>
              <a:ext cx="1895927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92" name="Line 21"/>
            <p:cNvSpPr>
              <a:spLocks noChangeShapeType="1"/>
            </p:cNvSpPr>
            <p:nvPr/>
          </p:nvSpPr>
          <p:spPr bwMode="auto">
            <a:xfrm>
              <a:off x="616639" y="5194245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93" name="Line 22"/>
            <p:cNvSpPr>
              <a:spLocks noChangeShapeType="1"/>
            </p:cNvSpPr>
            <p:nvPr/>
          </p:nvSpPr>
          <p:spPr bwMode="auto">
            <a:xfrm>
              <a:off x="611560" y="5013253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94" name="Line 23"/>
            <p:cNvSpPr>
              <a:spLocks noChangeShapeType="1"/>
            </p:cNvSpPr>
            <p:nvPr/>
          </p:nvSpPr>
          <p:spPr bwMode="auto">
            <a:xfrm>
              <a:off x="611560" y="5732775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95" name="Line 24"/>
            <p:cNvSpPr>
              <a:spLocks noChangeShapeType="1"/>
            </p:cNvSpPr>
            <p:nvPr/>
          </p:nvSpPr>
          <p:spPr bwMode="auto">
            <a:xfrm>
              <a:off x="611560" y="5551784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36" name="Rectangle 26"/>
            <p:cNvSpPr>
              <a:spLocks noChangeArrowheads="1"/>
            </p:cNvSpPr>
            <p:nvPr/>
          </p:nvSpPr>
          <p:spPr bwMode="auto">
            <a:xfrm>
              <a:off x="621084" y="5202501"/>
              <a:ext cx="700382" cy="1574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 </a:t>
              </a:r>
              <a:r>
                <a:rPr kumimoji="0" lang="uk-UA" sz="800" b="0" i="1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Разраб</a:t>
              </a: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.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97" name="Group 28"/>
            <p:cNvGrpSpPr>
              <a:grpSpLocks/>
            </p:cNvGrpSpPr>
            <p:nvPr/>
          </p:nvGrpSpPr>
          <p:grpSpPr bwMode="auto">
            <a:xfrm>
              <a:off x="621084" y="5380318"/>
              <a:ext cx="1581633" cy="157495"/>
              <a:chOff x="0" y="0"/>
              <a:chExt cx="19999" cy="20000"/>
            </a:xfrm>
          </p:grpSpPr>
          <p:sp>
            <p:nvSpPr>
              <p:cNvPr id="134" name="Rectangle 2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8856" cy="2000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12700" tIns="12700" rIns="12700" bIns="1270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uk-UA" sz="800" b="0" i="1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ISOCPEUR" charset="0"/>
                    <a:cs typeface="Arial" pitchFamily="34" charset="0"/>
                  </a:rPr>
                  <a:t> Провер.</a:t>
                </a:r>
                <a:endParaRPr kumimoji="0" lang="ru-RU" sz="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" name="Rectangle 30"/>
              <p:cNvSpPr>
                <a:spLocks noChangeArrowheads="1"/>
              </p:cNvSpPr>
              <p:nvPr/>
            </p:nvSpPr>
            <p:spPr bwMode="auto">
              <a:xfrm>
                <a:off x="9281" y="0"/>
                <a:ext cx="10718" cy="2000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12700" tIns="12700" rIns="12700" bIns="1270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ru-RU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32" name="Rectangle 32"/>
            <p:cNvSpPr>
              <a:spLocks noChangeArrowheads="1"/>
            </p:cNvSpPr>
            <p:nvPr/>
          </p:nvSpPr>
          <p:spPr bwMode="auto">
            <a:xfrm>
              <a:off x="621084" y="5558134"/>
              <a:ext cx="700382" cy="1574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 Т. Контр.</a:t>
              </a:r>
              <a:endParaRPr kumimoji="0" 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0" name="Rectangle 35"/>
            <p:cNvSpPr>
              <a:spLocks noChangeArrowheads="1"/>
            </p:cNvSpPr>
            <p:nvPr/>
          </p:nvSpPr>
          <p:spPr bwMode="auto">
            <a:xfrm>
              <a:off x="621084" y="5924563"/>
              <a:ext cx="700382" cy="1574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 Н. Контр.</a:t>
              </a:r>
              <a:endParaRPr kumimoji="0" 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8" name="Rectangle 38"/>
            <p:cNvSpPr>
              <a:spLocks noChangeArrowheads="1"/>
            </p:cNvSpPr>
            <p:nvPr/>
          </p:nvSpPr>
          <p:spPr bwMode="auto">
            <a:xfrm>
              <a:off x="621084" y="6100475"/>
              <a:ext cx="700382" cy="1574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 </a:t>
              </a:r>
              <a:r>
                <a:rPr kumimoji="0" lang="uk-UA" sz="800" b="0" i="1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Утверд</a:t>
              </a: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.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1" name="Line 40"/>
            <p:cNvSpPr>
              <a:spLocks noChangeShapeType="1"/>
            </p:cNvSpPr>
            <p:nvPr/>
          </p:nvSpPr>
          <p:spPr bwMode="auto">
            <a:xfrm>
              <a:off x="5288519" y="4843057"/>
              <a:ext cx="635" cy="141999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02" name="Rectangle 41"/>
            <p:cNvSpPr>
              <a:spLocks noChangeArrowheads="1"/>
            </p:cNvSpPr>
            <p:nvPr/>
          </p:nvSpPr>
          <p:spPr bwMode="auto">
            <a:xfrm>
              <a:off x="3175749" y="5087898"/>
              <a:ext cx="2072440" cy="5186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ru-RU" sz="800" i="1" dirty="0">
                  <a:latin typeface="Courier New" pitchFamily="49" charset="0"/>
                  <a:cs typeface="Courier New" pitchFamily="49" charset="0"/>
                </a:rPr>
                <a:t>Программный модуль «Универсальный командный интерпретатор»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3" name="Line 42"/>
            <p:cNvSpPr>
              <a:spLocks noChangeShapeType="1"/>
            </p:cNvSpPr>
            <p:nvPr/>
          </p:nvSpPr>
          <p:spPr bwMode="auto">
            <a:xfrm>
              <a:off x="5292963" y="5553689"/>
              <a:ext cx="1900372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 dirty="0"/>
            </a:p>
          </p:txBody>
        </p:sp>
        <p:sp>
          <p:nvSpPr>
            <p:cNvPr id="104" name="Line 43"/>
            <p:cNvSpPr>
              <a:spLocks noChangeShapeType="1"/>
            </p:cNvSpPr>
            <p:nvPr/>
          </p:nvSpPr>
          <p:spPr bwMode="auto">
            <a:xfrm>
              <a:off x="3130997" y="5733411"/>
              <a:ext cx="4061704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 dirty="0"/>
            </a:p>
          </p:txBody>
        </p:sp>
        <p:sp>
          <p:nvSpPr>
            <p:cNvPr id="105" name="Line 44"/>
            <p:cNvSpPr>
              <a:spLocks noChangeShapeType="1"/>
            </p:cNvSpPr>
            <p:nvPr/>
          </p:nvSpPr>
          <p:spPr bwMode="auto">
            <a:xfrm>
              <a:off x="6367280" y="4843057"/>
              <a:ext cx="1905" cy="70555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06" name="Rectangle 45"/>
            <p:cNvSpPr>
              <a:spLocks noChangeArrowheads="1"/>
            </p:cNvSpPr>
            <p:nvPr/>
          </p:nvSpPr>
          <p:spPr bwMode="auto">
            <a:xfrm>
              <a:off x="5317091" y="4848138"/>
              <a:ext cx="485728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Лит</a:t>
              </a: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.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7" name="Rectangle 46"/>
            <p:cNvSpPr>
              <a:spLocks noChangeArrowheads="1"/>
            </p:cNvSpPr>
            <p:nvPr/>
          </p:nvSpPr>
          <p:spPr bwMode="auto">
            <a:xfrm>
              <a:off x="6026953" y="5567025"/>
              <a:ext cx="485728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Листов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8" name="Rectangle 47"/>
            <p:cNvSpPr>
              <a:spLocks noChangeArrowheads="1"/>
            </p:cNvSpPr>
            <p:nvPr/>
          </p:nvSpPr>
          <p:spPr bwMode="auto">
            <a:xfrm>
              <a:off x="6506966" y="5567025"/>
              <a:ext cx="510491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uk-UA" sz="800" i="1" dirty="0">
                  <a:latin typeface="Times New Roman" pitchFamily="18" charset="0"/>
                  <a:cs typeface="Arial" pitchFamily="34" charset="0"/>
                </a:rPr>
                <a:t>9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9" name="Line 48"/>
            <p:cNvSpPr>
              <a:spLocks noChangeShapeType="1"/>
            </p:cNvSpPr>
            <p:nvPr/>
          </p:nvSpPr>
          <p:spPr bwMode="auto">
            <a:xfrm>
              <a:off x="5468842" y="5024049"/>
              <a:ext cx="635" cy="52455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10" name="Line 49"/>
            <p:cNvSpPr>
              <a:spLocks noChangeShapeType="1"/>
            </p:cNvSpPr>
            <p:nvPr/>
          </p:nvSpPr>
          <p:spPr bwMode="auto">
            <a:xfrm>
              <a:off x="5648529" y="5024049"/>
              <a:ext cx="635" cy="52455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11" name="Rectangle 50"/>
            <p:cNvSpPr>
              <a:spLocks noChangeArrowheads="1"/>
            </p:cNvSpPr>
            <p:nvPr/>
          </p:nvSpPr>
          <p:spPr bwMode="auto">
            <a:xfrm>
              <a:off x="5317091" y="5876934"/>
              <a:ext cx="1847672" cy="2241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ru-RU" sz="800" i="1" dirty="0">
                  <a:latin typeface="Courier New" pitchFamily="49" charset="0"/>
                  <a:cs typeface="Courier New" pitchFamily="49" charset="0"/>
                </a:rPr>
                <a:t>НИУ «МИЭТ»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2" name="Line 51"/>
            <p:cNvSpPr>
              <a:spLocks noChangeShapeType="1"/>
            </p:cNvSpPr>
            <p:nvPr/>
          </p:nvSpPr>
          <p:spPr bwMode="auto">
            <a:xfrm>
              <a:off x="611560" y="4293096"/>
              <a:ext cx="6577331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13" name="Line 52"/>
            <p:cNvSpPr>
              <a:spLocks noChangeShapeType="1"/>
            </p:cNvSpPr>
            <p:nvPr/>
          </p:nvSpPr>
          <p:spPr bwMode="auto">
            <a:xfrm>
              <a:off x="611560" y="4473453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14" name="Line 53"/>
            <p:cNvSpPr>
              <a:spLocks noChangeShapeType="1"/>
            </p:cNvSpPr>
            <p:nvPr/>
          </p:nvSpPr>
          <p:spPr bwMode="auto">
            <a:xfrm>
              <a:off x="611560" y="4653175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15" name="Line 54"/>
            <p:cNvSpPr>
              <a:spLocks noChangeShapeType="1"/>
            </p:cNvSpPr>
            <p:nvPr/>
          </p:nvSpPr>
          <p:spPr bwMode="auto">
            <a:xfrm>
              <a:off x="611560" y="5373332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 dirty="0"/>
            </a:p>
          </p:txBody>
        </p:sp>
        <p:sp>
          <p:nvSpPr>
            <p:cNvPr id="126" name="Rectangle 56"/>
            <p:cNvSpPr>
              <a:spLocks noChangeArrowheads="1"/>
            </p:cNvSpPr>
            <p:nvPr/>
          </p:nvSpPr>
          <p:spPr bwMode="auto">
            <a:xfrm>
              <a:off x="621084" y="5735951"/>
              <a:ext cx="700382" cy="1574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 Реценз.</a:t>
              </a:r>
              <a:endParaRPr kumimoji="0" 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7" name="Line 58"/>
            <p:cNvSpPr>
              <a:spLocks noChangeShapeType="1"/>
            </p:cNvSpPr>
            <p:nvPr/>
          </p:nvSpPr>
          <p:spPr bwMode="auto">
            <a:xfrm>
              <a:off x="5828852" y="4837977"/>
              <a:ext cx="1905" cy="71063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18" name="Rectangle 59"/>
            <p:cNvSpPr>
              <a:spLocks noChangeArrowheads="1"/>
            </p:cNvSpPr>
            <p:nvPr/>
          </p:nvSpPr>
          <p:spPr bwMode="auto">
            <a:xfrm>
              <a:off x="5860599" y="4848138"/>
              <a:ext cx="485728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Масса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9" name="Rectangle 60"/>
            <p:cNvSpPr>
              <a:spLocks noChangeArrowheads="1"/>
            </p:cNvSpPr>
            <p:nvPr/>
          </p:nvSpPr>
          <p:spPr bwMode="auto">
            <a:xfrm>
              <a:off x="6403471" y="4848138"/>
              <a:ext cx="766371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Масштаб</a:t>
              </a:r>
              <a:endParaRPr kumimoji="0" 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0" name="Line 61"/>
            <p:cNvSpPr>
              <a:spLocks noChangeShapeType="1"/>
            </p:cNvSpPr>
            <p:nvPr/>
          </p:nvSpPr>
          <p:spPr bwMode="auto">
            <a:xfrm>
              <a:off x="6008540" y="5557499"/>
              <a:ext cx="635" cy="17210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22" name="Rectangle 63"/>
            <p:cNvSpPr>
              <a:spLocks noChangeArrowheads="1"/>
            </p:cNvSpPr>
            <p:nvPr/>
          </p:nvSpPr>
          <p:spPr bwMode="auto">
            <a:xfrm>
              <a:off x="5860599" y="5200596"/>
              <a:ext cx="485728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1</a:t>
              </a:r>
              <a:endParaRPr kumimoji="0" 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" name="Rectangle 64"/>
            <p:cNvSpPr>
              <a:spLocks noChangeArrowheads="1"/>
            </p:cNvSpPr>
            <p:nvPr/>
          </p:nvSpPr>
          <p:spPr bwMode="auto">
            <a:xfrm>
              <a:off x="6403471" y="5200596"/>
              <a:ext cx="766371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1 : 1</a:t>
              </a:r>
              <a:endParaRPr kumimoji="0" 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4" name="Line 65"/>
            <p:cNvSpPr>
              <a:spLocks noChangeShapeType="1"/>
            </p:cNvSpPr>
            <p:nvPr/>
          </p:nvSpPr>
          <p:spPr bwMode="auto">
            <a:xfrm>
              <a:off x="611560" y="4829086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25" name="Line 9"/>
            <p:cNvSpPr>
              <a:spLocks noChangeShapeType="1"/>
            </p:cNvSpPr>
            <p:nvPr/>
          </p:nvSpPr>
          <p:spPr bwMode="auto">
            <a:xfrm>
              <a:off x="611560" y="4293096"/>
              <a:ext cx="635" cy="19629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</p:grpSp>
      <p:sp>
        <p:nvSpPr>
          <p:cNvPr id="138" name="Прямоугольник 137"/>
          <p:cNvSpPr/>
          <p:nvPr/>
        </p:nvSpPr>
        <p:spPr>
          <a:xfrm>
            <a:off x="179512" y="188640"/>
            <a:ext cx="8784976" cy="64807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Rectangle 26">
            <a:extLst>
              <a:ext uri="{FF2B5EF4-FFF2-40B4-BE49-F238E27FC236}">
                <a16:creationId xmlns:a16="http://schemas.microsoft.com/office/drawing/2014/main" id="{463373AB-F1ED-4FB9-9DB2-8E8605059F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9130" y="5749829"/>
            <a:ext cx="743027" cy="13452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12700" tIns="12700" rIns="12700" bIns="1270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SOCPEUR" charset="0"/>
                <a:cs typeface="Arial" pitchFamily="34" charset="0"/>
              </a:rPr>
              <a:t> Мясников М.А.</a:t>
            </a:r>
            <a:endParaRPr kumimoji="0" lang="ru-RU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Rectangle 26">
            <a:extLst>
              <a:ext uri="{FF2B5EF4-FFF2-40B4-BE49-F238E27FC236}">
                <a16:creationId xmlns:a16="http://schemas.microsoft.com/office/drawing/2014/main" id="{05D7E326-973F-42AE-A0EB-FC462D37DA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0452" y="5908851"/>
            <a:ext cx="743027" cy="13452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12700" tIns="12700" rIns="12700" bIns="1270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SOCPEUR" charset="0"/>
                <a:cs typeface="Arial" pitchFamily="34" charset="0"/>
              </a:rPr>
              <a:t> </a:t>
            </a:r>
            <a:r>
              <a:rPr kumimoji="0" lang="uk-UA" sz="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SOCPEUR" charset="0"/>
                <a:cs typeface="Arial" pitchFamily="34" charset="0"/>
              </a:rPr>
              <a:t>Гагарина</a:t>
            </a:r>
            <a:r>
              <a:rPr kumimoji="0" lang="uk-UA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SOCPEUR" charset="0"/>
                <a:cs typeface="Arial" pitchFamily="34" charset="0"/>
              </a:rPr>
              <a:t> Л.Г.</a:t>
            </a:r>
            <a:endParaRPr kumimoji="0" lang="ru-RU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6EEC61C-FE0C-4B7B-A5D6-3B6D75B053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58" r="1"/>
          <a:stretch/>
        </p:blipFill>
        <p:spPr>
          <a:xfrm>
            <a:off x="1689392" y="861256"/>
            <a:ext cx="7275096" cy="5135487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9270F3E8-3C51-48FE-8563-9B32F585A1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385" t="2107" r="84839" b="-2107"/>
          <a:stretch/>
        </p:blipFill>
        <p:spPr>
          <a:xfrm>
            <a:off x="179512" y="274323"/>
            <a:ext cx="1509880" cy="513548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7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" name="Line 159"/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323528" y="1340769"/>
            <a:ext cx="84249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spcAft>
                <a:spcPts val="1200"/>
              </a:spcAft>
              <a:buFont typeface="Arial" pitchFamily="34" charset="0"/>
              <a:buChar char="•"/>
            </a:pPr>
            <a:r>
              <a:rPr lang="ru-RU" dirty="0"/>
              <a:t>«Московский студенческий </a:t>
            </a:r>
            <a:r>
              <a:rPr lang="en-US" dirty="0"/>
              <a:t>DATA-</a:t>
            </a:r>
            <a:r>
              <a:rPr lang="ru-RU" dirty="0" err="1"/>
              <a:t>хакатон</a:t>
            </a:r>
            <a:r>
              <a:rPr lang="ru-RU" dirty="0"/>
              <a:t>» по задачам Счетной палаты РФ 25-26 февраля 2022 года. Диплом</a:t>
            </a:r>
            <a:r>
              <a:rPr lang="en-US" dirty="0"/>
              <a:t> </a:t>
            </a:r>
            <a:r>
              <a:rPr lang="ru-RU" dirty="0"/>
              <a:t>3 степени</a:t>
            </a:r>
            <a:r>
              <a:rPr lang="en-US" dirty="0"/>
              <a:t>;</a:t>
            </a:r>
            <a:endParaRPr lang="ru-RU" dirty="0"/>
          </a:p>
          <a:p>
            <a:pPr marL="177800" indent="-177800">
              <a:spcAft>
                <a:spcPts val="1200"/>
              </a:spcAft>
              <a:buFont typeface="Arial" pitchFamily="34" charset="0"/>
              <a:buChar char="•"/>
            </a:pPr>
            <a:endParaRPr lang="ru-RU" dirty="0"/>
          </a:p>
        </p:txBody>
      </p:sp>
      <p:sp>
        <p:nvSpPr>
          <p:cNvPr id="10" name="Rectangle 23"/>
          <p:cNvSpPr>
            <a:spLocks noChangeArrowheads="1"/>
          </p:cNvSpPr>
          <p:nvPr/>
        </p:nvSpPr>
        <p:spPr bwMode="auto">
          <a:xfrm>
            <a:off x="251520" y="476672"/>
            <a:ext cx="864235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sz="2200" b="1" dirty="0"/>
              <a:t>Апробация</a:t>
            </a:r>
          </a:p>
        </p:txBody>
      </p:sp>
      <p:graphicFrame>
        <p:nvGraphicFramePr>
          <p:cNvPr id="11" name="Group 10">
            <a:extLst>
              <a:ext uri="{FF2B5EF4-FFF2-40B4-BE49-F238E27FC236}">
                <a16:creationId xmlns:a16="http://schemas.microsoft.com/office/drawing/2014/main" id="{169E4C55-C614-4CA8-A26B-599625D9BA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389376"/>
              </p:ext>
            </p:extLst>
          </p:nvPr>
        </p:nvGraphicFramePr>
        <p:xfrm>
          <a:off x="6156325" y="6254750"/>
          <a:ext cx="2822575" cy="412740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Мясников М.А.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Гагарина Л.Г.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23EE50F-1F4D-4B9C-B850-1CC0FEB823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848" y="2102873"/>
            <a:ext cx="2528693" cy="341435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3"/>
          <p:cNvSpPr>
            <a:spLocks noChangeArrowheads="1"/>
          </p:cNvSpPr>
          <p:nvPr/>
        </p:nvSpPr>
        <p:spPr bwMode="auto">
          <a:xfrm>
            <a:off x="250825" y="260350"/>
            <a:ext cx="864235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200" b="1" dirty="0"/>
              <a:t>Результаты работы</a:t>
            </a:r>
          </a:p>
        </p:txBody>
      </p:sp>
      <p:sp>
        <p:nvSpPr>
          <p:cNvPr id="5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" name="Line 159"/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0" name="Rectangle 25"/>
          <p:cNvSpPr>
            <a:spLocks noChangeArrowheads="1"/>
          </p:cNvSpPr>
          <p:nvPr/>
        </p:nvSpPr>
        <p:spPr bwMode="auto">
          <a:xfrm>
            <a:off x="342900" y="1196189"/>
            <a:ext cx="8333556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>
              <a:buFontTx/>
              <a:buChar char="•"/>
              <a:tabLst>
                <a:tab pos="457200" algn="l"/>
              </a:tabLst>
            </a:pPr>
            <a:r>
              <a:rPr lang="ru-RU" sz="2400" dirty="0"/>
              <a:t> исследована предметная область;</a:t>
            </a:r>
          </a:p>
          <a:p>
            <a:pPr>
              <a:buFontTx/>
              <a:buChar char="•"/>
              <a:tabLst>
                <a:tab pos="457200" algn="l"/>
              </a:tabLst>
            </a:pPr>
            <a:r>
              <a:rPr lang="ru-RU" sz="2400" dirty="0"/>
              <a:t> проведён обзор существующих программных решений;</a:t>
            </a:r>
          </a:p>
          <a:p>
            <a:pPr>
              <a:buFontTx/>
              <a:buChar char="•"/>
              <a:tabLst>
                <a:tab pos="457200" algn="l"/>
              </a:tabLst>
            </a:pPr>
            <a:r>
              <a:rPr lang="ru-RU" sz="2400" dirty="0"/>
              <a:t> выбраны язык и среда программирования;</a:t>
            </a:r>
          </a:p>
          <a:p>
            <a:pPr>
              <a:buFontTx/>
              <a:buChar char="•"/>
              <a:tabLst>
                <a:tab pos="457200" algn="l"/>
              </a:tabLst>
            </a:pPr>
            <a:r>
              <a:rPr lang="ru-RU" sz="2400" dirty="0"/>
              <a:t> разработана схема данных ВС ДЭП;</a:t>
            </a:r>
          </a:p>
          <a:p>
            <a:pPr>
              <a:buFontTx/>
              <a:buChar char="•"/>
              <a:tabLst>
                <a:tab pos="457200" algn="l"/>
              </a:tabLst>
            </a:pPr>
            <a:r>
              <a:rPr lang="ru-RU" sz="2400" dirty="0"/>
              <a:t> разработана схема алгоритма ВС ДЭП;</a:t>
            </a:r>
          </a:p>
          <a:p>
            <a:pPr>
              <a:buFontTx/>
              <a:buChar char="•"/>
              <a:tabLst>
                <a:tab pos="457200" algn="l"/>
              </a:tabLst>
            </a:pPr>
            <a:r>
              <a:rPr lang="ru-RU" sz="2400" dirty="0"/>
              <a:t> разработан пользовательский интерфейс ВС ДЭП;</a:t>
            </a:r>
          </a:p>
          <a:p>
            <a:pPr>
              <a:buFontTx/>
              <a:buChar char="•"/>
              <a:tabLst>
                <a:tab pos="457200" algn="l"/>
              </a:tabLst>
            </a:pPr>
            <a:r>
              <a:rPr lang="ru-RU" sz="2400" dirty="0"/>
              <a:t> выполнена программная реализация ВС ДЭП.</a:t>
            </a:r>
          </a:p>
          <a:p>
            <a:pPr>
              <a:tabLst>
                <a:tab pos="457200" algn="l"/>
              </a:tabLst>
            </a:pPr>
            <a:endParaRPr lang="ru-RU" sz="2400" dirty="0"/>
          </a:p>
        </p:txBody>
      </p:sp>
      <p:graphicFrame>
        <p:nvGraphicFramePr>
          <p:cNvPr id="11" name="Group 10">
            <a:extLst>
              <a:ext uri="{FF2B5EF4-FFF2-40B4-BE49-F238E27FC236}">
                <a16:creationId xmlns:a16="http://schemas.microsoft.com/office/drawing/2014/main" id="{E61E70AC-B958-4669-B1D3-6F708209FC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083767"/>
              </p:ext>
            </p:extLst>
          </p:nvPr>
        </p:nvGraphicFramePr>
        <p:xfrm>
          <a:off x="6156325" y="6254750"/>
          <a:ext cx="2822575" cy="412740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Мясников М.А.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Гагарина Л.Г.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Классическая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14648</TotalTime>
  <Words>957</Words>
  <Application>Microsoft Office PowerPoint</Application>
  <PresentationFormat>Экран (4:3)</PresentationFormat>
  <Paragraphs>274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Courier New</vt:lpstr>
      <vt:lpstr>ISOCPEUR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Krokoz™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nenagleyko</dc:creator>
  <cp:lastModifiedBy>Максим Мясников</cp:lastModifiedBy>
  <cp:revision>226</cp:revision>
  <dcterms:created xsi:type="dcterms:W3CDTF">2014-03-17T07:20:10Z</dcterms:created>
  <dcterms:modified xsi:type="dcterms:W3CDTF">2022-03-21T08:09:15Z</dcterms:modified>
</cp:coreProperties>
</file>