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1" r:id="rId6"/>
    <p:sldId id="261" r:id="rId7"/>
    <p:sldId id="262" r:id="rId8"/>
    <p:sldId id="270" r:id="rId9"/>
    <p:sldId id="266" r:id="rId10"/>
    <p:sldId id="269" r:id="rId11"/>
    <p:sldId id="264" r:id="rId12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CC66"/>
    <a:srgbClr val="00CC66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83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Мясников" userId="eb1110bc54b184a5" providerId="LiveId" clId="{A2428F48-EFAB-4F7A-AA4A-4DF7BB9402D9}"/>
    <pc:docChg chg="undo redo custSel addSld modSld">
      <pc:chgData name="Максим Мясников" userId="eb1110bc54b184a5" providerId="LiveId" clId="{A2428F48-EFAB-4F7A-AA4A-4DF7BB9402D9}" dt="2021-12-14T08:09:55.730" v="1601" actId="20577"/>
      <pc:docMkLst>
        <pc:docMk/>
      </pc:docMkLst>
      <pc:sldChg chg="modSp mod">
        <pc:chgData name="Максим Мясников" userId="eb1110bc54b184a5" providerId="LiveId" clId="{A2428F48-EFAB-4F7A-AA4A-4DF7BB9402D9}" dt="2021-12-14T08:09:39.674" v="1583" actId="20577"/>
        <pc:sldMkLst>
          <pc:docMk/>
          <pc:sldMk cId="0" sldId="256"/>
        </pc:sldMkLst>
        <pc:spChg chg="mod">
          <ac:chgData name="Максим Мясников" userId="eb1110bc54b184a5" providerId="LiveId" clId="{A2428F48-EFAB-4F7A-AA4A-4DF7BB9402D9}" dt="2021-12-14T08:06:57.474" v="1554" actId="20577"/>
          <ac:spMkLst>
            <pc:docMk/>
            <pc:sldMk cId="0" sldId="256"/>
            <ac:spMk id="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04T17:04:57.207" v="315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4T08:09:39.674" v="1583" actId="20577"/>
          <ac:spMkLst>
            <pc:docMk/>
            <pc:sldMk cId="0" sldId="256"/>
            <ac:spMk id="12" creationId="{00000000-0000-0000-0000-000000000000}"/>
          </ac:spMkLst>
        </pc:spChg>
        <pc:graphicFrameChg chg="modGraphic">
          <ac:chgData name="Максим Мясников" userId="eb1110bc54b184a5" providerId="LiveId" clId="{A2428F48-EFAB-4F7A-AA4A-4DF7BB9402D9}" dt="2021-12-04T17:05:31.071" v="358" actId="20577"/>
          <ac:graphicFrameMkLst>
            <pc:docMk/>
            <pc:sldMk cId="0" sldId="256"/>
            <ac:graphicFrameMk id="6" creationId="{00000000-0000-0000-0000-000000000000}"/>
          </ac:graphicFrameMkLst>
        </pc:graphicFrameChg>
      </pc:sldChg>
      <pc:sldChg chg="modSp mod">
        <pc:chgData name="Максим Мясников" userId="eb1110bc54b184a5" providerId="LiveId" clId="{A2428F48-EFAB-4F7A-AA4A-4DF7BB9402D9}" dt="2021-12-05T16:49:58.246" v="554" actId="20577"/>
        <pc:sldMkLst>
          <pc:docMk/>
          <pc:sldMk cId="0" sldId="257"/>
        </pc:sldMkLst>
        <pc:graphicFrameChg chg="mod modGraphic">
          <ac:chgData name="Максим Мясников" userId="eb1110bc54b184a5" providerId="LiveId" clId="{A2428F48-EFAB-4F7A-AA4A-4DF7BB9402D9}" dt="2021-12-05T16:49:58.246" v="554" actId="20577"/>
          <ac:graphicFrameMkLst>
            <pc:docMk/>
            <pc:sldMk cId="0" sldId="257"/>
            <ac:graphicFrameMk id="6" creationId="{00000000-0000-0000-0000-000000000000}"/>
          </ac:graphicFrameMkLst>
        </pc:graphicFrameChg>
      </pc:sldChg>
      <pc:sldChg chg="modSp mod">
        <pc:chgData name="Максим Мясников" userId="eb1110bc54b184a5" providerId="LiveId" clId="{A2428F48-EFAB-4F7A-AA4A-4DF7BB9402D9}" dt="2021-12-05T16:50:09.230" v="556" actId="20577"/>
        <pc:sldMkLst>
          <pc:docMk/>
          <pc:sldMk cId="0" sldId="258"/>
        </pc:sldMkLst>
        <pc:graphicFrameChg chg="mod modGraphic">
          <ac:chgData name="Максим Мясников" userId="eb1110bc54b184a5" providerId="LiveId" clId="{A2428F48-EFAB-4F7A-AA4A-4DF7BB9402D9}" dt="2021-12-05T16:50:09.230" v="556" actId="20577"/>
          <ac:graphicFrameMkLst>
            <pc:docMk/>
            <pc:sldMk cId="0" sldId="258"/>
            <ac:graphicFrameMk id="6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14T08:08:31.802" v="1562" actId="14734"/>
        <pc:sldMkLst>
          <pc:docMk/>
          <pc:sldMk cId="0" sldId="260"/>
        </pc:sldMkLst>
        <pc:spChg chg="mod">
          <ac:chgData name="Максим Мясников" userId="eb1110bc54b184a5" providerId="LiveId" clId="{A2428F48-EFAB-4F7A-AA4A-4DF7BB9402D9}" dt="2021-12-12T12:46:24.299" v="563" actId="6549"/>
          <ac:spMkLst>
            <pc:docMk/>
            <pc:sldMk cId="0" sldId="260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46:43.066" v="570" actId="478"/>
          <ac:spMkLst>
            <pc:docMk/>
            <pc:sldMk cId="0" sldId="260"/>
            <ac:spMk id="12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2:52:15.390" v="821" actId="1035"/>
          <ac:spMkLst>
            <pc:docMk/>
            <pc:sldMk cId="0" sldId="260"/>
            <ac:spMk id="13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3:09:36.246" v="1285" actId="20577"/>
          <ac:spMkLst>
            <pc:docMk/>
            <pc:sldMk cId="0" sldId="260"/>
            <ac:spMk id="14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12T12:56:32.032" v="948" actId="20577"/>
          <ac:graphicFrameMkLst>
            <pc:docMk/>
            <pc:sldMk cId="0" sldId="260"/>
            <ac:graphicFrameMk id="6" creationId="{00000000-0000-0000-0000-000000000000}"/>
          </ac:graphicFrameMkLst>
        </pc:graphicFrameChg>
        <pc:graphicFrameChg chg="mod modGraphic">
          <ac:chgData name="Максим Мясников" userId="eb1110bc54b184a5" providerId="LiveId" clId="{A2428F48-EFAB-4F7A-AA4A-4DF7BB9402D9}" dt="2021-12-14T08:08:31.802" v="1562" actId="14734"/>
          <ac:graphicFrameMkLst>
            <pc:docMk/>
            <pc:sldMk cId="0" sldId="260"/>
            <ac:graphicFrameMk id="9" creationId="{00000000-0000-0000-0000-000000000000}"/>
          </ac:graphicFrameMkLst>
        </pc:graphicFrameChg>
        <pc:graphicFrameChg chg="del modGraphic">
          <ac:chgData name="Максим Мясников" userId="eb1110bc54b184a5" providerId="LiveId" clId="{A2428F48-EFAB-4F7A-AA4A-4DF7BB9402D9}" dt="2021-12-12T12:46:32.878" v="565" actId="478"/>
          <ac:graphicFrameMkLst>
            <pc:docMk/>
            <pc:sldMk cId="0" sldId="260"/>
            <ac:graphicFrameMk id="11" creationId="{00000000-0000-0000-0000-000000000000}"/>
          </ac:graphicFrameMkLst>
        </pc:graphicFrameChg>
      </pc:sldChg>
      <pc:sldChg chg="modSp mod">
        <pc:chgData name="Максим Мясников" userId="eb1110bc54b184a5" providerId="LiveId" clId="{A2428F48-EFAB-4F7A-AA4A-4DF7BB9402D9}" dt="2021-12-12T12:56:38.370" v="950" actId="20577"/>
        <pc:sldMkLst>
          <pc:docMk/>
          <pc:sldMk cId="0" sldId="261"/>
        </pc:sldMkLst>
        <pc:graphicFrameChg chg="mod modGraphic">
          <ac:chgData name="Максим Мясников" userId="eb1110bc54b184a5" providerId="LiveId" clId="{A2428F48-EFAB-4F7A-AA4A-4DF7BB9402D9}" dt="2021-12-12T12:56:38.370" v="950" actId="20577"/>
          <ac:graphicFrameMkLst>
            <pc:docMk/>
            <pc:sldMk cId="0" sldId="261"/>
            <ac:graphicFrameMk id="7" creationId="{00000000-0000-0000-0000-000000000000}"/>
          </ac:graphicFrameMkLst>
        </pc:graphicFrameChg>
      </pc:sldChg>
      <pc:sldChg chg="modSp mod">
        <pc:chgData name="Максим Мясников" userId="eb1110bc54b184a5" providerId="LiveId" clId="{A2428F48-EFAB-4F7A-AA4A-4DF7BB9402D9}" dt="2021-12-12T12:58:24.083" v="1009" actId="20577"/>
        <pc:sldMkLst>
          <pc:docMk/>
          <pc:sldMk cId="0" sldId="262"/>
        </pc:sldMkLst>
        <pc:spChg chg="mod">
          <ac:chgData name="Максим Мясников" userId="eb1110bc54b184a5" providerId="LiveId" clId="{A2428F48-EFAB-4F7A-AA4A-4DF7BB9402D9}" dt="2021-12-12T12:58:24.083" v="1009" actId="20577"/>
          <ac:spMkLst>
            <pc:docMk/>
            <pc:sldMk cId="0" sldId="262"/>
            <ac:spMk id="89" creationId="{00000000-0000-0000-0000-000000000000}"/>
          </ac:spMkLst>
        </pc:spChg>
      </pc:sldChg>
      <pc:sldChg chg="addSp delSp modSp mod">
        <pc:chgData name="Максим Мясников" userId="eb1110bc54b184a5" providerId="LiveId" clId="{A2428F48-EFAB-4F7A-AA4A-4DF7BB9402D9}" dt="2021-12-14T08:09:55.730" v="1601" actId="20577"/>
        <pc:sldMkLst>
          <pc:docMk/>
          <pc:sldMk cId="0" sldId="264"/>
        </pc:sldMkLst>
        <pc:spChg chg="mod">
          <ac:chgData name="Максим Мясников" userId="eb1110bc54b184a5" providerId="LiveId" clId="{A2428F48-EFAB-4F7A-AA4A-4DF7BB9402D9}" dt="2021-12-14T08:09:55.730" v="1601" actId="20577"/>
          <ac:spMkLst>
            <pc:docMk/>
            <pc:sldMk cId="0" sldId="264"/>
            <ac:spMk id="10" creationId="{00000000-0000-0000-0000-000000000000}"/>
          </ac:spMkLst>
        </pc:spChg>
        <pc:graphicFrameChg chg="del mod modGraphic">
          <ac:chgData name="Максим Мясников" userId="eb1110bc54b184a5" providerId="LiveId" clId="{A2428F48-EFAB-4F7A-AA4A-4DF7BB9402D9}" dt="2021-12-05T16:49:38.949" v="550" actId="478"/>
          <ac:graphicFrameMkLst>
            <pc:docMk/>
            <pc:sldMk cId="0" sldId="264"/>
            <ac:graphicFrameMk id="7" creationId="{00000000-0000-0000-0000-000000000000}"/>
          </ac:graphicFrameMkLst>
        </pc:graphicFrameChg>
        <pc:graphicFrameChg chg="add mod">
          <ac:chgData name="Максим Мясников" userId="eb1110bc54b184a5" providerId="LiveId" clId="{A2428F48-EFAB-4F7A-AA4A-4DF7BB9402D9}" dt="2021-12-05T16:50:36.746" v="561"/>
          <ac:graphicFrameMkLst>
            <pc:docMk/>
            <pc:sldMk cId="0" sldId="264"/>
            <ac:graphicFrameMk id="11" creationId="{E61E70AC-B958-4669-B1D3-6F708209FC5E}"/>
          </ac:graphicFrameMkLst>
        </pc:graphicFrameChg>
      </pc:sldChg>
      <pc:sldChg chg="modSp">
        <pc:chgData name="Максим Мясников" userId="eb1110bc54b184a5" providerId="LiveId" clId="{A2428F48-EFAB-4F7A-AA4A-4DF7BB9402D9}" dt="2021-12-05T16:50:30.363" v="559"/>
        <pc:sldMkLst>
          <pc:docMk/>
          <pc:sldMk cId="0" sldId="266"/>
        </pc:sldMkLst>
        <pc:graphicFrameChg chg="mod">
          <ac:chgData name="Максим Мясников" userId="eb1110bc54b184a5" providerId="LiveId" clId="{A2428F48-EFAB-4F7A-AA4A-4DF7BB9402D9}" dt="2021-12-05T16:50:30.363" v="559"/>
          <ac:graphicFrameMkLst>
            <pc:docMk/>
            <pc:sldMk cId="0" sldId="266"/>
            <ac:graphicFrameMk id="7" creationId="{00000000-0000-0000-0000-000000000000}"/>
          </ac:graphicFrameMkLst>
        </pc:graphicFrameChg>
      </pc:sldChg>
      <pc:sldChg chg="modSp">
        <pc:chgData name="Максим Мясников" userId="eb1110bc54b184a5" providerId="LiveId" clId="{A2428F48-EFAB-4F7A-AA4A-4DF7BB9402D9}" dt="2021-12-05T16:50:33.578" v="560"/>
        <pc:sldMkLst>
          <pc:docMk/>
          <pc:sldMk cId="0" sldId="269"/>
        </pc:sldMkLst>
        <pc:graphicFrameChg chg="mod">
          <ac:chgData name="Максим Мясников" userId="eb1110bc54b184a5" providerId="LiveId" clId="{A2428F48-EFAB-4F7A-AA4A-4DF7BB9402D9}" dt="2021-12-05T16:50:33.578" v="560"/>
          <ac:graphicFrameMkLst>
            <pc:docMk/>
            <pc:sldMk cId="0" sldId="269"/>
            <ac:graphicFrameMk id="6" creationId="{00000000-0000-0000-0000-000000000000}"/>
          </ac:graphicFrameMkLst>
        </pc:graphicFrameChg>
      </pc:sldChg>
      <pc:sldChg chg="addSp delSp modSp add mod">
        <pc:chgData name="Максим Мясников" userId="eb1110bc54b184a5" providerId="LiveId" clId="{A2428F48-EFAB-4F7A-AA4A-4DF7BB9402D9}" dt="2021-12-14T08:08:12.779" v="1558" actId="255"/>
        <pc:sldMkLst>
          <pc:docMk/>
          <pc:sldMk cId="2829726656" sldId="271"/>
        </pc:sldMkLst>
        <pc:spChg chg="mod">
          <ac:chgData name="Максим Мясников" userId="eb1110bc54b184a5" providerId="LiveId" clId="{A2428F48-EFAB-4F7A-AA4A-4DF7BB9402D9}" dt="2021-12-12T12:46:27.877" v="564" actId="6549"/>
          <ac:spMkLst>
            <pc:docMk/>
            <pc:sldMk cId="2829726656" sldId="271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59:06.119" v="1010" actId="478"/>
          <ac:spMkLst>
            <pc:docMk/>
            <pc:sldMk cId="2829726656" sldId="271"/>
            <ac:spMk id="12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3:09:43.389" v="1286" actId="478"/>
          <ac:spMkLst>
            <pc:docMk/>
            <pc:sldMk cId="2829726656" sldId="271"/>
            <ac:spMk id="13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2T13:19:14.478" v="1552" actId="20577"/>
          <ac:spMkLst>
            <pc:docMk/>
            <pc:sldMk cId="2829726656" sldId="271"/>
            <ac:spMk id="14" creationId="{00000000-0000-0000-0000-000000000000}"/>
          </ac:spMkLst>
        </pc:spChg>
        <pc:spChg chg="add mod">
          <ac:chgData name="Максим Мясников" userId="eb1110bc54b184a5" providerId="LiveId" clId="{A2428F48-EFAB-4F7A-AA4A-4DF7BB9402D9}" dt="2021-12-12T13:09:44.520" v="1287"/>
          <ac:spMkLst>
            <pc:docMk/>
            <pc:sldMk cId="2829726656" sldId="271"/>
            <ac:spMk id="17" creationId="{4FCA7011-0A55-4B99-B620-C867CF65B469}"/>
          </ac:spMkLst>
        </pc:spChg>
        <pc:graphicFrameChg chg="modGraphic">
          <ac:chgData name="Максим Мясников" userId="eb1110bc54b184a5" providerId="LiveId" clId="{A2428F48-EFAB-4F7A-AA4A-4DF7BB9402D9}" dt="2021-12-12T12:56:34.778" v="949" actId="20577"/>
          <ac:graphicFrameMkLst>
            <pc:docMk/>
            <pc:sldMk cId="2829726656" sldId="271"/>
            <ac:graphicFrameMk id="6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9:07.914" v="1011" actId="478"/>
          <ac:graphicFrameMkLst>
            <pc:docMk/>
            <pc:sldMk cId="2829726656" sldId="271"/>
            <ac:graphicFrameMk id="9" creationId="{00000000-0000-0000-0000-000000000000}"/>
          </ac:graphicFrameMkLst>
        </pc:graphicFrameChg>
        <pc:graphicFrameChg chg="mod ord modGraphic">
          <ac:chgData name="Максим Мясников" userId="eb1110bc54b184a5" providerId="LiveId" clId="{A2428F48-EFAB-4F7A-AA4A-4DF7BB9402D9}" dt="2021-12-14T08:08:12.779" v="1558" actId="255"/>
          <ac:graphicFrameMkLst>
            <pc:docMk/>
            <pc:sldMk cId="2829726656" sldId="271"/>
            <ac:graphicFrameMk id="11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8:03.281" v="1007"/>
          <ac:graphicFrameMkLst>
            <pc:docMk/>
            <pc:sldMk cId="2829726656" sldId="271"/>
            <ac:graphicFrameMk id="15" creationId="{BB01221C-895A-45F1-80BD-EFC5EEF455A1}"/>
          </ac:graphicFrameMkLst>
        </pc:graphicFrameChg>
        <pc:graphicFrameChg chg="add del mod">
          <ac:chgData name="Максим Мясников" userId="eb1110bc54b184a5" providerId="LiveId" clId="{A2428F48-EFAB-4F7A-AA4A-4DF7BB9402D9}" dt="2021-12-12T13:00:06.387" v="1019" actId="478"/>
          <ac:graphicFrameMkLst>
            <pc:docMk/>
            <pc:sldMk cId="2829726656" sldId="271"/>
            <ac:graphicFrameMk id="16" creationId="{86266CE5-49EC-4DC3-AFE9-5E17A960C42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" TargetMode="External"/><Relationship Id="rId7" Type="http://schemas.openxmlformats.org/officeDocument/2006/relationships/hyperlink" Target="https://www.ruby-lang.org/ru/" TargetMode="External"/><Relationship Id="rId2" Type="http://schemas.openxmlformats.org/officeDocument/2006/relationships/hyperlink" Target="https://docs.oracle.com/en/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hp.net/" TargetMode="Externa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learn.javascript.r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u-ru/rider/" TargetMode="External"/><Relationship Id="rId2" Type="http://schemas.openxmlformats.org/officeDocument/2006/relationships/hyperlink" Target="https://visualstudio.microsoft.com/r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SharpDevelop" TargetMode="External"/><Relationship Id="rId4" Type="http://schemas.openxmlformats.org/officeDocument/2006/relationships/hyperlink" Target="https://www.monodevelop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5645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Разработка веб-службы для доступа к электронной почте на основе двухфакторной аутентификации</a:t>
            </a:r>
            <a:br>
              <a:rPr lang="ru-RU" sz="2200" b="1" dirty="0"/>
            </a:br>
            <a:r>
              <a:rPr lang="ru-RU" sz="2200" b="1" dirty="0"/>
              <a:t> (Шифр ВС ДЭП)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539552" y="1412776"/>
            <a:ext cx="73287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 от института </a:t>
            </a:r>
            <a:r>
              <a:rPr lang="ru-RU" sz="2000" b="1" dirty="0" err="1"/>
              <a:t>СПИНТех</a:t>
            </a:r>
            <a:r>
              <a:rPr lang="ru-RU" sz="2000" b="1" dirty="0"/>
              <a:t>: </a:t>
            </a:r>
            <a:r>
              <a:rPr lang="ru-RU" sz="2000" dirty="0"/>
              <a:t>проф., д. т. н. </a:t>
            </a:r>
          </a:p>
          <a:p>
            <a:r>
              <a:rPr lang="ru-RU" sz="2000" dirty="0"/>
              <a:t> Гагарина Лариса Геннадьевна</a:t>
            </a:r>
            <a:endParaRPr lang="ru-RU" sz="2000" b="1" dirty="0"/>
          </a:p>
          <a:p>
            <a:r>
              <a:rPr lang="ru-RU" sz="2000" b="1" dirty="0"/>
              <a:t>Исполнитель:</a:t>
            </a:r>
            <a:r>
              <a:rPr lang="ru-RU" sz="2000" dirty="0"/>
              <a:t> ст. </a:t>
            </a:r>
            <a:r>
              <a:rPr lang="ru-RU" sz="2000" dirty="0" err="1"/>
              <a:t>гр</a:t>
            </a:r>
            <a:r>
              <a:rPr lang="ru-RU" sz="2000" dirty="0"/>
              <a:t> ПИН-44 Мясников Максим Александрович 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611560" y="3212976"/>
            <a:ext cx="8105911" cy="303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/>
              <a:t>Цель:</a:t>
            </a:r>
            <a:r>
              <a:rPr lang="ru-RU" sz="2000" dirty="0"/>
              <a:t> повышение эффективности </a:t>
            </a:r>
            <a:r>
              <a:rPr lang="en-US" sz="2000" dirty="0"/>
              <a:t> </a:t>
            </a:r>
            <a:r>
              <a:rPr lang="ru-RU" sz="2000" dirty="0"/>
              <a:t>(быстродействия и пр.)………………</a:t>
            </a:r>
          </a:p>
          <a:p>
            <a:endParaRPr lang="ru-RU" sz="1100" b="1" dirty="0"/>
          </a:p>
          <a:p>
            <a:r>
              <a:rPr lang="ru-RU" sz="2000" b="1" dirty="0"/>
              <a:t>Задачи: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исследование 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сравнительный анализ существующих аналогов;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выбор языка и среды программирования;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схемы данных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 алгоритмов ВС ДЭП;</a:t>
            </a:r>
          </a:p>
          <a:p>
            <a:pPr>
              <a:tabLst>
                <a:tab pos="266700" algn="l"/>
              </a:tabLst>
            </a:pP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91398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23528" y="1340769"/>
            <a:ext cx="84249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/>
              <a:t>Ф.И. О. автора. Универсальный командный интерпретатор. </a:t>
            </a:r>
            <a:r>
              <a:rPr lang="ru-RU" dirty="0" err="1"/>
              <a:t>Инноватика</a:t>
            </a:r>
            <a:r>
              <a:rPr lang="ru-RU" dirty="0"/>
              <a:t> и инновационные процессы в экономике, науке, образовании и в области права. Седьмая межвузовская научно-практическая конференция. Материалы научных докладов. – М.: ИГУПИТ, 2014, с. 226-232.</a:t>
            </a:r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/>
              <a:t>Программный модуль внедрен на предприятии ОАО «НИИ «</a:t>
            </a:r>
            <a:r>
              <a:rPr lang="ru-RU" dirty="0" err="1"/>
              <a:t>Субмикрон</a:t>
            </a:r>
            <a:r>
              <a:rPr lang="ru-RU" dirty="0"/>
              <a:t>»</a:t>
            </a:r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1520" y="476672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Апробация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Результаты работы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42900" y="1565521"/>
            <a:ext cx="833355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исследована предметная область;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проведён обзор существующих программных решений;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выбраны язык и среда программирования;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данных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алгоритма ВС ДЭП;</a:t>
            </a:r>
          </a:p>
          <a:p>
            <a:pPr>
              <a:tabLst>
                <a:tab pos="457200" algn="l"/>
              </a:tabLst>
            </a:pPr>
            <a:endParaRPr lang="ru-RU" sz="2400" dirty="0"/>
          </a:p>
        </p:txBody>
      </p:sp>
      <p:graphicFrame>
        <p:nvGraphicFramePr>
          <p:cNvPr id="11" name="Group 10">
            <a:extLst>
              <a:ext uri="{FF2B5EF4-FFF2-40B4-BE49-F238E27FC236}">
                <a16:creationId xmlns:a16="http://schemas.microsoft.com/office/drawing/2014/main" id="{E61E70AC-B958-4669-B1D3-6F708209F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47294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47784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9818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существующих аналогичных решений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44" y="5877272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Источники информации:</a:t>
            </a:r>
          </a:p>
          <a:p>
            <a:r>
              <a:rPr lang="en-US" sz="1200" dirty="0"/>
              <a:t>[1] </a:t>
            </a:r>
            <a:r>
              <a:rPr lang="en-US" sz="1200" u="sng" dirty="0"/>
              <a:t>http://qt-project.org/</a:t>
            </a:r>
            <a:r>
              <a:rPr lang="ru-RU" sz="1200" u="sng" dirty="0"/>
              <a:t>...............................................</a:t>
            </a:r>
            <a:endParaRPr lang="en-US" sz="1200" u="sng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/>
        </p:nvGraphicFramePr>
        <p:xfrm>
          <a:off x="467544" y="764704"/>
          <a:ext cx="8352928" cy="2286064"/>
        </p:xfrm>
        <a:graphic>
          <a:graphicData uri="http://schemas.openxmlformats.org/drawingml/2006/table">
            <a:tbl>
              <a:tblPr/>
              <a:tblGrid>
                <a:gridCol w="1715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8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5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2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0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Mangal"/>
                        </a:rPr>
                        <a:t>Название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Mangal"/>
                        </a:rPr>
                        <a:t>Поддерживаемые языки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Mangal"/>
                        </a:rPr>
                        <a:t>Способ использования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Mangal"/>
                        </a:rPr>
                        <a:t>Год выпуска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9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baseline="300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37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b="1" u="none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332003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138568"/>
              </p:ext>
            </p:extLst>
          </p:nvPr>
        </p:nvGraphicFramePr>
        <p:xfrm>
          <a:off x="467544" y="764704"/>
          <a:ext cx="8280918" cy="4206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2100">
                  <a:extLst>
                    <a:ext uri="{9D8B030D-6E8A-4147-A177-3AD203B41FA5}">
                      <a16:colId xmlns:a16="http://schemas.microsoft.com/office/drawing/2014/main" val="922393062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657217664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3432312047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JavaScript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[3]</a:t>
                      </a:r>
                      <a:endParaRPr kumimoji="0" lang="en-US" sz="20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Python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Php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Ruby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ООП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ФП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Статистическая типизация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динамической типизации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Обработка исключений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Многопоточность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0277362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Асинхронность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06702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Отложенные вычисления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60426947"/>
                  </a:ext>
                </a:extLst>
              </a:tr>
            </a:tbl>
          </a:graphicData>
        </a:graphic>
      </p:graphicFrame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языка программирования</a:t>
            </a:r>
          </a:p>
        </p:txBody>
      </p:sp>
      <p:sp>
        <p:nvSpPr>
          <p:cNvPr id="13" name="Rectangle 206"/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517232"/>
            <a:ext cx="338422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dirty="0">
                <a:cs typeface="Arial" charset="0"/>
                <a:hlinkClick r:id="rId2"/>
              </a:rPr>
              <a:t>https://docs.oracle.com/en/java/</a:t>
            </a:r>
            <a:r>
              <a:rPr lang="en-US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</a:t>
            </a:r>
            <a:r>
              <a:rPr lang="en-US" sz="1000" dirty="0">
                <a:cs typeface="Arial" charset="0"/>
                <a:hlinkClick r:id="rId3"/>
              </a:rPr>
              <a:t> https://docs.microsoft.com/ru-ru/dotnet/csharp/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 </a:t>
            </a:r>
            <a:r>
              <a:rPr lang="en-US" sz="1000" dirty="0">
                <a:cs typeface="Arial" charset="0"/>
                <a:hlinkClick r:id="rId4"/>
              </a:rPr>
              <a:t>https://learn.javascript.ru/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[4] </a:t>
            </a:r>
            <a:r>
              <a:rPr lang="en-US" sz="1000" u="sng" dirty="0">
                <a:cs typeface="Arial" charset="0"/>
                <a:hlinkClick r:id="rId5"/>
              </a:rPr>
              <a:t>https://www.python.org/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[5] </a:t>
            </a:r>
            <a:r>
              <a:rPr lang="en-US" sz="1000" u="sng" dirty="0">
                <a:cs typeface="Arial" charset="0"/>
                <a:hlinkClick r:id="rId6"/>
              </a:rPr>
              <a:t>https://www.php.net/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[6] </a:t>
            </a:r>
            <a:r>
              <a:rPr lang="en-US" sz="1000" u="sng" dirty="0">
                <a:cs typeface="Arial" charset="0"/>
                <a:hlinkClick r:id="rId7"/>
              </a:rPr>
              <a:t>https://www.ruby-lang.org/ru/</a:t>
            </a:r>
            <a:r>
              <a:rPr lang="en-US" sz="1000" u="sng" dirty="0"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7160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среды программирования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728320"/>
            <a:ext cx="3384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u="sng" dirty="0">
                <a:cs typeface="Arial" charset="0"/>
                <a:hlinkClick r:id="rId2"/>
              </a:rPr>
              <a:t>https://visualstudio.microsoft.com/ru/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 </a:t>
            </a:r>
            <a:r>
              <a:rPr lang="en-US" sz="1000" dirty="0">
                <a:cs typeface="Arial" charset="0"/>
                <a:hlinkClick r:id="rId3"/>
              </a:rPr>
              <a:t>https://www.jetbrains.com/ru-ru/rider/</a:t>
            </a:r>
            <a:r>
              <a:rPr lang="ru-RU" sz="1000" dirty="0">
                <a:cs typeface="Arial" charset="0"/>
              </a:rPr>
              <a:t> 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4"/>
              </a:rPr>
              <a:t>https://www.monodevelop.com/</a:t>
            </a:r>
            <a:r>
              <a:rPr lang="ru-RU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</a:t>
            </a:r>
            <a:r>
              <a:rPr lang="ru-RU" sz="1000" dirty="0">
                <a:cs typeface="Arial" charset="0"/>
              </a:rPr>
              <a:t>4</a:t>
            </a:r>
            <a:r>
              <a:rPr lang="en-US" sz="1000" dirty="0">
                <a:cs typeface="Arial" charset="0"/>
              </a:rPr>
              <a:t>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5"/>
              </a:rPr>
              <a:t>https://ru.wikipedia.org/wiki/SharpDevelop</a:t>
            </a:r>
            <a:r>
              <a:rPr lang="ru-RU" sz="1000" dirty="0">
                <a:cs typeface="Arial" charset="0"/>
              </a:rPr>
              <a:t> </a:t>
            </a:r>
            <a:endParaRPr lang="en-US" sz="1000" u="sng" dirty="0">
              <a:cs typeface="Arial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70300"/>
              </p:ext>
            </p:extLst>
          </p:nvPr>
        </p:nvGraphicFramePr>
        <p:xfrm>
          <a:off x="467544" y="766652"/>
          <a:ext cx="8280920" cy="445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97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712">
                  <a:extLst>
                    <a:ext uri="{9D8B030D-6E8A-4147-A177-3AD203B41FA5}">
                      <a16:colId xmlns:a16="http://schemas.microsoft.com/office/drawing/2014/main" val="1505116884"/>
                    </a:ext>
                  </a:extLst>
                </a:gridCol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Rider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MonoDevelop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SharpDevelop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Бесплатность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Бесплатно для студентов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Автоматическое дополнение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Статистический анализатор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Отладчик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Тестирование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71437795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Профилирование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Необходимы расширения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53795411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Шаблоны проектов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3329732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Кроссплатформенная сборка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546013313"/>
                  </a:ext>
                </a:extLst>
              </a:tr>
            </a:tbl>
          </a:graphicData>
        </a:graphic>
      </p:graphicFrame>
      <p:sp>
        <p:nvSpPr>
          <p:cNvPr id="17" name="Rectangle 206">
            <a:extLst>
              <a:ext uri="{FF2B5EF4-FFF2-40B4-BE49-F238E27FC236}">
                <a16:creationId xmlns:a16="http://schemas.microsoft.com/office/drawing/2014/main" id="{4FCA7011-0A55-4B99-B620-C867CF65B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82972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Схема данных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43106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Группа 73"/>
          <p:cNvGrpSpPr/>
          <p:nvPr/>
        </p:nvGrpSpPr>
        <p:grpSpPr>
          <a:xfrm>
            <a:off x="3347864" y="4982357"/>
            <a:ext cx="5621913" cy="1687003"/>
            <a:chOff x="611560" y="4293096"/>
            <a:chExt cx="6581775" cy="1975035"/>
          </a:xfrm>
        </p:grpSpPr>
        <p:sp>
          <p:nvSpPr>
            <p:cNvPr id="75" name="Line 4"/>
            <p:cNvSpPr>
              <a:spLocks noChangeShapeType="1"/>
            </p:cNvSpPr>
            <p:nvPr/>
          </p:nvSpPr>
          <p:spPr bwMode="auto">
            <a:xfrm>
              <a:off x="935378" y="4295636"/>
              <a:ext cx="635" cy="906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>
              <a:off x="3124013" y="4833531"/>
              <a:ext cx="406487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>
              <a:off x="1328406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2228749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>
              <a:off x="2768447" y="4295636"/>
              <a:ext cx="635" cy="1972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0" name="Line 9"/>
            <p:cNvSpPr>
              <a:spLocks noChangeShapeType="1"/>
            </p:cNvSpPr>
            <p:nvPr/>
          </p:nvSpPr>
          <p:spPr bwMode="auto">
            <a:xfrm>
              <a:off x="3128457" y="4300082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611560" y="5913767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611560" y="6093489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626163" y="5024684"/>
              <a:ext cx="290802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Изм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954427" y="5024684"/>
              <a:ext cx="362550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1355073" y="5024684"/>
              <a:ext cx="84764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№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докум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2249702" y="5024684"/>
              <a:ext cx="50541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7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Подпись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783685" y="5024684"/>
              <a:ext cx="32953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Дата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5307567" y="5567025"/>
              <a:ext cx="319374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5617417" y="5566390"/>
              <a:ext cx="375884" cy="1581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Times New Roman" pitchFamily="18" charset="0"/>
                  <a:cs typeface="Arial" pitchFamily="34" charset="0"/>
                </a:rPr>
                <a:t>7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3155759" y="4442335"/>
              <a:ext cx="4005194" cy="243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СХЕМА АЛГОРИТМА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ПМ</a:t>
              </a:r>
              <a:r>
                <a:rPr kumimoji="0" lang="uk-UA" sz="800" b="0" i="1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УКИ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5297408" y="5013253"/>
              <a:ext cx="1895927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616639" y="519424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611560" y="50132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4" name="Line 23"/>
            <p:cNvSpPr>
              <a:spLocks noChangeShapeType="1"/>
            </p:cNvSpPr>
            <p:nvPr/>
          </p:nvSpPr>
          <p:spPr bwMode="auto">
            <a:xfrm>
              <a:off x="611560" y="57327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5" name="Line 24"/>
            <p:cNvSpPr>
              <a:spLocks noChangeShapeType="1"/>
            </p:cNvSpPr>
            <p:nvPr/>
          </p:nvSpPr>
          <p:spPr bwMode="auto">
            <a:xfrm>
              <a:off x="611560" y="5551784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grpSp>
          <p:nvGrpSpPr>
            <p:cNvPr id="96" name="Group 25"/>
            <p:cNvGrpSpPr>
              <a:grpSpLocks/>
            </p:cNvGrpSpPr>
            <p:nvPr/>
          </p:nvGrpSpPr>
          <p:grpSpPr bwMode="auto">
            <a:xfrm>
              <a:off x="621084" y="5202501"/>
              <a:ext cx="1581633" cy="157495"/>
              <a:chOff x="0" y="0"/>
              <a:chExt cx="19999" cy="20000"/>
            </a:xfrm>
          </p:grpSpPr>
          <p:sp>
            <p:nvSpPr>
              <p:cNvPr id="136" name="Rectangle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</a:t>
                </a:r>
                <a:r>
                  <a:rPr kumimoji="0" lang="uk-UA" sz="800" b="0" i="1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Разраб</a:t>
                </a:r>
                <a:r>
                  <a:rPr kumimoji="0" lang="uk-UA" sz="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.</a:t>
                </a: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" name="Rectangle 27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7" name="Group 28"/>
            <p:cNvGrpSpPr>
              <a:grpSpLocks/>
            </p:cNvGrpSpPr>
            <p:nvPr/>
          </p:nvGrpSpPr>
          <p:grpSpPr bwMode="auto">
            <a:xfrm>
              <a:off x="621084" y="5380318"/>
              <a:ext cx="1581633" cy="157495"/>
              <a:chOff x="0" y="0"/>
              <a:chExt cx="19999" cy="20000"/>
            </a:xfrm>
          </p:grpSpPr>
          <p:sp>
            <p:nvSpPr>
              <p:cNvPr id="134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Провер.</a:t>
                </a:r>
                <a:endPara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30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621084" y="5558134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Т.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621084" y="5924563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Н.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21084" y="6100475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Утверд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Line 40"/>
            <p:cNvSpPr>
              <a:spLocks noChangeShapeType="1"/>
            </p:cNvSpPr>
            <p:nvPr/>
          </p:nvSpPr>
          <p:spPr bwMode="auto">
            <a:xfrm>
              <a:off x="5288519" y="4843057"/>
              <a:ext cx="635" cy="14199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2" name="Rectangle 41"/>
            <p:cNvSpPr>
              <a:spLocks noChangeArrowheads="1"/>
            </p:cNvSpPr>
            <p:nvPr/>
          </p:nvSpPr>
          <p:spPr bwMode="auto">
            <a:xfrm>
              <a:off x="3175749" y="5087898"/>
              <a:ext cx="2072440" cy="51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Программный модуль «Универсальный командный интерпретатор»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Line 42"/>
            <p:cNvSpPr>
              <a:spLocks noChangeShapeType="1"/>
            </p:cNvSpPr>
            <p:nvPr/>
          </p:nvSpPr>
          <p:spPr bwMode="auto">
            <a:xfrm>
              <a:off x="5292963" y="5553689"/>
              <a:ext cx="1900372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4" name="Line 43"/>
            <p:cNvSpPr>
              <a:spLocks noChangeShapeType="1"/>
            </p:cNvSpPr>
            <p:nvPr/>
          </p:nvSpPr>
          <p:spPr bwMode="auto">
            <a:xfrm>
              <a:off x="3130997" y="5733411"/>
              <a:ext cx="4061704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>
              <a:off x="6367280" y="4843057"/>
              <a:ext cx="1905" cy="705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6" name="Rectangle 45"/>
            <p:cNvSpPr>
              <a:spLocks noChangeArrowheads="1"/>
            </p:cNvSpPr>
            <p:nvPr/>
          </p:nvSpPr>
          <p:spPr bwMode="auto">
            <a:xfrm>
              <a:off x="5317091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Лит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6026953" y="5567025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Листов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47"/>
            <p:cNvSpPr>
              <a:spLocks noChangeArrowheads="1"/>
            </p:cNvSpPr>
            <p:nvPr/>
          </p:nvSpPr>
          <p:spPr bwMode="auto">
            <a:xfrm>
              <a:off x="6506966" y="5567025"/>
              <a:ext cx="51049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Line 48"/>
            <p:cNvSpPr>
              <a:spLocks noChangeShapeType="1"/>
            </p:cNvSpPr>
            <p:nvPr/>
          </p:nvSpPr>
          <p:spPr bwMode="auto">
            <a:xfrm>
              <a:off x="5468842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0" name="Line 49"/>
            <p:cNvSpPr>
              <a:spLocks noChangeShapeType="1"/>
            </p:cNvSpPr>
            <p:nvPr/>
          </p:nvSpPr>
          <p:spPr bwMode="auto">
            <a:xfrm>
              <a:off x="5648529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1" name="Rectangle 50"/>
            <p:cNvSpPr>
              <a:spLocks noChangeArrowheads="1"/>
            </p:cNvSpPr>
            <p:nvPr/>
          </p:nvSpPr>
          <p:spPr bwMode="auto">
            <a:xfrm>
              <a:off x="5317091" y="5876934"/>
              <a:ext cx="1847672" cy="224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НИУ «МИЭТ»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Line 51"/>
            <p:cNvSpPr>
              <a:spLocks noChangeShapeType="1"/>
            </p:cNvSpPr>
            <p:nvPr/>
          </p:nvSpPr>
          <p:spPr bwMode="auto">
            <a:xfrm>
              <a:off x="611560" y="4293096"/>
              <a:ext cx="6577331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3" name="Line 52"/>
            <p:cNvSpPr>
              <a:spLocks noChangeShapeType="1"/>
            </p:cNvSpPr>
            <p:nvPr/>
          </p:nvSpPr>
          <p:spPr bwMode="auto">
            <a:xfrm>
              <a:off x="611560" y="44734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4" name="Line 53"/>
            <p:cNvSpPr>
              <a:spLocks noChangeShapeType="1"/>
            </p:cNvSpPr>
            <p:nvPr/>
          </p:nvSpPr>
          <p:spPr bwMode="auto">
            <a:xfrm>
              <a:off x="611560" y="46531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611560" y="5373332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6" name="Rectangle 56"/>
            <p:cNvSpPr>
              <a:spLocks noChangeArrowheads="1"/>
            </p:cNvSpPr>
            <p:nvPr/>
          </p:nvSpPr>
          <p:spPr bwMode="auto">
            <a:xfrm>
              <a:off x="621084" y="573595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Реценз.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Line 58"/>
            <p:cNvSpPr>
              <a:spLocks noChangeShapeType="1"/>
            </p:cNvSpPr>
            <p:nvPr/>
          </p:nvSpPr>
          <p:spPr bwMode="auto">
            <a:xfrm>
              <a:off x="5828852" y="4837977"/>
              <a:ext cx="1905" cy="7106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8" name="Rectangle 59"/>
            <p:cNvSpPr>
              <a:spLocks noChangeArrowheads="1"/>
            </p:cNvSpPr>
            <p:nvPr/>
          </p:nvSpPr>
          <p:spPr bwMode="auto">
            <a:xfrm>
              <a:off x="5860599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Масса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60"/>
            <p:cNvSpPr>
              <a:spLocks noChangeArrowheads="1"/>
            </p:cNvSpPr>
            <p:nvPr/>
          </p:nvSpPr>
          <p:spPr bwMode="auto">
            <a:xfrm>
              <a:off x="6403471" y="4848138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Масштаб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Line 61"/>
            <p:cNvSpPr>
              <a:spLocks noChangeShapeType="1"/>
            </p:cNvSpPr>
            <p:nvPr/>
          </p:nvSpPr>
          <p:spPr bwMode="auto">
            <a:xfrm>
              <a:off x="6008540" y="5557499"/>
              <a:ext cx="635" cy="1721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2" name="Rectangle 63"/>
            <p:cNvSpPr>
              <a:spLocks noChangeArrowheads="1"/>
            </p:cNvSpPr>
            <p:nvPr/>
          </p:nvSpPr>
          <p:spPr bwMode="auto">
            <a:xfrm>
              <a:off x="5860599" y="5200596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64"/>
            <p:cNvSpPr>
              <a:spLocks noChangeArrowheads="1"/>
            </p:cNvSpPr>
            <p:nvPr/>
          </p:nvSpPr>
          <p:spPr bwMode="auto">
            <a:xfrm>
              <a:off x="6403471" y="5200596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 : 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Line 65"/>
            <p:cNvSpPr>
              <a:spLocks noChangeShapeType="1"/>
            </p:cNvSpPr>
            <p:nvPr/>
          </p:nvSpPr>
          <p:spPr bwMode="auto">
            <a:xfrm>
              <a:off x="611560" y="4829086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5" name="Line 9"/>
            <p:cNvSpPr>
              <a:spLocks noChangeShapeType="1"/>
            </p:cNvSpPr>
            <p:nvPr/>
          </p:nvSpPr>
          <p:spPr bwMode="auto">
            <a:xfrm>
              <a:off x="611560" y="4293096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</p:grpSp>
      <p:sp>
        <p:nvSpPr>
          <p:cNvPr id="138" name="Прямоугольник 137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+mn-lt"/>
              </a:rPr>
              <a:t>Пользовательский интерфейс. Экранные формы…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070932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Отладка и тестирование ПМ УКИ</a:t>
            </a: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395536" y="764704"/>
            <a:ext cx="3600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/>
              <a:t>Встроенный отладчик ………………………..</a:t>
            </a:r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4211960" y="764704"/>
            <a:ext cx="37444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/>
              <a:t>Тестирование с помощью …………………..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13425</TotalTime>
  <Words>727</Words>
  <Application>Microsoft Office PowerPoint</Application>
  <PresentationFormat>Экран (4:3)</PresentationFormat>
  <Paragraphs>224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ISOCPEUR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Пользовательский интерфейс. Экранные формы…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nenagleyko</dc:creator>
  <cp:lastModifiedBy>Максим Мясников</cp:lastModifiedBy>
  <cp:revision>215</cp:revision>
  <dcterms:created xsi:type="dcterms:W3CDTF">2014-03-17T07:20:10Z</dcterms:created>
  <dcterms:modified xsi:type="dcterms:W3CDTF">2021-12-14T08:09:58Z</dcterms:modified>
</cp:coreProperties>
</file>