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3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aCute" TargetMode="Externa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852936"/>
            <a:ext cx="8105911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196189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</a:t>
            </a:r>
            <a:r>
              <a:rPr lang="ru-RU" sz="2400"/>
              <a:t>существующих аналогов;</a:t>
            </a:r>
            <a:endParaRPr lang="ru-RU" sz="2400" dirty="0"/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программирования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6923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7010"/>
              </p:ext>
            </p:extLst>
          </p:nvPr>
        </p:nvGraphicFramePr>
        <p:xfrm>
          <a:off x="467544" y="764704"/>
          <a:ext cx="8280918" cy="3596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651376"/>
            <a:ext cx="3384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[5] </a:t>
            </a:r>
            <a:r>
              <a:rPr lang="en-US" sz="1000" dirty="0">
                <a:cs typeface="Arial" charset="0"/>
                <a:hlinkClick r:id="rId6"/>
              </a:rPr>
              <a:t>https://github.com/eclipse/aCute</a:t>
            </a:r>
            <a:r>
              <a:rPr lang="en-US" sz="1000" dirty="0">
                <a:cs typeface="Arial" charset="0"/>
              </a:rPr>
              <a:t> 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7170"/>
              </p:ext>
            </p:extLst>
          </p:nvPr>
        </p:nvGraphicFramePr>
        <p:xfrm>
          <a:off x="467544" y="766652"/>
          <a:ext cx="828091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8" r="1"/>
          <a:stretch/>
        </p:blipFill>
        <p:spPr>
          <a:xfrm>
            <a:off x="1689392" y="861256"/>
            <a:ext cx="7275096" cy="5135487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270F3E8-3C51-48FE-8563-9B32F585A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5" t="2107" r="84839" b="-2107"/>
          <a:stretch/>
        </p:blipFill>
        <p:spPr>
          <a:xfrm>
            <a:off x="179512" y="274323"/>
            <a:ext cx="1509880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Пользовательский интерфейс. Экранные формы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14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4B16D-4C41-4853-B27E-7B734632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16" y="3914579"/>
            <a:ext cx="2153461" cy="12426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01425D-1D49-4B53-8321-EAF7589A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3" y="3920498"/>
            <a:ext cx="4558552" cy="11628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6AE44-A56A-4CAA-85E3-8AB8CFE5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06" y="1078019"/>
            <a:ext cx="2145571" cy="1482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4E5C4-C2A0-4577-A39A-B853DAD98B66}"/>
              </a:ext>
            </a:extLst>
          </p:cNvPr>
          <p:cNvSpPr txBox="1"/>
          <p:nvPr/>
        </p:nvSpPr>
        <p:spPr>
          <a:xfrm>
            <a:off x="5964838" y="523719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4.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авторизации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108F1-31FD-4030-AAC9-0BA7DAA6741C}"/>
              </a:ext>
            </a:extLst>
          </p:cNvPr>
          <p:cNvSpPr txBox="1"/>
          <p:nvPr/>
        </p:nvSpPr>
        <p:spPr>
          <a:xfrm>
            <a:off x="5868144" y="2623216"/>
            <a:ext cx="247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2.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редактирования почтового сервера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774EC-4F94-489B-B13A-BEC8CBBB5FCD}"/>
              </a:ext>
            </a:extLst>
          </p:cNvPr>
          <p:cNvSpPr txBox="1"/>
          <p:nvPr/>
        </p:nvSpPr>
        <p:spPr>
          <a:xfrm>
            <a:off x="1459003" y="5237192"/>
            <a:ext cx="324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3.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просмотра писем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C8799D-67EA-4FFF-AFC3-E8BA17BA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1" y="1078019"/>
            <a:ext cx="4558552" cy="1545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2DA44-9C2D-4B71-971E-E5AB6747A6FB}"/>
              </a:ext>
            </a:extLst>
          </p:cNvPr>
          <p:cNvSpPr txBox="1"/>
          <p:nvPr/>
        </p:nvSpPr>
        <p:spPr>
          <a:xfrm>
            <a:off x="1395997" y="2640392"/>
            <a:ext cx="350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добавления учетной записи, выбор хоста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6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02873"/>
            <a:ext cx="2528693" cy="3414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14737</TotalTime>
  <Words>1004</Words>
  <Application>Microsoft Office PowerPoint</Application>
  <PresentationFormat>Экран (4:3)</PresentationFormat>
  <Paragraphs>293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239</cp:revision>
  <dcterms:created xsi:type="dcterms:W3CDTF">2014-03-17T07:20:10Z</dcterms:created>
  <dcterms:modified xsi:type="dcterms:W3CDTF">2022-03-24T16:46:04Z</dcterms:modified>
</cp:coreProperties>
</file>