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аналогичных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92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7170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</TotalTime>
  <Words>1006</Words>
  <Application>Microsoft Office PowerPoint</Application>
  <PresentationFormat>Экран (4:3)</PresentationFormat>
  <Paragraphs>293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238</cp:revision>
  <dcterms:created xsi:type="dcterms:W3CDTF">2014-03-17T07:20:10Z</dcterms:created>
  <dcterms:modified xsi:type="dcterms:W3CDTF">2022-03-23T19:46:43Z</dcterms:modified>
</cp:coreProperties>
</file>