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>
      <p:cViewPr>
        <p:scale>
          <a:sx n="100" d="100"/>
          <a:sy n="100" d="100"/>
        </p:scale>
        <p:origin x="183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708920"/>
            <a:ext cx="8105911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программиста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конкурс инновационных проектов «ТРАНСФОРМАЦИЯ» 8-9 апреля 2022 года. Диплом призера 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Мясников М.А. Разработка веб-службы для доступа к электронной почте на основе двухфакторной аутентификации. Микроэлектроника и информатика – 2022. 29-я Всероссийская межвузовская научно-техническая конференция студентов и аспирантов: тезисы докладов. – М.: МИЭТ, 2022. – 75 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7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4034663"/>
            <a:ext cx="1648280" cy="22255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76D1-4E4D-45E1-B423-922105A9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700" r="1932" b="2778"/>
          <a:stretch/>
        </p:blipFill>
        <p:spPr bwMode="auto">
          <a:xfrm>
            <a:off x="2562453" y="4034663"/>
            <a:ext cx="1638145" cy="2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554C-5DE4-41DC-A586-8ED1D04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0" y="4034663"/>
            <a:ext cx="1619703" cy="22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826857"/>
            <a:ext cx="83335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произведены отладка и тестирование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разработано руководство программиста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1111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1649740-C29A-5887-4698-1F950A79FE1B}"/>
              </a:ext>
            </a:extLst>
          </p:cNvPr>
          <p:cNvGrpSpPr/>
          <p:nvPr/>
        </p:nvGrpSpPr>
        <p:grpSpPr>
          <a:xfrm>
            <a:off x="3504403" y="3635600"/>
            <a:ext cx="655904" cy="796066"/>
            <a:chOff x="3499611" y="3698742"/>
            <a:chExt cx="655904" cy="79606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51FE5D04-8A92-01A3-CDCB-11D8D5922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7FEF0EA5-7D0A-18FA-7490-40E7480B985E}"/>
              </a:ext>
            </a:extLst>
          </p:cNvPr>
          <p:cNvGrpSpPr/>
          <p:nvPr/>
        </p:nvGrpSpPr>
        <p:grpSpPr>
          <a:xfrm>
            <a:off x="3514610" y="4498146"/>
            <a:ext cx="655904" cy="796066"/>
            <a:chOff x="3499611" y="3698742"/>
            <a:chExt cx="655904" cy="7960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52F128B-C744-CEAD-51C7-E64E612FF9B6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E7E1F96C-2F62-09C6-0EA2-464C8071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3945491-16B7-62C3-C122-376B07A6ABC9}"/>
              </a:ext>
            </a:extLst>
          </p:cNvPr>
          <p:cNvGrpSpPr/>
          <p:nvPr/>
        </p:nvGrpSpPr>
        <p:grpSpPr>
          <a:xfrm>
            <a:off x="3514610" y="5304034"/>
            <a:ext cx="655904" cy="796066"/>
            <a:chOff x="3499611" y="3698742"/>
            <a:chExt cx="655904" cy="7960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E54CFA-85FD-1E43-7AFD-067B3BD5764B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57F24514-193A-029C-C288-25C1BF59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AA9D635C-DEDB-F4E1-0A47-66951DD31D7B}"/>
              </a:ext>
            </a:extLst>
          </p:cNvPr>
          <p:cNvGrpSpPr/>
          <p:nvPr/>
        </p:nvGrpSpPr>
        <p:grpSpPr>
          <a:xfrm>
            <a:off x="7156456" y="3713054"/>
            <a:ext cx="655904" cy="796066"/>
            <a:chOff x="3499611" y="3698742"/>
            <a:chExt cx="655904" cy="7960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03766E-D5E8-4ABF-E7E5-B33B3E8F937B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F46B5F1F-9F5D-8DED-8E82-E217A5B4D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114F2D3A-ABAD-F4B8-188A-4DF6027701F0}"/>
              </a:ext>
            </a:extLst>
          </p:cNvPr>
          <p:cNvGrpSpPr/>
          <p:nvPr/>
        </p:nvGrpSpPr>
        <p:grpSpPr>
          <a:xfrm>
            <a:off x="7160858" y="4513469"/>
            <a:ext cx="655904" cy="796066"/>
            <a:chOff x="3499611" y="3698742"/>
            <a:chExt cx="655904" cy="79606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6FC1DEE-891A-65A6-D389-4822F4EA85E4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35C27A31-EB4C-495A-F8DC-F92CF041B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7DFBDCD-C142-4B7A-484C-E5ADDC08D0B6}"/>
              </a:ext>
            </a:extLst>
          </p:cNvPr>
          <p:cNvGrpSpPr/>
          <p:nvPr/>
        </p:nvGrpSpPr>
        <p:grpSpPr>
          <a:xfrm>
            <a:off x="7160858" y="5309535"/>
            <a:ext cx="655904" cy="796066"/>
            <a:chOff x="3499611" y="3698742"/>
            <a:chExt cx="655904" cy="7960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F2CF23-C082-1EB0-7EB9-21C2252135BC}"/>
                </a:ext>
              </a:extLst>
            </p:cNvPr>
            <p:cNvSpPr txBox="1"/>
            <p:nvPr/>
          </p:nvSpPr>
          <p:spPr>
            <a:xfrm>
              <a:off x="3499611" y="4178840"/>
              <a:ext cx="655904" cy="315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FDCEF5EA-15E8-8DBA-CE61-AA4099D0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6756" y="3698742"/>
              <a:ext cx="500756" cy="515931"/>
            </a:xfrm>
            <a:prstGeom prst="rect">
              <a:avLst/>
            </a:prstGeom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CF7EE1A-81E9-8003-97D2-CFE998CC1A70}"/>
              </a:ext>
            </a:extLst>
          </p:cNvPr>
          <p:cNvGrpSpPr/>
          <p:nvPr/>
        </p:nvGrpSpPr>
        <p:grpSpPr>
          <a:xfrm>
            <a:off x="5954475" y="4533022"/>
            <a:ext cx="660494" cy="605320"/>
            <a:chOff x="5954475" y="4533022"/>
            <a:chExt cx="660494" cy="6053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5954475" y="4922898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  <p:pic>
          <p:nvPicPr>
            <p:cNvPr id="95" name="Рисунок 94">
              <a:extLst>
                <a:ext uri="{FF2B5EF4-FFF2-40B4-BE49-F238E27FC236}">
                  <a16:creationId xmlns:a16="http://schemas.microsoft.com/office/drawing/2014/main" id="{82EC0195-50F1-87BA-8D26-6F46C44C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5807" y="4533022"/>
              <a:ext cx="629162" cy="406731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F11C491-4E7C-24BE-F4FE-D7F75D4BAEBD}"/>
              </a:ext>
            </a:extLst>
          </p:cNvPr>
          <p:cNvGrpSpPr/>
          <p:nvPr/>
        </p:nvGrpSpPr>
        <p:grpSpPr>
          <a:xfrm>
            <a:off x="2460228" y="4516167"/>
            <a:ext cx="696569" cy="595456"/>
            <a:chOff x="2460228" y="4516167"/>
            <a:chExt cx="696569" cy="59545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2460228" y="4896179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  <p:pic>
          <p:nvPicPr>
            <p:cNvPr id="96" name="Рисунок 95">
              <a:extLst>
                <a:ext uri="{FF2B5EF4-FFF2-40B4-BE49-F238E27FC236}">
                  <a16:creationId xmlns:a16="http://schemas.microsoft.com/office/drawing/2014/main" id="{2D701279-99EE-3128-F4FF-6E54E054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9716" y="4516167"/>
              <a:ext cx="629162" cy="406731"/>
            </a:xfrm>
            <a:prstGeom prst="rect">
              <a:avLst/>
            </a:prstGeom>
          </p:spPr>
        </p:pic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88146E71-E9B7-4FD7-6C4D-5F081896D4C5}"/>
              </a:ext>
            </a:extLst>
          </p:cNvPr>
          <p:cNvGrpSpPr/>
          <p:nvPr/>
        </p:nvGrpSpPr>
        <p:grpSpPr>
          <a:xfrm>
            <a:off x="2445446" y="3883708"/>
            <a:ext cx="696569" cy="595456"/>
            <a:chOff x="2460228" y="4516167"/>
            <a:chExt cx="696569" cy="59545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05D8B8-FD6C-3589-4748-A41726D4310A}"/>
                </a:ext>
              </a:extLst>
            </p:cNvPr>
            <p:cNvSpPr txBox="1"/>
            <p:nvPr/>
          </p:nvSpPr>
          <p:spPr>
            <a:xfrm>
              <a:off x="2460228" y="4896179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E53936EA-3C2B-B6B4-872D-27712B04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9716" y="4516167"/>
              <a:ext cx="629162" cy="406731"/>
            </a:xfrm>
            <a:prstGeom prst="rect">
              <a:avLst/>
            </a:prstGeom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AA66B28-53D6-4CF4-A82B-6B83E57F9796}"/>
              </a:ext>
            </a:extLst>
          </p:cNvPr>
          <p:cNvGrpSpPr/>
          <p:nvPr/>
        </p:nvGrpSpPr>
        <p:grpSpPr>
          <a:xfrm>
            <a:off x="1331640" y="4586478"/>
            <a:ext cx="945683" cy="632867"/>
            <a:chOff x="1331640" y="4586478"/>
            <a:chExt cx="945683" cy="6328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1331640" y="5003901"/>
              <a:ext cx="9456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Веб-приложение</a:t>
              </a:r>
            </a:p>
          </p:txBody>
        </p:sp>
        <p:pic>
          <p:nvPicPr>
            <p:cNvPr id="100" name="Рисунок 99">
              <a:extLst>
                <a:ext uri="{FF2B5EF4-FFF2-40B4-BE49-F238E27FC236}">
                  <a16:creationId xmlns:a16="http://schemas.microsoft.com/office/drawing/2014/main" id="{76B58771-BE68-30CE-A538-5F73AD65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083" y="4586478"/>
              <a:ext cx="544684" cy="467657"/>
            </a:xfrm>
            <a:prstGeom prst="rect">
              <a:avLst/>
            </a:prstGeom>
          </p:spPr>
        </p:pic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F060174-E7EC-CDEE-9B5F-E7E898CA025F}"/>
              </a:ext>
            </a:extLst>
          </p:cNvPr>
          <p:cNvGrpSpPr/>
          <p:nvPr/>
        </p:nvGrpSpPr>
        <p:grpSpPr>
          <a:xfrm>
            <a:off x="4869931" y="4518684"/>
            <a:ext cx="945683" cy="632867"/>
            <a:chOff x="1331640" y="4586478"/>
            <a:chExt cx="945683" cy="63286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F6BF6A-C708-7ECC-E664-42A78A310A8B}"/>
                </a:ext>
              </a:extLst>
            </p:cNvPr>
            <p:cNvSpPr txBox="1"/>
            <p:nvPr/>
          </p:nvSpPr>
          <p:spPr>
            <a:xfrm>
              <a:off x="1331640" y="5003901"/>
              <a:ext cx="9456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Веб-приложение</a:t>
              </a:r>
            </a:p>
          </p:txBody>
        </p:sp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A581847B-BCA9-93B8-137D-4BA20DEE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4083" y="4586478"/>
              <a:ext cx="544684" cy="467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44770"/>
              </p:ext>
            </p:extLst>
          </p:nvPr>
        </p:nvGraphicFramePr>
        <p:xfrm>
          <a:off x="467544" y="766652"/>
          <a:ext cx="8280920" cy="481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писем с почтовых ящиков различных серверов,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58AB2-84C0-D43B-94DA-90AFD133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14128"/>
            <a:ext cx="585869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85332-1671-7963-7C79-801B4210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" y="476672"/>
            <a:ext cx="8784435" cy="5041624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11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ВС ДЭП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FA4FB2C4-33E3-4555-818C-C1D3CD59D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3205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25">
            <a:extLst>
              <a:ext uri="{FF2B5EF4-FFF2-40B4-BE49-F238E27FC236}">
                <a16:creationId xmlns:a16="http://schemas.microsoft.com/office/drawing/2014/main" id="{0C1E0212-5564-DCF5-DA13-04B43B87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3" y="762673"/>
            <a:ext cx="39783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Отладка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статического анализатора кода проведён обзор существующих аналогов;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логгера;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с использованием встроенного отладчика.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590B37D-127F-E0B9-F08D-CB031502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31" y="762673"/>
            <a:ext cx="39028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dirty="0"/>
              <a:t>Тестирование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модульное тестирование методом «белого ящика»;</a:t>
            </a:r>
          </a:p>
          <a:p>
            <a:pPr marL="266700" indent="-266700">
              <a:buFontTx/>
              <a:buChar char="•"/>
              <a:tabLst>
                <a:tab pos="457200" algn="l"/>
              </a:tabLst>
            </a:pPr>
            <a:r>
              <a:rPr lang="ru-RU" dirty="0"/>
              <a:t>интеграционное тестирование методом «черного ящика».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B9CF8-FDA2-7D2F-5D8F-92F180DB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2898619"/>
            <a:ext cx="3686114" cy="24745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7A6721-C286-37A2-ED80-76D860F4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1" y="2901111"/>
            <a:ext cx="3898345" cy="56473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C5121E-C2CC-7475-05A1-A2D8E83A7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38"/>
          <a:stretch/>
        </p:blipFill>
        <p:spPr>
          <a:xfrm>
            <a:off x="496531" y="3658195"/>
            <a:ext cx="3898344" cy="1715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14879</TotalTime>
  <Words>1148</Words>
  <Application>Microsoft Office PowerPoint</Application>
  <PresentationFormat>Экран (4:3)</PresentationFormat>
  <Paragraphs>312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256</cp:revision>
  <dcterms:created xsi:type="dcterms:W3CDTF">2014-03-17T07:20:10Z</dcterms:created>
  <dcterms:modified xsi:type="dcterms:W3CDTF">2022-05-15T09:27:59Z</dcterms:modified>
</cp:coreProperties>
</file>