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9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1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19T11:44:32.692" v="2825" actId="13822"/>
      <pc:docMkLst>
        <pc:docMk/>
      </pc:docMkLst>
      <pc:sldChg chg="modSp mod">
        <pc:chgData name="Максим Мясников" userId="eb1110bc54b184a5" providerId="LiveId" clId="{A2428F48-EFAB-4F7A-AA4A-4DF7BB9402D9}" dt="2021-12-19T10:49:49.592" v="2805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0:49:49.592" v="2805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9T11:44:32.692" v="2825" actId="13822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19T10:24:38.411" v="2579" actId="404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19T10:41:27.076" v="2720" actId="1076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modSp mod">
        <pc:chgData name="Максим Мясников" userId="eb1110bc54b184a5" providerId="LiveId" clId="{A2428F48-EFAB-4F7A-AA4A-4DF7BB9402D9}" dt="2021-12-14T16:43:06.624" v="1798" actId="2057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4T16:43:06.624" v="1798" actId="20577"/>
          <ac:spMkLst>
            <pc:docMk/>
            <pc:sldMk cId="0" sldId="258"/>
            <ac:spMk id="11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31:52.408" v="1762" actId="20577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4T16:26:11.223" v="1644" actId="20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26:11.223" v="1644" actId="20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7T11:30:18.151" v="1833" actId="103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7T11:30:18.151" v="1833" actId="1036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</pc:sldChg>
      <pc:sldChg chg="addSp delSp modSp mod">
        <pc:chgData name="Максим Мясников" userId="eb1110bc54b184a5" providerId="LiveId" clId="{A2428F48-EFAB-4F7A-AA4A-4DF7BB9402D9}" dt="2021-12-17T15:21:09.442" v="1910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5:18:50.915" v="1892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mod">
          <ac:chgData name="Максим Мясников" userId="eb1110bc54b184a5" providerId="LiveId" clId="{A2428F48-EFAB-4F7A-AA4A-4DF7BB9402D9}" dt="2021-12-17T10:18:35.265" v="1818" actId="1036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18T10:29:05.499" v="2110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8T10:29:05.499" v="2110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8T10:28:55.248" v="2109" actId="2057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повышения уровня простоты интеграции функционала доступа к электронной почте в другие приложения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введения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введения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 </a:t>
            </a:r>
            <a:r>
              <a:rPr lang="ru-RU" sz="1200" dirty="0">
                <a:hlinkClick r:id="rId2"/>
              </a:rPr>
              <a:t>https://docs.microsoft.com/ru-ru/graph/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3"/>
              </a:rPr>
              <a:t>https://developers.google.com/gmail</a:t>
            </a:r>
            <a:r>
              <a:rPr lang="en-US" sz="1200">
                <a:hlinkClick r:id="rId3"/>
              </a:rPr>
              <a:t>/api</a:t>
            </a:r>
            <a:r>
              <a:rPr lang="en-US" sz="1200"/>
              <a:t> </a:t>
            </a:r>
            <a:endParaRPr lang="en-US" sz="12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35462"/>
              </p:ext>
            </p:extLst>
          </p:nvPr>
        </p:nvGraphicFramePr>
        <p:xfrm>
          <a:off x="467544" y="764704"/>
          <a:ext cx="8352928" cy="2928057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lang="en-US" sz="1600" baseline="30000" dirty="0">
                          <a:latin typeface="+mn-lt"/>
                          <a:ea typeface="Times New Roman"/>
                          <a:cs typeface="Mangal"/>
                        </a:rPr>
                        <a:t>[1]</a:t>
                      </a:r>
                      <a:r>
                        <a:rPr lang="ru-RU" sz="1600" baseline="30000" dirty="0">
                          <a:latin typeface="+mn-lt"/>
                          <a:ea typeface="Times New Roman"/>
                          <a:cs typeface="Mangal"/>
                        </a:rPr>
                        <a:t> </a:t>
                      </a: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2014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lang="en-US" sz="1600" baseline="30000" dirty="0">
                          <a:latin typeface="Times New Roman"/>
                          <a:ea typeface="Times New Roman"/>
                          <a:cs typeface="Mangal"/>
                        </a:rPr>
                        <a:t>[2]</a:t>
                      </a:r>
                      <a:r>
                        <a:rPr lang="ru-RU" sz="1600" baseline="30000" dirty="0">
                          <a:latin typeface="Times New Roman"/>
                          <a:ea typeface="Times New Roman"/>
                          <a:cs typeface="Mang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2015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62336"/>
                  </a:ext>
                </a:extLst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u="none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ВС ДЭП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12246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21F8CB-F307-493F-98CC-4931DD2B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812254"/>
            <a:ext cx="421005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uk-UA" sz="800" i="1" dirty="0">
                  <a:latin typeface="Times New Roman" pitchFamily="18" charset="0"/>
                  <a:cs typeface="Arial" pitchFamily="34" charset="0"/>
                </a:rPr>
                <a:t>9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DA012D-503B-46ED-8B4E-C360878AB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17319"/>
            <a:ext cx="8426326" cy="4551841"/>
          </a:xfrm>
          <a:prstGeom prst="rect">
            <a:avLst/>
          </a:prstGeom>
        </p:spPr>
      </p:pic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6566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Мясников М.А. Разработка веб-службы для доступа к электронной почте на основе двухфакторной аутентификации. Актуальные проблемы информатизации в цифровой экономике и научных исследованиях. Международная научно-практическая конференция 2021. Материалы научных докладов. 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1452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13923</TotalTime>
  <Words>786</Words>
  <Application>Microsoft Office PowerPoint</Application>
  <PresentationFormat>Экран (4:3)</PresentationFormat>
  <Paragraphs>239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219</cp:revision>
  <dcterms:created xsi:type="dcterms:W3CDTF">2014-03-17T07:20:10Z</dcterms:created>
  <dcterms:modified xsi:type="dcterms:W3CDTF">2021-12-19T11:47:10Z</dcterms:modified>
</cp:coreProperties>
</file>