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0" r:id="rId9"/>
    <p:sldId id="266" r:id="rId10"/>
    <p:sldId id="269" r:id="rId11"/>
    <p:sldId id="26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modSld">
      <pc:chgData name="Максим Мясников" userId="eb1110bc54b184a5" providerId="LiveId" clId="{A2428F48-EFAB-4F7A-AA4A-4DF7BB9402D9}" dt="2021-12-14T16:43:06.624" v="1798" actId="20577"/>
      <pc:docMkLst>
        <pc:docMk/>
      </pc:docMkLst>
      <pc:sldChg chg="modSp mod">
        <pc:chgData name="Максим Мясников" userId="eb1110bc54b184a5" providerId="LiveId" clId="{A2428F48-EFAB-4F7A-AA4A-4DF7BB9402D9}" dt="2021-12-14T08:09:39.674" v="1583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04T17:04:57.207" v="31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4T08:09:39.674" v="1583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05T16:49:58.246" v="554" actId="20577"/>
        <pc:sldMkLst>
          <pc:docMk/>
          <pc:sldMk cId="0" sldId="257"/>
        </pc:sldMkLst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4T16:43:06.624" v="1798" actId="2057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4T16:43:06.624" v="1798" actId="20577"/>
          <ac:spMkLst>
            <pc:docMk/>
            <pc:sldMk cId="0" sldId="258"/>
            <ac:spMk id="11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31:52.408" v="1762" actId="20577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4T16:26:11.223" v="1644" actId="20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4T16:26:11.223" v="1644" actId="20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2T12:56:38.370" v="950" actId="20577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</pc:sldChg>
      <pc:sldChg chg="modSp mod">
        <pc:chgData name="Максим Мясников" userId="eb1110bc54b184a5" providerId="LiveId" clId="{A2428F48-EFAB-4F7A-AA4A-4DF7BB9402D9}" dt="2021-12-12T12:58:24.083" v="1009" actId="20577"/>
        <pc:sldMkLst>
          <pc:docMk/>
          <pc:sldMk cId="0" sldId="262"/>
        </pc:sldMkLst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</pc:sldChg>
      <pc:sldChg chg="addSp delSp modSp mod">
        <pc:chgData name="Максим Мясников" userId="eb1110bc54b184a5" providerId="LiveId" clId="{A2428F48-EFAB-4F7A-AA4A-4DF7BB9402D9}" dt="2021-12-14T08:09:55.730" v="1601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">
          <ac:chgData name="Максим Мясников" userId="eb1110bc54b184a5" providerId="LiveId" clId="{A2428F48-EFAB-4F7A-AA4A-4DF7BB9402D9}" dt="2021-12-05T16:50:36.746" v="561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">
        <pc:chgData name="Максим Мясников" userId="eb1110bc54b184a5" providerId="LiveId" clId="{A2428F48-EFAB-4F7A-AA4A-4DF7BB9402D9}" dt="2021-12-05T16:50:30.363" v="559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">
        <pc:chgData name="Максим Мясников" userId="eb1110bc54b184a5" providerId="LiveId" clId="{A2428F48-EFAB-4F7A-AA4A-4DF7BB9402D9}" dt="2021-12-05T16:50:33.578" v="560"/>
        <pc:sldMkLst>
          <pc:docMk/>
          <pc:sldMk cId="0" sldId="269"/>
        </pc:sldMkLst>
        <pc:graphicFrameChg chg="mod">
          <ac:chgData name="Максим Мясников" userId="eb1110bc54b184a5" providerId="LiveId" clId="{A2428F48-EFAB-4F7A-AA4A-4DF7BB9402D9}" dt="2021-12-05T16:50:33.578" v="560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</a:t>
            </a:r>
            <a:r>
              <a:rPr lang="ru-RU" sz="2000" dirty="0" err="1"/>
              <a:t>гр</a:t>
            </a:r>
            <a:r>
              <a:rPr lang="ru-RU" sz="2000" dirty="0"/>
              <a:t>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эффективности </a:t>
            </a:r>
            <a:r>
              <a:rPr lang="en-US" sz="2000" dirty="0"/>
              <a:t> </a:t>
            </a:r>
            <a:r>
              <a:rPr lang="ru-RU" sz="2000" dirty="0"/>
              <a:t>(быстродействия и пр.)………………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9139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Ф.И. О. автора. Универсальный командный интерпретатор. </a:t>
            </a:r>
            <a:r>
              <a:rPr lang="ru-RU" dirty="0" err="1"/>
              <a:t>Инноватика</a:t>
            </a:r>
            <a:r>
              <a:rPr lang="ru-RU" dirty="0"/>
              <a:t> и инновационные процессы в экономике, науке, образовании и в области права. Седьмая межвузовская научно-практическая конференция. Материалы научных докладов. – М.: ИГУПИТ, 2014, с. 226-232.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Программный модуль внедрен на предприятии ОАО «НИИ «</a:t>
            </a:r>
            <a:r>
              <a:rPr lang="ru-RU" dirty="0" err="1"/>
              <a:t>Субмикрон</a:t>
            </a:r>
            <a:r>
              <a:rPr lang="ru-RU" dirty="0"/>
              <a:t>»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7294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 </a:t>
            </a:r>
            <a:r>
              <a:rPr lang="ru-RU" sz="1200" dirty="0">
                <a:hlinkClick r:id="rId2"/>
              </a:rPr>
              <a:t>https://docs.microsoft.com/ru-ru/graph/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en-US" sz="1200" dirty="0"/>
              <a:t>[2] </a:t>
            </a:r>
            <a:r>
              <a:rPr lang="en-US" sz="1200" dirty="0">
                <a:hlinkClick r:id="rId3"/>
              </a:rPr>
              <a:t>https://developers.google.com/gmail</a:t>
            </a:r>
            <a:r>
              <a:rPr lang="en-US" sz="1200">
                <a:hlinkClick r:id="rId3"/>
              </a:rPr>
              <a:t>/api</a:t>
            </a:r>
            <a:r>
              <a:rPr lang="en-US" sz="1200"/>
              <a:t> </a:t>
            </a:r>
            <a:endParaRPr lang="en-US" sz="12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35462"/>
              </p:ext>
            </p:extLst>
          </p:nvPr>
        </p:nvGraphicFramePr>
        <p:xfrm>
          <a:off x="467544" y="764704"/>
          <a:ext cx="8352928" cy="2928057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lang="en-US" sz="1600" baseline="30000" dirty="0">
                          <a:latin typeface="+mn-lt"/>
                          <a:ea typeface="Times New Roman"/>
                          <a:cs typeface="Mangal"/>
                        </a:rPr>
                        <a:t>[1]</a:t>
                      </a:r>
                      <a:r>
                        <a:rPr lang="ru-RU" sz="1600" baseline="30000" dirty="0">
                          <a:latin typeface="+mn-lt"/>
                          <a:ea typeface="Times New Roman"/>
                          <a:cs typeface="Mangal"/>
                        </a:rPr>
                        <a:t> </a:t>
                      </a: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2014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lang="en-US" sz="1600" baseline="30000" dirty="0">
                          <a:latin typeface="Times New Roman"/>
                          <a:ea typeface="Times New Roman"/>
                          <a:cs typeface="Mangal"/>
                        </a:rPr>
                        <a:t>[2]</a:t>
                      </a:r>
                      <a:r>
                        <a:rPr lang="ru-RU" sz="1600" baseline="30000" dirty="0">
                          <a:latin typeface="Times New Roman"/>
                          <a:ea typeface="Times New Roman"/>
                          <a:cs typeface="Mangal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2015</a:t>
                      </a: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62336"/>
                  </a:ext>
                </a:extLst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u="none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ВС ДЭП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12246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УКИ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Пользовательский интерфейс. Экранные формы…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7093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ПМ УКИ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395536" y="764704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Встроенный отладчик ………………………..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11960" y="764704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Тестирование с помощью …………………..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13443</TotalTime>
  <Words>754</Words>
  <Application>Microsoft Office PowerPoint</Application>
  <PresentationFormat>Экран (4:3)</PresentationFormat>
  <Paragraphs>225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формы…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216</cp:revision>
  <dcterms:created xsi:type="dcterms:W3CDTF">2014-03-17T07:20:10Z</dcterms:created>
  <dcterms:modified xsi:type="dcterms:W3CDTF">2021-12-14T16:43:08Z</dcterms:modified>
</cp:coreProperties>
</file>