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64" r:id="rId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27T07:00:02.915" v="3190" actId="20577"/>
      <pc:docMkLst>
        <pc:docMk/>
      </pc:docMkLst>
      <pc:sldChg chg="modSp mod">
        <pc:chgData name="Максим Мясников" userId="eb1110bc54b184a5" providerId="LiveId" clId="{A2428F48-EFAB-4F7A-AA4A-4DF7BB9402D9}" dt="2021-12-19T18:55:08.778" v="3132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9T18:55:08.778" v="3132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3:00:13.090" v="3181" actId="20577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24T12:59:59.138" v="3171" actId="20577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24T13:00:13.090" v="3181" actId="20577"/>
          <ac:spMkLst>
            <pc:docMk/>
            <pc:sldMk cId="0" sldId="257"/>
            <ac:spMk id="12" creationId="{282FB00F-5F03-41C4-9EC6-EFF5137FE3E5}"/>
          </ac:spMkLst>
        </pc:spChg>
        <pc:spChg chg="add mod">
          <ac:chgData name="Максим Мясников" userId="eb1110bc54b184a5" providerId="LiveId" clId="{A2428F48-EFAB-4F7A-AA4A-4DF7BB9402D9}" dt="2021-12-19T10:27:05.625" v="2638" actId="164"/>
          <ac:spMkLst>
            <pc:docMk/>
            <pc:sldMk cId="0" sldId="257"/>
            <ac:spMk id="18" creationId="{7F3D3F6A-3B96-4C8F-95A4-2B015443D0FF}"/>
          </ac:spMkLst>
        </pc:spChg>
        <pc:spChg chg="mod">
          <ac:chgData name="Максим Мясников" userId="eb1110bc54b184a5" providerId="LiveId" clId="{A2428F48-EFAB-4F7A-AA4A-4DF7BB9402D9}" dt="2021-12-19T10:35:44.911" v="2664" actId="404"/>
          <ac:spMkLst>
            <pc:docMk/>
            <pc:sldMk cId="0" sldId="257"/>
            <ac:spMk id="22" creationId="{DE925090-ED7D-454F-AAB2-6762EC0916CB}"/>
          </ac:spMkLst>
        </pc:spChg>
        <pc:spChg chg="mod">
          <ac:chgData name="Максим Мясников" userId="eb1110bc54b184a5" providerId="LiveId" clId="{A2428F48-EFAB-4F7A-AA4A-4DF7BB9402D9}" dt="2021-12-19T10:27:11.943" v="2642"/>
          <ac:spMkLst>
            <pc:docMk/>
            <pc:sldMk cId="0" sldId="257"/>
            <ac:spMk id="25" creationId="{53EEF6B4-3E2A-47B4-96DF-CA427C9F1F7E}"/>
          </ac:spMkLst>
        </pc:spChg>
        <pc:spChg chg="mod">
          <ac:chgData name="Максим Мясников" userId="eb1110bc54b184a5" providerId="LiveId" clId="{A2428F48-EFAB-4F7A-AA4A-4DF7BB9402D9}" dt="2021-12-19T10:35:56.486" v="2668"/>
          <ac:spMkLst>
            <pc:docMk/>
            <pc:sldMk cId="0" sldId="257"/>
            <ac:spMk id="32" creationId="{9E2A134E-51E3-4D11-975F-DE706DDB9F47}"/>
          </ac:spMkLst>
        </pc:spChg>
        <pc:spChg chg="mod">
          <ac:chgData name="Максим Мясников" userId="eb1110bc54b184a5" providerId="LiveId" clId="{A2428F48-EFAB-4F7A-AA4A-4DF7BB9402D9}" dt="2021-12-19T10:35:56.980" v="2669"/>
          <ac:spMkLst>
            <pc:docMk/>
            <pc:sldMk cId="0" sldId="257"/>
            <ac:spMk id="35" creationId="{03F4D3CF-D559-47FF-9791-825E7257C73E}"/>
          </ac:spMkLst>
        </pc:spChg>
        <pc:spChg chg="add mod">
          <ac:chgData name="Максим Мясников" userId="eb1110bc54b184a5" providerId="LiveId" clId="{A2428F48-EFAB-4F7A-AA4A-4DF7BB9402D9}" dt="2021-12-19T10:36:34.905" v="2693" actId="164"/>
          <ac:spMkLst>
            <pc:docMk/>
            <pc:sldMk cId="0" sldId="257"/>
            <ac:spMk id="36" creationId="{DBDAAC4D-B8A9-4B55-A0E4-CF1DD931F3D8}"/>
          </ac:spMkLst>
        </pc:spChg>
        <pc:spChg chg="add mod">
          <ac:chgData name="Максим Мясников" userId="eb1110bc54b184a5" providerId="LiveId" clId="{A2428F48-EFAB-4F7A-AA4A-4DF7BB9402D9}" dt="2021-12-19T10:41:56.052" v="2729" actId="164"/>
          <ac:spMkLst>
            <pc:docMk/>
            <pc:sldMk cId="0" sldId="257"/>
            <ac:spMk id="40" creationId="{88C357E4-02A3-449F-B18E-9AF37BEFE00D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57" creationId="{3273A40C-E78F-4566-B4C7-E561C9BC6B96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0" creationId="{F9C97321-953A-462C-9AC2-E2C96C1B5A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3" creationId="{11510AA8-AE1B-417F-A1F0-CE31CE4CA8AB}"/>
          </ac:spMkLst>
        </pc:spChg>
        <pc:spChg chg="mod">
          <ac:chgData name="Максим Мясников" userId="eb1110bc54b184a5" providerId="LiveId" clId="{A2428F48-EFAB-4F7A-AA4A-4DF7BB9402D9}" dt="2021-12-19T10:44:30.075" v="2775" actId="1076"/>
          <ac:spMkLst>
            <pc:docMk/>
            <pc:sldMk cId="0" sldId="257"/>
            <ac:spMk id="66" creationId="{2010824F-E43B-48AF-AE25-467D0B6672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9" creationId="{2A63C4FD-828C-422E-9306-B79884A64A5D}"/>
          </ac:spMkLst>
        </pc:spChg>
        <pc:spChg chg="mod">
          <ac:chgData name="Максим Мясников" userId="eb1110bc54b184a5" providerId="LiveId" clId="{A2428F48-EFAB-4F7A-AA4A-4DF7BB9402D9}" dt="2021-12-19T10:44:35.562" v="2776"/>
          <ac:spMkLst>
            <pc:docMk/>
            <pc:sldMk cId="0" sldId="257"/>
            <ac:spMk id="76" creationId="{5B4701EE-8756-4008-8672-97EF3CA0249D}"/>
          </ac:spMkLst>
        </pc:spChg>
        <pc:spChg chg="add mod">
          <ac:chgData name="Максим Мясников" userId="eb1110bc54b184a5" providerId="LiveId" clId="{A2428F48-EFAB-4F7A-AA4A-4DF7BB9402D9}" dt="2021-12-19T11:44:32.692" v="2825" actId="13822"/>
          <ac:spMkLst>
            <pc:docMk/>
            <pc:sldMk cId="0" sldId="257"/>
            <ac:spMk id="88" creationId="{C755415F-876A-4359-9D48-0AADD8683B52}"/>
          </ac:spMkLst>
        </pc:spChg>
        <pc:grpChg chg="add del mod">
          <ac:chgData name="Максим Мясников" userId="eb1110bc54b184a5" providerId="LiveId" clId="{A2428F48-EFAB-4F7A-AA4A-4DF7BB9402D9}" dt="2021-12-19T10:35:48.541" v="2666" actId="478"/>
          <ac:grpSpMkLst>
            <pc:docMk/>
            <pc:sldMk cId="0" sldId="257"/>
            <ac:grpSpMk id="17" creationId="{0E7A18A5-E1D3-43CA-8135-1CBBCFE8C34F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0" creationId="{08B33EE5-4D0F-4026-9881-D0E606F2519D}"/>
          </ac:grpSpMkLst>
        </pc:grpChg>
        <pc:grpChg chg="add del mod">
          <ac:chgData name="Максим Мясников" userId="eb1110bc54b184a5" providerId="LiveId" clId="{A2428F48-EFAB-4F7A-AA4A-4DF7BB9402D9}" dt="2021-12-19T10:35:47.834" v="2665" actId="478"/>
          <ac:grpSpMkLst>
            <pc:docMk/>
            <pc:sldMk cId="0" sldId="257"/>
            <ac:grpSpMk id="23" creationId="{8F64B4F3-DBCF-485D-AC3E-820A5B3B2502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9" creationId="{8D29D4FD-9A28-4655-A8E4-A97655FD2599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0" creationId="{C0BACF89-4443-4019-8A82-C26F810F4CBD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3" creationId="{DC456CCE-871B-4599-88CB-1CCCE7CBD376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9" creationId="{F91FE41B-73B9-446D-B6B6-0D2BE0152A67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5" creationId="{0CAEFF23-F94C-42FD-B5CE-853EB05E9146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8" creationId="{1EBCEFF0-DCBE-42C7-8EEF-8755659688E0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1" creationId="{D659A498-EE52-435C-B0EF-8ABC332C83BE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4" creationId="{58E41AD5-12C6-4E2D-A9E5-973B7CE0ACC2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7" creationId="{51D8788C-F44D-47B8-8EFE-7FF1DE626563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74" creationId="{43E3BA5E-3792-4225-84A7-A2B1E22A2F54}"/>
          </ac:grpSpMkLst>
        </pc:gr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9T10:27:05.625" v="2638" actId="164"/>
          <ac:picMkLst>
            <pc:docMk/>
            <pc:sldMk cId="0" sldId="257"/>
            <ac:picMk id="3" creationId="{2BEC4399-4097-4B8B-994F-0D3A0378594F}"/>
          </ac:picMkLst>
        </pc:picChg>
        <pc:picChg chg="add del mod">
          <ac:chgData name="Максим Мясников" userId="eb1110bc54b184a5" providerId="LiveId" clId="{A2428F48-EFAB-4F7A-AA4A-4DF7BB9402D9}" dt="2021-12-19T10:25:53.700" v="2593" actId="478"/>
          <ac:picMkLst>
            <pc:docMk/>
            <pc:sldMk cId="0" sldId="257"/>
            <ac:picMk id="13" creationId="{D983C37F-0069-4966-91BB-0FE0321DC883}"/>
          </ac:picMkLst>
        </pc:picChg>
        <pc:picChg chg="add del mod">
          <ac:chgData name="Максим Мясников" userId="eb1110bc54b184a5" providerId="LiveId" clId="{A2428F48-EFAB-4F7A-AA4A-4DF7BB9402D9}" dt="2021-12-19T10:25:54.491" v="2595" actId="478"/>
          <ac:picMkLst>
            <pc:docMk/>
            <pc:sldMk cId="0" sldId="257"/>
            <ac:picMk id="14" creationId="{4E95784D-DAC7-4066-9EA6-C4B77E6643FE}"/>
          </ac:picMkLst>
        </pc:picChg>
        <pc:picChg chg="add del mod">
          <ac:chgData name="Максим Мясников" userId="eb1110bc54b184a5" providerId="LiveId" clId="{A2428F48-EFAB-4F7A-AA4A-4DF7BB9402D9}" dt="2021-12-19T10:26:47.174" v="2635" actId="478"/>
          <ac:picMkLst>
            <pc:docMk/>
            <pc:sldMk cId="0" sldId="257"/>
            <ac:picMk id="15" creationId="{CB000F44-2893-48C9-91E3-9B2F158BB383}"/>
          </ac:picMkLst>
        </pc:picChg>
        <pc:picChg chg="add del mod">
          <ac:chgData name="Максим Мясников" userId="eb1110bc54b184a5" providerId="LiveId" clId="{A2428F48-EFAB-4F7A-AA4A-4DF7BB9402D9}" dt="2021-12-19T10:26:47.717" v="2636" actId="478"/>
          <ac:picMkLst>
            <pc:docMk/>
            <pc:sldMk cId="0" sldId="257"/>
            <ac:picMk id="16" creationId="{0857FC50-E951-4AB1-884C-2BCC3C78E3B0}"/>
          </ac:picMkLst>
        </pc:picChg>
        <pc:picChg chg="mod">
          <ac:chgData name="Максим Мясников" userId="eb1110bc54b184a5" providerId="LiveId" clId="{A2428F48-EFAB-4F7A-AA4A-4DF7BB9402D9}" dt="2021-12-19T10:27:11.590" v="2641"/>
          <ac:picMkLst>
            <pc:docMk/>
            <pc:sldMk cId="0" sldId="257"/>
            <ac:picMk id="21" creationId="{D8C938A1-E3D3-4245-9D21-8DB43AE53F3C}"/>
          </ac:picMkLst>
        </pc:picChg>
        <pc:picChg chg="mod">
          <ac:chgData name="Максим Мясников" userId="eb1110bc54b184a5" providerId="LiveId" clId="{A2428F48-EFAB-4F7A-AA4A-4DF7BB9402D9}" dt="2021-12-19T10:27:11.943" v="2642"/>
          <ac:picMkLst>
            <pc:docMk/>
            <pc:sldMk cId="0" sldId="257"/>
            <ac:picMk id="24" creationId="{1810A626-9B16-4038-B9EE-4B1D0310B556}"/>
          </ac:picMkLst>
        </pc:picChg>
        <pc:picChg chg="add del">
          <ac:chgData name="Максим Мясников" userId="eb1110bc54b184a5" providerId="LiveId" clId="{A2428F48-EFAB-4F7A-AA4A-4DF7BB9402D9}" dt="2021-12-19T10:35:15.261" v="2653" actId="22"/>
          <ac:picMkLst>
            <pc:docMk/>
            <pc:sldMk cId="0" sldId="257"/>
            <ac:picMk id="26" creationId="{2BAAA1BF-868B-4A78-8517-311780E1215E}"/>
          </ac:picMkLst>
        </pc:picChg>
        <pc:picChg chg="add mod">
          <ac:chgData name="Максим Мясников" userId="eb1110bc54b184a5" providerId="LiveId" clId="{A2428F48-EFAB-4F7A-AA4A-4DF7BB9402D9}" dt="2021-12-19T10:36:34.905" v="2693" actId="164"/>
          <ac:picMkLst>
            <pc:docMk/>
            <pc:sldMk cId="0" sldId="257"/>
            <ac:picMk id="28" creationId="{3F86BD31-DA1C-48C0-9746-64009B50D816}"/>
          </ac:picMkLst>
        </pc:picChg>
        <pc:picChg chg="mod">
          <ac:chgData name="Максим Мясников" userId="eb1110bc54b184a5" providerId="LiveId" clId="{A2428F48-EFAB-4F7A-AA4A-4DF7BB9402D9}" dt="2021-12-19T10:35:56.486" v="2668"/>
          <ac:picMkLst>
            <pc:docMk/>
            <pc:sldMk cId="0" sldId="257"/>
            <ac:picMk id="31" creationId="{011179B0-8E07-4C52-B564-5CF4F303DD1B}"/>
          </ac:picMkLst>
        </pc:picChg>
        <pc:picChg chg="mod">
          <ac:chgData name="Максим Мясников" userId="eb1110bc54b184a5" providerId="LiveId" clId="{A2428F48-EFAB-4F7A-AA4A-4DF7BB9402D9}" dt="2021-12-19T10:35:56.980" v="2669"/>
          <ac:picMkLst>
            <pc:docMk/>
            <pc:sldMk cId="0" sldId="257"/>
            <ac:picMk id="34" creationId="{C3C553B3-AE6D-44EF-8C90-72F6BC1DF98F}"/>
          </ac:picMkLst>
        </pc:picChg>
        <pc:picChg chg="add mod">
          <ac:chgData name="Максим Мясников" userId="eb1110bc54b184a5" providerId="LiveId" clId="{A2428F48-EFAB-4F7A-AA4A-4DF7BB9402D9}" dt="2021-12-19T10:41:56.052" v="2729" actId="164"/>
          <ac:picMkLst>
            <pc:docMk/>
            <pc:sldMk cId="0" sldId="257"/>
            <ac:picMk id="38" creationId="{6F591C4D-5137-4B21-8A89-58AD377D575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6" creationId="{D9FA2BD8-13A9-4AFD-9BDE-98720CC14E24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9" creationId="{00F22595-73BE-4A4D-B289-D3CF9758DB7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2" creationId="{49A602B1-40EC-442D-9FFB-68F817B15CD6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5" creationId="{7253E533-22CA-4A87-B5F9-3F56F3F8DBBF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8" creationId="{3BE41834-4CFD-4FA7-86D0-C8C34016D9A7}"/>
          </ac:picMkLst>
        </pc:picChg>
        <pc:picChg chg="mod">
          <ac:chgData name="Максим Мясников" userId="eb1110bc54b184a5" providerId="LiveId" clId="{A2428F48-EFAB-4F7A-AA4A-4DF7BB9402D9}" dt="2021-12-19T10:44:35.562" v="2776"/>
          <ac:picMkLst>
            <pc:docMk/>
            <pc:sldMk cId="0" sldId="257"/>
            <ac:picMk id="75" creationId="{8312DCF4-FBCF-4B1F-A78C-D175194FE386}"/>
          </ac:picMkLst>
        </pc:picChg>
        <pc:picChg chg="add del mod">
          <ac:chgData name="Максим Мясников" userId="eb1110bc54b184a5" providerId="LiveId" clId="{A2428F48-EFAB-4F7A-AA4A-4DF7BB9402D9}" dt="2021-12-19T10:24:48.820" v="2582" actId="478"/>
          <ac:picMkLst>
            <pc:docMk/>
            <pc:sldMk cId="0" sldId="257"/>
            <ac:picMk id="1026" creationId="{1C23DBD0-8DDD-4FC1-82AE-0404B9CCEC71}"/>
          </ac:picMkLst>
        </pc:pic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2" creationId="{99017AA3-680D-4608-9C9C-D0DC73ACFD40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6" creationId="{8BD0C646-7DFE-4E6C-9994-DEFABD32DFA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8" creationId="{42FE3EEC-A73C-4AE6-87D8-0ABE324881C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50" creationId="{D7C7B037-CBC5-4419-8890-7C656A4632E5}"/>
          </ac:cxnSpMkLst>
        </pc:cxnChg>
        <pc:cxnChg chg="add del mod">
          <ac:chgData name="Максим Мясников" userId="eb1110bc54b184a5" providerId="LiveId" clId="{A2428F48-EFAB-4F7A-AA4A-4DF7BB9402D9}" dt="2021-12-19T10:43:58.064" v="2751" actId="478"/>
          <ac:cxnSpMkLst>
            <pc:docMk/>
            <pc:sldMk cId="0" sldId="257"/>
            <ac:cxnSpMk id="70" creationId="{DDB13676-73BE-4B42-8891-158DB9B90833}"/>
          </ac:cxnSpMkLst>
        </pc:cxnChg>
        <pc:cxnChg chg="add del mod">
          <ac:chgData name="Максим Мясников" userId="eb1110bc54b184a5" providerId="LiveId" clId="{A2428F48-EFAB-4F7A-AA4A-4DF7BB9402D9}" dt="2021-12-19T10:43:59.744" v="2753" actId="478"/>
          <ac:cxnSpMkLst>
            <pc:docMk/>
            <pc:sldMk cId="0" sldId="257"/>
            <ac:cxnSpMk id="71" creationId="{61F9B27F-A286-4959-B832-339DF094319D}"/>
          </ac:cxnSpMkLst>
        </pc:cxnChg>
        <pc:cxnChg chg="add del mod">
          <ac:chgData name="Максим Мясников" userId="eb1110bc54b184a5" providerId="LiveId" clId="{A2428F48-EFAB-4F7A-AA4A-4DF7BB9402D9}" dt="2021-12-19T10:43:57.461" v="2750" actId="478"/>
          <ac:cxnSpMkLst>
            <pc:docMk/>
            <pc:sldMk cId="0" sldId="257"/>
            <ac:cxnSpMk id="72" creationId="{196FD63D-C4D6-43BC-A594-FB55CF60FE68}"/>
          </ac:cxnSpMkLst>
        </pc:cxnChg>
        <pc:cxnChg chg="add del mod">
          <ac:chgData name="Максим Мясников" userId="eb1110bc54b184a5" providerId="LiveId" clId="{A2428F48-EFAB-4F7A-AA4A-4DF7BB9402D9}" dt="2021-12-19T10:43:59.107" v="2752" actId="478"/>
          <ac:cxnSpMkLst>
            <pc:docMk/>
            <pc:sldMk cId="0" sldId="257"/>
            <ac:cxnSpMk id="73" creationId="{0935D4D5-2AA1-4B5A-9AA0-06186A8E0BD3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77" creationId="{7A80369D-BF6E-4999-A40D-A6443BE4001F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0" creationId="{28396798-C97D-4504-9A55-B7E2277D74CD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2" creationId="{D1F2F275-6826-4A7A-AA00-0CFFCA416DBE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3" creationId="{B90E2252-BA70-4F04-97AC-BFEAFEE2D32A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5" creationId="{13A896DC-5672-420A-958B-24FDC120D2ED}"/>
          </ac:cxnSpMkLst>
        </pc:cxnChg>
      </pc:sldChg>
      <pc:sldChg chg="addSp delSp modSp mod">
        <pc:chgData name="Максим Мясников" userId="eb1110bc54b184a5" providerId="LiveId" clId="{A2428F48-EFAB-4F7A-AA4A-4DF7BB9402D9}" dt="2021-12-19T18:40:47.789" v="2996" actId="103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9T18:40:47.789" v="2996" actId="1037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9T18:34:40.327" v="2928"/>
          <ac:spMkLst>
            <pc:docMk/>
            <pc:sldMk cId="0" sldId="258"/>
            <ac:spMk id="13" creationId="{DF1DB415-26D2-4A63-87E1-B098F37B78D7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9T18:37:57.261" v="2982" actId="20577"/>
          <ac:graphicFrameMkLst>
            <pc:docMk/>
            <pc:sldMk cId="0" sldId="258"/>
            <ac:graphicFrameMk id="12" creationId="{DD6B6668-7B1C-4059-ABA9-AE6C6503F29B}"/>
          </ac:graphicFrameMkLst>
        </pc:graphicFrameChg>
        <pc:graphicFrameChg chg="del mod modGraphic">
          <ac:chgData name="Максим Мясников" userId="eb1110bc54b184a5" providerId="LiveId" clId="{A2428F48-EFAB-4F7A-AA4A-4DF7BB9402D9}" dt="2021-12-19T18:32:01.650" v="2851" actId="478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7T07:00:02.915" v="3190" actId="2057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27T07:00:02.915" v="3190" actId="2057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2:56:15.295" v="3150" actId="107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del mod">
          <ac:chgData name="Максим Мясников" userId="eb1110bc54b184a5" providerId="LiveId" clId="{A2428F48-EFAB-4F7A-AA4A-4DF7BB9402D9}" dt="2021-12-19T13:37:10.088" v="2830" actId="478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24T12:53:15.262" v="3137" actId="478"/>
          <ac:picMkLst>
            <pc:docMk/>
            <pc:sldMk cId="0" sldId="261"/>
            <ac:picMk id="3" creationId="{E989BF75-6577-4C23-ABBE-096F1D6AD684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  <pc:picChg chg="add del mod">
          <ac:chgData name="Максим Мясников" userId="eb1110bc54b184a5" providerId="LiveId" clId="{A2428F48-EFAB-4F7A-AA4A-4DF7BB9402D9}" dt="2021-12-19T13:37:34.392" v="2832" actId="478"/>
          <ac:picMkLst>
            <pc:docMk/>
            <pc:sldMk cId="0" sldId="261"/>
            <ac:picMk id="10" creationId="{A0A18723-8F76-4A3F-8525-A869D06EB85D}"/>
          </ac:picMkLst>
        </pc:picChg>
        <pc:picChg chg="add del mod">
          <ac:chgData name="Максим Мясников" userId="eb1110bc54b184a5" providerId="LiveId" clId="{A2428F48-EFAB-4F7A-AA4A-4DF7BB9402D9}" dt="2021-12-24T12:54:51.256" v="3139" actId="478"/>
          <ac:picMkLst>
            <pc:docMk/>
            <pc:sldMk cId="0" sldId="261"/>
            <ac:picMk id="11" creationId="{8ABEC971-8F08-45E4-9842-D22A25D11EFB}"/>
          </ac:picMkLst>
        </pc:picChg>
        <pc:picChg chg="add del mod">
          <ac:chgData name="Максим Мясников" userId="eb1110bc54b184a5" providerId="LiveId" clId="{A2428F48-EFAB-4F7A-AA4A-4DF7BB9402D9}" dt="2021-12-24T12:52:57.197" v="3133" actId="478"/>
          <ac:picMkLst>
            <pc:docMk/>
            <pc:sldMk cId="0" sldId="261"/>
            <ac:picMk id="12" creationId="{DF7C1BBF-7AA0-4F2A-9200-36D3738EE887}"/>
          </ac:picMkLst>
        </pc:picChg>
        <pc:picChg chg="add del mod">
          <ac:chgData name="Максим Мясников" userId="eb1110bc54b184a5" providerId="LiveId" clId="{A2428F48-EFAB-4F7A-AA4A-4DF7BB9402D9}" dt="2021-12-24T12:55:26.423" v="3145" actId="931"/>
          <ac:picMkLst>
            <pc:docMk/>
            <pc:sldMk cId="0" sldId="261"/>
            <ac:picMk id="14" creationId="{81F85B3B-42EA-4E49-B3BF-EE915F09BE30}"/>
          </ac:picMkLst>
        </pc:picChg>
        <pc:picChg chg="add mod">
          <ac:chgData name="Максим Мясников" userId="eb1110bc54b184a5" providerId="LiveId" clId="{A2428F48-EFAB-4F7A-AA4A-4DF7BB9402D9}" dt="2021-12-24T12:56:15.295" v="3150" actId="1076"/>
          <ac:picMkLst>
            <pc:docMk/>
            <pc:sldMk cId="0" sldId="261"/>
            <ac:picMk id="16" creationId="{BB4025AC-634F-4186-B6F3-95F5411154F1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3:00:23.389" v="3183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24T13:00:23.389" v="3183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del mod">
          <ac:chgData name="Максим Мясников" userId="eb1110bc54b184a5" providerId="LiveId" clId="{A2428F48-EFAB-4F7A-AA4A-4DF7BB9402D9}" dt="2021-12-24T12:56:20.406" v="3151" actId="478"/>
          <ac:picMkLst>
            <pc:docMk/>
            <pc:sldMk cId="0" sldId="262"/>
            <ac:picMk id="3" creationId="{07EC52BE-4AE9-497E-A7D0-3D0DD5E0CB2B}"/>
          </ac:picMkLst>
        </pc:picChg>
        <pc:picChg chg="add del mod">
          <ac:chgData name="Максим Мясников" userId="eb1110bc54b184a5" providerId="LiveId" clId="{A2428F48-EFAB-4F7A-AA4A-4DF7BB9402D9}" dt="2021-12-24T12:57:40.057" v="3157" actId="478"/>
          <ac:picMkLst>
            <pc:docMk/>
            <pc:sldMk cId="0" sldId="262"/>
            <ac:picMk id="4" creationId="{F905267F-F0E7-4947-B559-D4690F39B030}"/>
          </ac:picMkLst>
        </pc:picChg>
        <pc:picChg chg="add mod">
          <ac:chgData name="Максим Мясников" userId="eb1110bc54b184a5" providerId="LiveId" clId="{A2428F48-EFAB-4F7A-AA4A-4DF7BB9402D9}" dt="2021-12-24T12:58:47.136" v="3160" actId="14100"/>
          <ac:picMkLst>
            <pc:docMk/>
            <pc:sldMk cId="0" sldId="262"/>
            <ac:picMk id="6" creationId="{86EEC61C-FE0C-4B7B-A5D6-3B6D75B0534C}"/>
          </ac:picMkLst>
        </pc:picChg>
        <pc:picChg chg="add del mod">
          <ac:chgData name="Максим Мясников" userId="eb1110bc54b184a5" providerId="LiveId" clId="{A2428F48-EFAB-4F7A-AA4A-4DF7BB9402D9}" dt="2021-12-19T13:43:57.838" v="2834" actId="478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4:15:27.241" v="3184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24T14:15:27.241" v="3184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del mod">
        <pc:chgData name="Максим Мясников" userId="eb1110bc54b184a5" providerId="LiveId" clId="{A2428F48-EFAB-4F7A-AA4A-4DF7BB9402D9}" dt="2021-12-24T12:59:14.368" v="3161" actId="4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mail.ru/developer/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скорости </a:t>
            </a:r>
            <a:r>
              <a:rPr lang="ru-RU" sz="2000"/>
              <a:t>разработки приложений, </a:t>
            </a:r>
            <a:r>
              <a:rPr lang="ru-RU" sz="2000" dirty="0"/>
              <a:t>включающих в себя работу с различными почтовыми серверами и почтовыми ящиками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8B33EE5-4D0F-4026-9881-D0E606F2519D}"/>
              </a:ext>
            </a:extLst>
          </p:cNvPr>
          <p:cNvGrpSpPr/>
          <p:nvPr/>
        </p:nvGrpSpPr>
        <p:grpSpPr>
          <a:xfrm>
            <a:off x="7100012" y="3806849"/>
            <a:ext cx="655904" cy="687956"/>
            <a:chOff x="5229681" y="3726784"/>
            <a:chExt cx="871576" cy="914167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D8C938A1-E3D3-4245-9D21-8DB43AE53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925090-ED7D-454F-AAB2-6762EC0916C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0BACF89-4443-4019-8A82-C26F810F4CBD}"/>
              </a:ext>
            </a:extLst>
          </p:cNvPr>
          <p:cNvGrpSpPr/>
          <p:nvPr/>
        </p:nvGrpSpPr>
        <p:grpSpPr>
          <a:xfrm>
            <a:off x="7100012" y="5263976"/>
            <a:ext cx="655904" cy="687956"/>
            <a:chOff x="5229681" y="3726784"/>
            <a:chExt cx="871576" cy="914167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11179B0-8E07-4C52-B564-5CF4F303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2A134E-51E3-4D11-975F-DE706DDB9F47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C456CCE-871B-4599-88CB-1CCCE7CBD376}"/>
              </a:ext>
            </a:extLst>
          </p:cNvPr>
          <p:cNvGrpSpPr/>
          <p:nvPr/>
        </p:nvGrpSpPr>
        <p:grpSpPr>
          <a:xfrm>
            <a:off x="7100012" y="4537131"/>
            <a:ext cx="655904" cy="687956"/>
            <a:chOff x="5229681" y="3726784"/>
            <a:chExt cx="871576" cy="914167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C3C553B3-AE6D-44EF-8C90-72F6BC1D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4D3CF-D559-47FF-9791-825E7257C73E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D29D4FD-9A28-4655-A8E4-A97655FD2599}"/>
              </a:ext>
            </a:extLst>
          </p:cNvPr>
          <p:cNvGrpSpPr/>
          <p:nvPr/>
        </p:nvGrpSpPr>
        <p:grpSpPr>
          <a:xfrm>
            <a:off x="5954475" y="4569046"/>
            <a:ext cx="655904" cy="569296"/>
            <a:chOff x="4405797" y="4542790"/>
            <a:chExt cx="655904" cy="569296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3F86BD31-DA1C-48C0-9746-64009B50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4405797" y="4896642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91FE41B-73B9-446D-B6B6-0D2BE0152A67}"/>
              </a:ext>
            </a:extLst>
          </p:cNvPr>
          <p:cNvGrpSpPr/>
          <p:nvPr/>
        </p:nvGrpSpPr>
        <p:grpSpPr>
          <a:xfrm>
            <a:off x="5004048" y="4537131"/>
            <a:ext cx="736156" cy="682214"/>
            <a:chOff x="5041857" y="4512912"/>
            <a:chExt cx="736156" cy="682214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6F591C4D-5137-4B21-8A89-58AD377D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C357E4-02A3-449F-B18E-9AF37BEFE00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  <a:stCxn id="38" idx="3"/>
            <a:endCxn id="28" idx="1"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CAEFF23-F94C-42FD-B5CE-853EB05E9146}"/>
              </a:ext>
            </a:extLst>
          </p:cNvPr>
          <p:cNvGrpSpPr/>
          <p:nvPr/>
        </p:nvGrpSpPr>
        <p:grpSpPr>
          <a:xfrm>
            <a:off x="3499612" y="3806849"/>
            <a:ext cx="655904" cy="687956"/>
            <a:chOff x="5229681" y="3726784"/>
            <a:chExt cx="871576" cy="914167"/>
          </a:xfrm>
        </p:grpSpPr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D9FA2BD8-13A9-4AFD-9BDE-98720CC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EBCEFF0-DCBE-42C7-8EEF-8755659688E0}"/>
              </a:ext>
            </a:extLst>
          </p:cNvPr>
          <p:cNvGrpSpPr/>
          <p:nvPr/>
        </p:nvGrpSpPr>
        <p:grpSpPr>
          <a:xfrm>
            <a:off x="3499612" y="5263976"/>
            <a:ext cx="655904" cy="687956"/>
            <a:chOff x="5229681" y="3726784"/>
            <a:chExt cx="871576" cy="914167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00F22595-73BE-4A4D-B289-D3CF9758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C97321-953A-462C-9AC2-E2C96C1B5A20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659A498-EE52-435C-B0EF-8ABC332C83BE}"/>
              </a:ext>
            </a:extLst>
          </p:cNvPr>
          <p:cNvGrpSpPr/>
          <p:nvPr/>
        </p:nvGrpSpPr>
        <p:grpSpPr>
          <a:xfrm>
            <a:off x="3499612" y="4537131"/>
            <a:ext cx="655904" cy="687956"/>
            <a:chOff x="5229681" y="3726784"/>
            <a:chExt cx="871576" cy="914167"/>
          </a:xfrm>
        </p:grpSpPr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49A602B1-40EC-442D-9FFB-68F817B1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510AA8-AE1B-417F-A1F0-CE31CE4CA8A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8E41AD5-12C6-4E2D-A9E5-973B7CE0ACC2}"/>
              </a:ext>
            </a:extLst>
          </p:cNvPr>
          <p:cNvGrpSpPr/>
          <p:nvPr/>
        </p:nvGrpSpPr>
        <p:grpSpPr>
          <a:xfrm>
            <a:off x="2464620" y="3873100"/>
            <a:ext cx="696569" cy="578601"/>
            <a:chOff x="4385464" y="4542790"/>
            <a:chExt cx="696569" cy="578601"/>
          </a:xfrm>
        </p:grpSpPr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7253E533-22CA-4A87-B5F9-3F56F3F8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10824F-E43B-48AF-AE25-467D0B667220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51D8788C-F44D-47B8-8EFE-7FF1DE626563}"/>
              </a:ext>
            </a:extLst>
          </p:cNvPr>
          <p:cNvGrpSpPr/>
          <p:nvPr/>
        </p:nvGrpSpPr>
        <p:grpSpPr>
          <a:xfrm>
            <a:off x="1403648" y="4537131"/>
            <a:ext cx="736156" cy="682214"/>
            <a:chOff x="5041857" y="4512912"/>
            <a:chExt cx="736156" cy="682214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3BE41834-4CFD-4FA7-86D0-C8C34016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43E3BA5E-3792-4225-84A7-A2B1E22A2F54}"/>
              </a:ext>
            </a:extLst>
          </p:cNvPr>
          <p:cNvGrpSpPr/>
          <p:nvPr/>
        </p:nvGrpSpPr>
        <p:grpSpPr>
          <a:xfrm>
            <a:off x="2460228" y="4533022"/>
            <a:ext cx="696569" cy="578601"/>
            <a:chOff x="4385464" y="4542790"/>
            <a:chExt cx="696569" cy="578601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8312DCF4-FBCF-4B1F-A78C-D175194F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Источники информации:</a:t>
            </a:r>
          </a:p>
          <a:p>
            <a:r>
              <a:rPr lang="en-US" sz="1050" dirty="0"/>
              <a:t>[1] </a:t>
            </a:r>
            <a:r>
              <a:rPr lang="ru-RU" sz="1050" dirty="0">
                <a:hlinkClick r:id="rId2"/>
              </a:rPr>
              <a:t>https://docs.microsoft.com/ru-ru/graph/</a:t>
            </a:r>
            <a:r>
              <a:rPr lang="en-US" sz="1050" dirty="0"/>
              <a:t> </a:t>
            </a:r>
            <a:endParaRPr lang="ru-RU" sz="1050" dirty="0"/>
          </a:p>
          <a:p>
            <a:r>
              <a:rPr lang="en-US" sz="1050" dirty="0"/>
              <a:t>[2] </a:t>
            </a:r>
            <a:r>
              <a:rPr lang="en-US" sz="1050" dirty="0">
                <a:hlinkClick r:id="rId3"/>
              </a:rPr>
              <a:t>https://developers.google.com/gmail/api</a:t>
            </a:r>
            <a:endParaRPr lang="en-US" sz="1050" dirty="0"/>
          </a:p>
          <a:p>
            <a:r>
              <a:rPr lang="en-US" sz="1050" dirty="0"/>
              <a:t>[3] </a:t>
            </a:r>
            <a:r>
              <a:rPr lang="en-US" sz="1050" dirty="0">
                <a:hlinkClick r:id="rId4"/>
              </a:rPr>
              <a:t>https://biz.mail.ru/developer/api.html</a:t>
            </a:r>
            <a:r>
              <a:rPr lang="en-US" sz="1050" dirty="0"/>
              <a:t>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D6B6668-7B1C-4059-ABA9-AE6C6503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80289"/>
              </p:ext>
            </p:extLst>
          </p:nvPr>
        </p:nvGraphicFramePr>
        <p:xfrm>
          <a:off x="467544" y="766652"/>
          <a:ext cx="8280920" cy="460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 ДЭП</a:t>
                      </a:r>
                      <a:endParaRPr kumimoji="0" lang="en-US" sz="1400" b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Mail.ru 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Бизнеса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Взаимодействие с различными почтовыми серверами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</a:t>
                      </a:r>
                    </a:p>
                    <a:p>
                      <a:r>
                        <a:rPr lang="ru-RU" sz="1400" dirty="0"/>
                        <a:t>(только сервер </a:t>
                      </a:r>
                      <a:r>
                        <a:rPr lang="en-US" sz="1400" dirty="0"/>
                        <a:t>Outlook)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 (только сервер </a:t>
                      </a:r>
                      <a:r>
                        <a:rPr lang="en-US" sz="1400" dirty="0"/>
                        <a:t>Google)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 миграцию пи-сем с почтовых ящиков раз-личных </a:t>
                      </a:r>
                      <a:r>
                        <a:rPr lang="ru-RU" sz="1400" dirty="0" err="1"/>
                        <a:t>серве</a:t>
                      </a:r>
                      <a:r>
                        <a:rPr lang="ru-RU" sz="1400" dirty="0"/>
                        <a:t>-ров, на свой сервер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документации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https://biz.mail.ru/developer/api.html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https://developers.google.com/gmail/api/reference/rest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https://docs.microsoft.com/ru-ru/graph/outlook-mail-concept-overview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567082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данных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JSON, XML</a:t>
                      </a:r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Работа одновременно с несколькими почтовыми ящиками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Возможность просмотра сообщений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06">
            <a:extLst>
              <a:ext uri="{FF2B5EF4-FFF2-40B4-BE49-F238E27FC236}">
                <a16:creationId xmlns:a16="http://schemas.microsoft.com/office/drawing/2014/main" id="{DF1DB415-26D2-4A63-87E1-B098F37B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31027"/>
              </p:ext>
            </p:extLst>
          </p:nvPr>
        </p:nvGraphicFramePr>
        <p:xfrm>
          <a:off x="467544" y="764704"/>
          <a:ext cx="8280918" cy="3627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728320"/>
            <a:ext cx="3384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70300"/>
              </p:ext>
            </p:extLst>
          </p:nvPr>
        </p:nvGraphicFramePr>
        <p:xfrm>
          <a:off x="467544" y="766652"/>
          <a:ext cx="828092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Статистический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B4025AC-634F-4186-B6F3-95F54111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64" y="958111"/>
            <a:ext cx="5001472" cy="4965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8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EEC61C-FE0C-4B7B-A5D6-3B6D75B0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3" y="861256"/>
            <a:ext cx="8605466" cy="51354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03225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13997</TotalTime>
  <Words>881</Words>
  <Application>Microsoft Office PowerPoint</Application>
  <PresentationFormat>Экран (4:3)</PresentationFormat>
  <Paragraphs>262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219</cp:revision>
  <dcterms:created xsi:type="dcterms:W3CDTF">2014-03-17T07:20:10Z</dcterms:created>
  <dcterms:modified xsi:type="dcterms:W3CDTF">2021-12-27T07:00:06Z</dcterms:modified>
</cp:coreProperties>
</file>