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custSel modSld">
      <pc:chgData name="Максим Мясников" userId="eb1110bc54b184a5" providerId="LiveId" clId="{A2428F48-EFAB-4F7A-AA4A-4DF7BB9402D9}" dt="2021-12-05T16:50:36.746" v="561"/>
      <pc:docMkLst>
        <pc:docMk/>
      </pc:docMkLst>
      <pc:sldChg chg="modSp mod">
        <pc:chgData name="Максим Мясников" userId="eb1110bc54b184a5" providerId="LiveId" clId="{A2428F48-EFAB-4F7A-AA4A-4DF7BB9402D9}" dt="2021-12-04T17:05:31.071" v="358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04T17:01:05.621" v="102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57.207" v="31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06.231" v="240" actId="1076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50:09.230" v="556" actId="20577"/>
        <pc:sldMkLst>
          <pc:docMk/>
          <pc:sldMk cId="0" sldId="258"/>
        </pc:sldMkLst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50:16.178" v="557"/>
        <pc:sldMkLst>
          <pc:docMk/>
          <pc:sldMk cId="0" sldId="260"/>
        </pc:sldMkLst>
        <pc:graphicFrameChg chg="mod">
          <ac:chgData name="Максим Мясников" userId="eb1110bc54b184a5" providerId="LiveId" clId="{A2428F48-EFAB-4F7A-AA4A-4DF7BB9402D9}" dt="2021-12-05T16:50:16.178" v="55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05T11:25:53.477" v="539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modGraphic">
          <ac:chgData name="Максим Мясников" userId="eb1110bc54b184a5" providerId="LiveId" clId="{A2428F48-EFAB-4F7A-AA4A-4DF7BB9402D9}" dt="2021-12-05T11:04:49.029" v="517" actId="20577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21.417" v="558"/>
        <pc:sldMkLst>
          <pc:docMk/>
          <pc:sldMk cId="0" sldId="261"/>
        </pc:sldMkLst>
        <pc:graphicFrameChg chg="mod">
          <ac:chgData name="Максим Мясников" userId="eb1110bc54b184a5" providerId="LiveId" clId="{A2428F48-EFAB-4F7A-AA4A-4DF7BB9402D9}" dt="2021-12-05T16:50:21.417" v="558"/>
          <ac:graphicFrameMkLst>
            <pc:docMk/>
            <pc:sldMk cId="0" sldId="261"/>
            <ac:graphicFrameMk id="7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05T16:50:36.746" v="561"/>
        <pc:sldMkLst>
          <pc:docMk/>
          <pc:sldMk cId="0" sldId="264"/>
        </pc:sldMkLst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">
          <ac:chgData name="Максим Мясников" userId="eb1110bc54b184a5" providerId="LiveId" clId="{A2428F48-EFAB-4F7A-AA4A-4DF7BB9402D9}" dt="2021-12-05T16:50:36.746" v="561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0.363" v="559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3.578" v="560"/>
        <pc:sldMkLst>
          <pc:docMk/>
          <pc:sldMk cId="0" sldId="269"/>
        </pc:sldMkLst>
        <pc:graphicFrameChg chg="mod">
          <ac:chgData name="Максим Мясников" userId="eb1110bc54b184a5" providerId="LiveId" clId="{A2428F48-EFAB-4F7A-AA4A-4DF7BB9402D9}" dt="2021-12-05T16:50:33.578" v="560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odshed.net/" TargetMode="External"/><Relationship Id="rId5" Type="http://schemas.openxmlformats.org/officeDocument/2006/relationships/hyperlink" Target="http://www.embarcadero.com/" TargetMode="External"/><Relationship Id="rId4" Type="http://schemas.openxmlformats.org/officeDocument/2006/relationships/hyperlink" Target="http://ru.wikipedi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ДПДА)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</a:t>
            </a:r>
            <a:r>
              <a:rPr lang="ru-RU" sz="2000" dirty="0" err="1"/>
              <a:t>гр</a:t>
            </a:r>
            <a:r>
              <a:rPr lang="ru-RU" sz="2000" dirty="0"/>
              <a:t>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УКИ;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УКИ;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УКИ;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УКИ;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294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en-US" sz="1200" u="sng" dirty="0"/>
              <a:t>http://qt-project.org/</a:t>
            </a:r>
            <a:r>
              <a:rPr lang="ru-RU" sz="1200" u="sng" dirty="0"/>
              <a:t>...............................................</a:t>
            </a:r>
            <a:endParaRPr lang="en-US" sz="1200" u="sng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764704"/>
          <a:ext cx="8352928" cy="2286064"/>
        </p:xfrm>
        <a:graphic>
          <a:graphicData uri="http://schemas.openxmlformats.org/drawingml/2006/table">
            <a:tbl>
              <a:tblPr/>
              <a:tblGrid>
                <a:gridCol w="171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7520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94003"/>
              </p:ext>
            </p:extLst>
          </p:nvPr>
        </p:nvGraphicFramePr>
        <p:xfrm>
          <a:off x="467543" y="764704"/>
          <a:ext cx="8280921" cy="2346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  <a:gridCol w="908230">
                  <a:extLst>
                    <a:ext uri="{9D8B030D-6E8A-4147-A177-3AD203B41FA5}">
                      <a16:colId xmlns:a16="http://schemas.microsoft.com/office/drawing/2014/main" val="205926377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C#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Golang</a:t>
                      </a:r>
                      <a:r>
                        <a:rPr kumimoji="0" 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70784"/>
              </p:ext>
            </p:extLst>
          </p:nvPr>
        </p:nvGraphicFramePr>
        <p:xfrm>
          <a:off x="467544" y="3573016"/>
          <a:ext cx="8280920" cy="1981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JetBrains 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Microsoft Visual Studio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67544" y="2780928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>
                <a:hlinkClick r:id="rId2"/>
              </a:rPr>
              <a:t>http://www.oracle.com/technetwork/java/index.html</a:t>
            </a:r>
            <a:endParaRPr lang="en-US" sz="1000" u="sng" dirty="0"/>
          </a:p>
          <a:p>
            <a:r>
              <a:rPr lang="en-US" sz="1000" dirty="0"/>
              <a:t>[2] </a:t>
            </a:r>
            <a:r>
              <a:rPr lang="ru-RU" sz="1000" u="sng" dirty="0">
                <a:hlinkClick r:id="rId3"/>
              </a:rPr>
              <a:t>http://msdn.microsoft.com/ru-ru/vcsharp/default.aspx</a:t>
            </a:r>
            <a:endParaRPr lang="en-US" sz="1000" u="sng" dirty="0"/>
          </a:p>
          <a:p>
            <a:r>
              <a:rPr lang="en-US" sz="1000" dirty="0"/>
              <a:t>[3] </a:t>
            </a:r>
            <a:r>
              <a:rPr lang="ru-RU" sz="1000" u="sng" dirty="0">
                <a:hlinkClick r:id="rId4"/>
              </a:rPr>
              <a:t>http://ru.wikipedia.org</a:t>
            </a:r>
            <a:endParaRPr lang="en-US" sz="1000" u="sng" dirty="0"/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4" y="5805264"/>
            <a:ext cx="30963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ru-RU" sz="1000" u="sng" dirty="0">
                <a:cs typeface="Arial" charset="0"/>
                <a:hlinkClick r:id="rId5"/>
              </a:rPr>
              <a:t>http://www.embarcadero.com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6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ru-RU" sz="1000" u="sng" dirty="0">
                <a:cs typeface="Arial" charset="0"/>
                <a:hlinkClick r:id="rId4"/>
              </a:rPr>
              <a:t>http://ru.wikipedia.org</a:t>
            </a:r>
            <a:endParaRPr lang="en-US" sz="1000" u="sng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0461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709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9139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Ф.И. О. автора. Универсальный командный интерпретатор. </a:t>
            </a:r>
            <a:r>
              <a:rPr lang="ru-RU" dirty="0" err="1"/>
              <a:t>Инноватика</a:t>
            </a:r>
            <a:r>
              <a:rPr lang="ru-RU" dirty="0"/>
              <a:t> и инновационные процессы в экономике, науке, образовании и в области права. Седьмая межвузовская научно-практическая конференция. Материалы научных докладов. – М.: ИГУПИТ, 2014, с. 226-232.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Программный модуль внедрен на предприятии ОАО «НИИ «</a:t>
            </a:r>
            <a:r>
              <a:rPr lang="ru-RU" dirty="0" err="1"/>
              <a:t>Субмикрон</a:t>
            </a:r>
            <a:r>
              <a:rPr lang="ru-RU" dirty="0"/>
              <a:t>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13386</TotalTime>
  <Words>534</Words>
  <Application>Microsoft Office PowerPoint</Application>
  <PresentationFormat>Экран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213</cp:revision>
  <dcterms:created xsi:type="dcterms:W3CDTF">2014-03-17T07:20:10Z</dcterms:created>
  <dcterms:modified xsi:type="dcterms:W3CDTF">2021-12-05T17:16:42Z</dcterms:modified>
</cp:coreProperties>
</file>