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4" r:id="rId1"/>
  </p:sldMasterIdLst>
  <p:sldIdLst>
    <p:sldId id="259" r:id="rId2"/>
    <p:sldId id="258" r:id="rId3"/>
    <p:sldId id="260" r:id="rId4"/>
    <p:sldId id="263" r:id="rId5"/>
    <p:sldId id="262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Мясников" userId="eb1110bc54b184a5" providerId="LiveId" clId="{F86559E5-74DA-4563-8F35-542E728138DC}"/>
    <pc:docChg chg="undo redo custSel addSld delSld modSld">
      <pc:chgData name="Максим Мясников" userId="eb1110bc54b184a5" providerId="LiveId" clId="{F86559E5-74DA-4563-8F35-542E728138DC}" dt="2021-11-21T16:00:17.995" v="1216" actId="478"/>
      <pc:docMkLst>
        <pc:docMk/>
      </pc:docMkLst>
      <pc:sldChg chg="modSp del mod">
        <pc:chgData name="Максим Мясников" userId="eb1110bc54b184a5" providerId="LiveId" clId="{F86559E5-74DA-4563-8F35-542E728138DC}" dt="2021-11-21T11:40:15.066" v="64" actId="47"/>
        <pc:sldMkLst>
          <pc:docMk/>
          <pc:sldMk cId="0" sldId="257"/>
        </pc:sldMkLst>
        <pc:spChg chg="mod">
          <ac:chgData name="Максим Мясников" userId="eb1110bc54b184a5" providerId="LiveId" clId="{F86559E5-74DA-4563-8F35-542E728138DC}" dt="2021-11-21T11:38:31.579" v="20" actId="1076"/>
          <ac:spMkLst>
            <pc:docMk/>
            <pc:sldMk cId="0" sldId="257"/>
            <ac:spMk id="2054" creationId="{00000000-0000-0000-0000-000000000000}"/>
          </ac:spMkLst>
        </pc:spChg>
        <pc:spChg chg="mod">
          <ac:chgData name="Максим Мясников" userId="eb1110bc54b184a5" providerId="LiveId" clId="{F86559E5-74DA-4563-8F35-542E728138DC}" dt="2021-11-21T11:37:19.843" v="12" actId="1076"/>
          <ac:spMkLst>
            <pc:docMk/>
            <pc:sldMk cId="0" sldId="257"/>
            <ac:spMk id="2055" creationId="{00000000-0000-0000-0000-000000000000}"/>
          </ac:spMkLst>
        </pc:spChg>
        <pc:spChg chg="mod">
          <ac:chgData name="Максим Мясников" userId="eb1110bc54b184a5" providerId="LiveId" clId="{F86559E5-74DA-4563-8F35-542E728138DC}" dt="2021-11-21T11:38:17.938" v="18" actId="16037"/>
          <ac:spMkLst>
            <pc:docMk/>
            <pc:sldMk cId="0" sldId="257"/>
            <ac:spMk id="9217" creationId="{00000000-0000-0000-0000-000000000000}"/>
          </ac:spMkLst>
        </pc:spChg>
      </pc:sldChg>
      <pc:sldChg chg="addSp delSp modSp mod">
        <pc:chgData name="Максим Мясников" userId="eb1110bc54b184a5" providerId="LiveId" clId="{F86559E5-74DA-4563-8F35-542E728138DC}" dt="2021-11-21T12:22:09.764" v="308"/>
        <pc:sldMkLst>
          <pc:docMk/>
          <pc:sldMk cId="1860751103" sldId="258"/>
        </pc:sldMkLst>
        <pc:spChg chg="mod">
          <ac:chgData name="Максим Мясников" userId="eb1110bc54b184a5" providerId="LiveId" clId="{F86559E5-74DA-4563-8F35-542E728138DC}" dt="2021-11-21T11:41:08.973" v="95" actId="20577"/>
          <ac:spMkLst>
            <pc:docMk/>
            <pc:sldMk cId="1860751103" sldId="258"/>
            <ac:spMk id="2" creationId="{F29B0E75-4733-48E2-966B-AEA30058242E}"/>
          </ac:spMkLst>
        </pc:spChg>
        <pc:spChg chg="mod">
          <ac:chgData name="Максим Мясников" userId="eb1110bc54b184a5" providerId="LiveId" clId="{F86559E5-74DA-4563-8F35-542E728138DC}" dt="2021-11-21T12:05:06.889" v="198" actId="14100"/>
          <ac:spMkLst>
            <pc:docMk/>
            <pc:sldMk cId="1860751103" sldId="258"/>
            <ac:spMk id="3" creationId="{BCEC2118-95EB-4EC5-BEC8-F7ACEEA5B534}"/>
          </ac:spMkLst>
        </pc:spChg>
        <pc:graphicFrameChg chg="add del mod">
          <ac:chgData name="Максим Мясников" userId="eb1110bc54b184a5" providerId="LiveId" clId="{F86559E5-74DA-4563-8F35-542E728138DC}" dt="2021-11-21T12:05:03.683" v="197" actId="478"/>
          <ac:graphicFrameMkLst>
            <pc:docMk/>
            <pc:sldMk cId="1860751103" sldId="258"/>
            <ac:graphicFrameMk id="5" creationId="{F7940AA8-A140-478F-A01D-F784B5F394EB}"/>
          </ac:graphicFrameMkLst>
        </pc:graphicFrameChg>
        <pc:graphicFrameChg chg="add mod">
          <ac:chgData name="Максим Мясников" userId="eb1110bc54b184a5" providerId="LiveId" clId="{F86559E5-74DA-4563-8F35-542E728138DC}" dt="2021-11-21T12:21:37.465" v="296" actId="207"/>
          <ac:graphicFrameMkLst>
            <pc:docMk/>
            <pc:sldMk cId="1860751103" sldId="258"/>
            <ac:graphicFrameMk id="10" creationId="{F7940AA8-A140-478F-A01D-F784B5F394EB}"/>
          </ac:graphicFrameMkLst>
        </pc:graphicFrameChg>
        <pc:graphicFrameChg chg="add mod">
          <ac:chgData name="Максим Мясников" userId="eb1110bc54b184a5" providerId="LiveId" clId="{F86559E5-74DA-4563-8F35-542E728138DC}" dt="2021-11-21T12:21:52.897" v="306" actId="207"/>
          <ac:graphicFrameMkLst>
            <pc:docMk/>
            <pc:sldMk cId="1860751103" sldId="258"/>
            <ac:graphicFrameMk id="11" creationId="{251B5A9C-D793-4FC0-A616-02C54E76FFCE}"/>
          </ac:graphicFrameMkLst>
        </pc:graphicFrameChg>
        <pc:graphicFrameChg chg="add del mod">
          <ac:chgData name="Максим Мясников" userId="eb1110bc54b184a5" providerId="LiveId" clId="{F86559E5-74DA-4563-8F35-542E728138DC}" dt="2021-11-21T12:22:09.764" v="308"/>
          <ac:graphicFrameMkLst>
            <pc:docMk/>
            <pc:sldMk cId="1860751103" sldId="258"/>
            <ac:graphicFrameMk id="12" creationId="{82D7A074-3E35-431E-A0B1-37920F3A4C7E}"/>
          </ac:graphicFrameMkLst>
        </pc:graphicFrameChg>
        <pc:picChg chg="add del mod">
          <ac:chgData name="Максим Мясников" userId="eb1110bc54b184a5" providerId="LiveId" clId="{F86559E5-74DA-4563-8F35-542E728138DC}" dt="2021-11-21T12:05:22.123" v="202" actId="22"/>
          <ac:picMkLst>
            <pc:docMk/>
            <pc:sldMk cId="1860751103" sldId="258"/>
            <ac:picMk id="6" creationId="{0F5F5E01-34B7-478A-8525-2746A1BC6FE5}"/>
          </ac:picMkLst>
        </pc:picChg>
        <pc:picChg chg="add del">
          <ac:chgData name="Максим Мясников" userId="eb1110bc54b184a5" providerId="LiveId" clId="{F86559E5-74DA-4563-8F35-542E728138DC}" dt="2021-11-21T12:05:35.298" v="204" actId="478"/>
          <ac:picMkLst>
            <pc:docMk/>
            <pc:sldMk cId="1860751103" sldId="258"/>
            <ac:picMk id="8" creationId="{9B4F654E-8CC0-4291-A100-93773D3234B9}"/>
          </ac:picMkLst>
        </pc:picChg>
        <pc:picChg chg="add del">
          <ac:chgData name="Максим Мясников" userId="eb1110bc54b184a5" providerId="LiveId" clId="{F86559E5-74DA-4563-8F35-542E728138DC}" dt="2021-11-21T11:43:39.807" v="97"/>
          <ac:picMkLst>
            <pc:docMk/>
            <pc:sldMk cId="1860751103" sldId="258"/>
            <ac:picMk id="1026" creationId="{B508A7BC-3F42-4421-91F5-FF6DDDFF8D1D}"/>
          </ac:picMkLst>
        </pc:picChg>
      </pc:sldChg>
      <pc:sldChg chg="addSp delSp modSp new mod">
        <pc:chgData name="Максим Мясников" userId="eb1110bc54b184a5" providerId="LiveId" clId="{F86559E5-74DA-4563-8F35-542E728138DC}" dt="2021-11-21T14:15:45.938" v="372" actId="20577"/>
        <pc:sldMkLst>
          <pc:docMk/>
          <pc:sldMk cId="2939144945" sldId="259"/>
        </pc:sldMkLst>
        <pc:spChg chg="mod">
          <ac:chgData name="Максим Мясников" userId="eb1110bc54b184a5" providerId="LiveId" clId="{F86559E5-74DA-4563-8F35-542E728138DC}" dt="2021-11-21T14:15:45.938" v="372" actId="20577"/>
          <ac:spMkLst>
            <pc:docMk/>
            <pc:sldMk cId="2939144945" sldId="259"/>
            <ac:spMk id="2" creationId="{BE2100A3-7871-4B88-BD86-F5B849A55E22}"/>
          </ac:spMkLst>
        </pc:spChg>
        <pc:spChg chg="mod">
          <ac:chgData name="Максим Мясников" userId="eb1110bc54b184a5" providerId="LiveId" clId="{F86559E5-74DA-4563-8F35-542E728138DC}" dt="2021-11-21T11:39:37.580" v="41" actId="20577"/>
          <ac:spMkLst>
            <pc:docMk/>
            <pc:sldMk cId="2939144945" sldId="259"/>
            <ac:spMk id="3" creationId="{4E168FC7-38BE-4CE1-80C8-CA09CCA7C6A2}"/>
          </ac:spMkLst>
        </pc:spChg>
        <pc:spChg chg="add mod">
          <ac:chgData name="Максим Мясников" userId="eb1110bc54b184a5" providerId="LiveId" clId="{F86559E5-74DA-4563-8F35-542E728138DC}" dt="2021-11-21T11:39:29.075" v="38" actId="1076"/>
          <ac:spMkLst>
            <pc:docMk/>
            <pc:sldMk cId="2939144945" sldId="259"/>
            <ac:spMk id="4" creationId="{56E6DB16-54DF-4789-8F90-D71BDD6C6A87}"/>
          </ac:spMkLst>
        </pc:spChg>
        <pc:spChg chg="add del mod">
          <ac:chgData name="Максим Мясников" userId="eb1110bc54b184a5" providerId="LiveId" clId="{F86559E5-74DA-4563-8F35-542E728138DC}" dt="2021-11-21T11:40:13.148" v="63" actId="478"/>
          <ac:spMkLst>
            <pc:docMk/>
            <pc:sldMk cId="2939144945" sldId="259"/>
            <ac:spMk id="5" creationId="{009A60EF-746D-405C-920A-64F0A882373D}"/>
          </ac:spMkLst>
        </pc:spChg>
      </pc:sldChg>
      <pc:sldChg chg="addSp delSp modSp add mod">
        <pc:chgData name="Максим Мясников" userId="eb1110bc54b184a5" providerId="LiveId" clId="{F86559E5-74DA-4563-8F35-542E728138DC}" dt="2021-11-21T12:44:53.848" v="328" actId="1076"/>
        <pc:sldMkLst>
          <pc:docMk/>
          <pc:sldMk cId="3779906927" sldId="260"/>
        </pc:sldMkLst>
        <pc:graphicFrameChg chg="add mod">
          <ac:chgData name="Максим Мясников" userId="eb1110bc54b184a5" providerId="LiveId" clId="{F86559E5-74DA-4563-8F35-542E728138DC}" dt="2021-11-21T12:44:53.848" v="328" actId="1076"/>
          <ac:graphicFrameMkLst>
            <pc:docMk/>
            <pc:sldMk cId="3779906927" sldId="260"/>
            <ac:graphicFrameMk id="6" creationId="{D441192A-822C-4467-8757-EE3369C665DA}"/>
          </ac:graphicFrameMkLst>
        </pc:graphicFrameChg>
        <pc:graphicFrameChg chg="del">
          <ac:chgData name="Максим Мясников" userId="eb1110bc54b184a5" providerId="LiveId" clId="{F86559E5-74DA-4563-8F35-542E728138DC}" dt="2021-11-21T12:44:13.383" v="311" actId="478"/>
          <ac:graphicFrameMkLst>
            <pc:docMk/>
            <pc:sldMk cId="3779906927" sldId="260"/>
            <ac:graphicFrameMk id="10" creationId="{F7940AA8-A140-478F-A01D-F784B5F394EB}"/>
          </ac:graphicFrameMkLst>
        </pc:graphicFrameChg>
        <pc:graphicFrameChg chg="del">
          <ac:chgData name="Максим Мясников" userId="eb1110bc54b184a5" providerId="LiveId" clId="{F86559E5-74DA-4563-8F35-542E728138DC}" dt="2021-11-21T12:44:12.046" v="310" actId="478"/>
          <ac:graphicFrameMkLst>
            <pc:docMk/>
            <pc:sldMk cId="3779906927" sldId="260"/>
            <ac:graphicFrameMk id="11" creationId="{251B5A9C-D793-4FC0-A616-02C54E76FFCE}"/>
          </ac:graphicFrameMkLst>
        </pc:graphicFrameChg>
      </pc:sldChg>
      <pc:sldChg chg="addSp delSp modSp new mod">
        <pc:chgData name="Максим Мясников" userId="eb1110bc54b184a5" providerId="LiveId" clId="{F86559E5-74DA-4563-8F35-542E728138DC}" dt="2021-11-21T15:53:50.680" v="946" actId="20577"/>
        <pc:sldMkLst>
          <pc:docMk/>
          <pc:sldMk cId="2456304978" sldId="261"/>
        </pc:sldMkLst>
        <pc:spChg chg="del mod">
          <ac:chgData name="Максим Мясников" userId="eb1110bc54b184a5" providerId="LiveId" clId="{F86559E5-74DA-4563-8F35-542E728138DC}" dt="2021-11-21T15:39:03.138" v="677" actId="478"/>
          <ac:spMkLst>
            <pc:docMk/>
            <pc:sldMk cId="2456304978" sldId="261"/>
            <ac:spMk id="2" creationId="{3B2FB731-1317-425A-AC08-D6E8F762CF90}"/>
          </ac:spMkLst>
        </pc:spChg>
        <pc:spChg chg="del">
          <ac:chgData name="Максим Мясников" userId="eb1110bc54b184a5" providerId="LiveId" clId="{F86559E5-74DA-4563-8F35-542E728138DC}" dt="2021-11-21T15:04:07.671" v="407" actId="478"/>
          <ac:spMkLst>
            <pc:docMk/>
            <pc:sldMk cId="2456304978" sldId="261"/>
            <ac:spMk id="3" creationId="{928EE6A2-84EC-4145-956E-8E9B1F11A845}"/>
          </ac:spMkLst>
        </pc:spChg>
        <pc:spChg chg="add del mod">
          <ac:chgData name="Максим Мясников" userId="eb1110bc54b184a5" providerId="LiveId" clId="{F86559E5-74DA-4563-8F35-542E728138DC}" dt="2021-11-21T15:39:05.589" v="680" actId="478"/>
          <ac:spMkLst>
            <pc:docMk/>
            <pc:sldMk cId="2456304978" sldId="261"/>
            <ac:spMk id="6" creationId="{7794A45F-982E-4BA4-8ABA-B1A4F0C3C204}"/>
          </ac:spMkLst>
        </pc:spChg>
        <pc:spChg chg="add del mod">
          <ac:chgData name="Максим Мясников" userId="eb1110bc54b184a5" providerId="LiveId" clId="{F86559E5-74DA-4563-8F35-542E728138DC}" dt="2021-11-21T15:39:04.504" v="679"/>
          <ac:spMkLst>
            <pc:docMk/>
            <pc:sldMk cId="2456304978" sldId="261"/>
            <ac:spMk id="7" creationId="{1D95B2A2-B954-47ED-A15E-1641EA067E19}"/>
          </ac:spMkLst>
        </pc:spChg>
        <pc:spChg chg="add del mod">
          <ac:chgData name="Максим Мясников" userId="eb1110bc54b184a5" providerId="LiveId" clId="{F86559E5-74DA-4563-8F35-542E728138DC}" dt="2021-11-21T15:39:04.504" v="679"/>
          <ac:spMkLst>
            <pc:docMk/>
            <pc:sldMk cId="2456304978" sldId="261"/>
            <ac:spMk id="8" creationId="{8421B0D0-E318-4F17-B799-B4F91C482951}"/>
          </ac:spMkLst>
        </pc:spChg>
        <pc:spChg chg="add mod">
          <ac:chgData name="Максим Мясников" userId="eb1110bc54b184a5" providerId="LiveId" clId="{F86559E5-74DA-4563-8F35-542E728138DC}" dt="2021-11-21T15:39:06.352" v="681"/>
          <ac:spMkLst>
            <pc:docMk/>
            <pc:sldMk cId="2456304978" sldId="261"/>
            <ac:spMk id="9" creationId="{3EF6CCA8-568C-4A1B-A15D-6C3DE9141B05}"/>
          </ac:spMkLst>
        </pc:spChg>
        <pc:spChg chg="add mod">
          <ac:chgData name="Максим Мясников" userId="eb1110bc54b184a5" providerId="LiveId" clId="{F86559E5-74DA-4563-8F35-542E728138DC}" dt="2021-11-21T15:40:41.788" v="701" actId="20577"/>
          <ac:spMkLst>
            <pc:docMk/>
            <pc:sldMk cId="2456304978" sldId="261"/>
            <ac:spMk id="10" creationId="{8F55DEDF-5990-4F81-8B9E-56D0555EE5E4}"/>
          </ac:spMkLst>
        </pc:spChg>
        <pc:graphicFrameChg chg="add mod modGraphic">
          <ac:chgData name="Максим Мясников" userId="eb1110bc54b184a5" providerId="LiveId" clId="{F86559E5-74DA-4563-8F35-542E728138DC}" dt="2021-11-21T15:53:50.680" v="946" actId="20577"/>
          <ac:graphicFrameMkLst>
            <pc:docMk/>
            <pc:sldMk cId="2456304978" sldId="261"/>
            <ac:graphicFrameMk id="4" creationId="{2A63106B-14C3-4E59-AD5C-FA65AD7885A0}"/>
          </ac:graphicFrameMkLst>
        </pc:graphicFrameChg>
      </pc:sldChg>
      <pc:sldChg chg="addSp delSp modSp new mod">
        <pc:chgData name="Максим Мясников" userId="eb1110bc54b184a5" providerId="LiveId" clId="{F86559E5-74DA-4563-8F35-542E728138DC}" dt="2021-11-21T15:46:40.198" v="871" actId="120"/>
        <pc:sldMkLst>
          <pc:docMk/>
          <pc:sldMk cId="2834225856" sldId="262"/>
        </pc:sldMkLst>
        <pc:spChg chg="mod">
          <ac:chgData name="Максим Мясников" userId="eb1110bc54b184a5" providerId="LiveId" clId="{F86559E5-74DA-4563-8F35-542E728138DC}" dt="2021-11-21T15:38:37.084" v="671" actId="14100"/>
          <ac:spMkLst>
            <pc:docMk/>
            <pc:sldMk cId="2834225856" sldId="262"/>
            <ac:spMk id="2" creationId="{2F14D257-437A-4F83-84D7-CC782E349352}"/>
          </ac:spMkLst>
        </pc:spChg>
        <pc:spChg chg="del">
          <ac:chgData name="Максим Мясников" userId="eb1110bc54b184a5" providerId="LiveId" clId="{F86559E5-74DA-4563-8F35-542E728138DC}" dt="2021-11-21T15:01:50.559" v="378" actId="478"/>
          <ac:spMkLst>
            <pc:docMk/>
            <pc:sldMk cId="2834225856" sldId="262"/>
            <ac:spMk id="3" creationId="{DFA1EF05-72D5-4FC5-A518-7F1096612F9A}"/>
          </ac:spMkLst>
        </pc:spChg>
        <pc:spChg chg="add mod">
          <ac:chgData name="Максим Мясников" userId="eb1110bc54b184a5" providerId="LiveId" clId="{F86559E5-74DA-4563-8F35-542E728138DC}" dt="2021-11-21T15:40:30.655" v="696"/>
          <ac:spMkLst>
            <pc:docMk/>
            <pc:sldMk cId="2834225856" sldId="262"/>
            <ac:spMk id="5" creationId="{7569BAB1-0735-477A-9EE0-DF964E8F4A97}"/>
          </ac:spMkLst>
        </pc:spChg>
        <pc:graphicFrameChg chg="add mod modGraphic">
          <ac:chgData name="Максим Мясников" userId="eb1110bc54b184a5" providerId="LiveId" clId="{F86559E5-74DA-4563-8F35-542E728138DC}" dt="2021-11-21T15:46:40.198" v="871" actId="120"/>
          <ac:graphicFrameMkLst>
            <pc:docMk/>
            <pc:sldMk cId="2834225856" sldId="262"/>
            <ac:graphicFrameMk id="4" creationId="{40EE2B0E-86F0-4C2E-A700-C9FFF2622397}"/>
          </ac:graphicFrameMkLst>
        </pc:graphicFrameChg>
      </pc:sldChg>
      <pc:sldChg chg="addSp delSp modSp add mod">
        <pc:chgData name="Максим Мясников" userId="eb1110bc54b184a5" providerId="LiveId" clId="{F86559E5-74DA-4563-8F35-542E728138DC}" dt="2021-11-21T15:39:57.807" v="689"/>
        <pc:sldMkLst>
          <pc:docMk/>
          <pc:sldMk cId="2464020795" sldId="263"/>
        </pc:sldMkLst>
        <pc:graphicFrameChg chg="add del mod modGraphic">
          <ac:chgData name="Максим Мясников" userId="eb1110bc54b184a5" providerId="LiveId" clId="{F86559E5-74DA-4563-8F35-542E728138DC}" dt="2021-11-21T15:39:52.946" v="688" actId="478"/>
          <ac:graphicFrameMkLst>
            <pc:docMk/>
            <pc:sldMk cId="2464020795" sldId="263"/>
            <ac:graphicFrameMk id="4" creationId="{3EADCE30-E9E2-4951-8D5F-7222B0772F86}"/>
          </ac:graphicFrameMkLst>
        </pc:graphicFrameChg>
        <pc:graphicFrameChg chg="del">
          <ac:chgData name="Максим Мясников" userId="eb1110bc54b184a5" providerId="LiveId" clId="{F86559E5-74DA-4563-8F35-542E728138DC}" dt="2021-11-21T12:47:30.055" v="332" actId="478"/>
          <ac:graphicFrameMkLst>
            <pc:docMk/>
            <pc:sldMk cId="2464020795" sldId="263"/>
            <ac:graphicFrameMk id="6" creationId="{D441192A-822C-4467-8757-EE3369C665DA}"/>
          </ac:graphicFrameMkLst>
        </pc:graphicFrameChg>
        <pc:graphicFrameChg chg="add mod">
          <ac:chgData name="Максим Мясников" userId="eb1110bc54b184a5" providerId="LiveId" clId="{F86559E5-74DA-4563-8F35-542E728138DC}" dt="2021-11-21T15:39:57.807" v="689"/>
          <ac:graphicFrameMkLst>
            <pc:docMk/>
            <pc:sldMk cId="2464020795" sldId="263"/>
            <ac:graphicFrameMk id="7" creationId="{5F399FA9-277B-42BB-B362-FE76CD04F2FF}"/>
          </ac:graphicFrameMkLst>
        </pc:graphicFrameChg>
      </pc:sldChg>
      <pc:sldChg chg="addSp delSp modSp new mod">
        <pc:chgData name="Максим Мясников" userId="eb1110bc54b184a5" providerId="LiveId" clId="{F86559E5-74DA-4563-8F35-542E728138DC}" dt="2021-11-21T15:42:00.116" v="790" actId="20577"/>
        <pc:sldMkLst>
          <pc:docMk/>
          <pc:sldMk cId="576072518" sldId="264"/>
        </pc:sldMkLst>
        <pc:spChg chg="del mod">
          <ac:chgData name="Максим Мясников" userId="eb1110bc54b184a5" providerId="LiveId" clId="{F86559E5-74DA-4563-8F35-542E728138DC}" dt="2021-11-21T15:41:01.041" v="702" actId="478"/>
          <ac:spMkLst>
            <pc:docMk/>
            <pc:sldMk cId="576072518" sldId="264"/>
            <ac:spMk id="2" creationId="{F9736EB0-FEF9-4D85-938C-F65F7A1B3E35}"/>
          </ac:spMkLst>
        </pc:spChg>
        <pc:spChg chg="del mod">
          <ac:chgData name="Максим Мясников" userId="eb1110bc54b184a5" providerId="LiveId" clId="{F86559E5-74DA-4563-8F35-542E728138DC}" dt="2021-11-21T15:19:54.541" v="429" actId="478"/>
          <ac:spMkLst>
            <pc:docMk/>
            <pc:sldMk cId="576072518" sldId="264"/>
            <ac:spMk id="3" creationId="{F29D56F4-3DCB-4875-98AC-255B6BA8C31F}"/>
          </ac:spMkLst>
        </pc:spChg>
        <pc:spChg chg="add del mod">
          <ac:chgData name="Максим Мясников" userId="eb1110bc54b184a5" providerId="LiveId" clId="{F86559E5-74DA-4563-8F35-542E728138DC}" dt="2021-11-21T15:41:01.041" v="702" actId="478"/>
          <ac:spMkLst>
            <pc:docMk/>
            <pc:sldMk cId="576072518" sldId="264"/>
            <ac:spMk id="4" creationId="{D8C6F441-8EF0-40D0-9E91-82743927C563}"/>
          </ac:spMkLst>
        </pc:spChg>
        <pc:spChg chg="add del mod">
          <ac:chgData name="Максим Мясников" userId="eb1110bc54b184a5" providerId="LiveId" clId="{F86559E5-74DA-4563-8F35-542E728138DC}" dt="2021-11-21T15:20:37.807" v="453"/>
          <ac:spMkLst>
            <pc:docMk/>
            <pc:sldMk cId="576072518" sldId="264"/>
            <ac:spMk id="5" creationId="{3B6437C6-BBF0-4E5C-8EA5-1E4C715BC58E}"/>
          </ac:spMkLst>
        </pc:spChg>
        <pc:spChg chg="add del mod">
          <ac:chgData name="Максим Мясников" userId="eb1110bc54b184a5" providerId="LiveId" clId="{F86559E5-74DA-4563-8F35-542E728138DC}" dt="2021-11-21T15:41:03.348" v="703" actId="478"/>
          <ac:spMkLst>
            <pc:docMk/>
            <pc:sldMk cId="576072518" sldId="264"/>
            <ac:spMk id="15" creationId="{CE8202EC-A9EE-4754-BC81-1E767DD97F2E}"/>
          </ac:spMkLst>
        </pc:spChg>
        <pc:spChg chg="add del mod">
          <ac:chgData name="Максим Мясников" userId="eb1110bc54b184a5" providerId="LiveId" clId="{F86559E5-74DA-4563-8F35-542E728138DC}" dt="2021-11-21T15:41:03.924" v="704" actId="478"/>
          <ac:spMkLst>
            <pc:docMk/>
            <pc:sldMk cId="576072518" sldId="264"/>
            <ac:spMk id="17" creationId="{34F9D48B-E205-48DD-BE67-A52B9B97818D}"/>
          </ac:spMkLst>
        </pc:spChg>
        <pc:spChg chg="add mod">
          <ac:chgData name="Максим Мясников" userId="eb1110bc54b184a5" providerId="LiveId" clId="{F86559E5-74DA-4563-8F35-542E728138DC}" dt="2021-11-21T15:41:04.760" v="705"/>
          <ac:spMkLst>
            <pc:docMk/>
            <pc:sldMk cId="576072518" sldId="264"/>
            <ac:spMk id="22" creationId="{8F11876C-EBF8-4404-839D-E94E7E901A9C}"/>
          </ac:spMkLst>
        </pc:spChg>
        <pc:spChg chg="add mod">
          <ac:chgData name="Максим Мясников" userId="eb1110bc54b184a5" providerId="LiveId" clId="{F86559E5-74DA-4563-8F35-542E728138DC}" dt="2021-11-21T15:42:00.116" v="790" actId="20577"/>
          <ac:spMkLst>
            <pc:docMk/>
            <pc:sldMk cId="576072518" sldId="264"/>
            <ac:spMk id="23" creationId="{068995B4-DCF9-4C7B-872E-57F9E78088EB}"/>
          </ac:spMkLst>
        </pc:spChg>
        <pc:picChg chg="add mod ord">
          <ac:chgData name="Максим Мясников" userId="eb1110bc54b184a5" providerId="LiveId" clId="{F86559E5-74DA-4563-8F35-542E728138DC}" dt="2021-11-21T15:35:23.358" v="592" actId="1037"/>
          <ac:picMkLst>
            <pc:docMk/>
            <pc:sldMk cId="576072518" sldId="264"/>
            <ac:picMk id="7" creationId="{70CBA70D-D5F5-41EF-A771-408A81BF529A}"/>
          </ac:picMkLst>
        </pc:picChg>
        <pc:picChg chg="add mod ord">
          <ac:chgData name="Максим Мясников" userId="eb1110bc54b184a5" providerId="LiveId" clId="{F86559E5-74DA-4563-8F35-542E728138DC}" dt="2021-11-21T15:35:25.516" v="593" actId="1076"/>
          <ac:picMkLst>
            <pc:docMk/>
            <pc:sldMk cId="576072518" sldId="264"/>
            <ac:picMk id="9" creationId="{B280D040-D6A5-4E1B-B45A-2D0BA377FD7D}"/>
          </ac:picMkLst>
        </pc:picChg>
        <pc:picChg chg="add del mod">
          <ac:chgData name="Максим Мясников" userId="eb1110bc54b184a5" providerId="LiveId" clId="{F86559E5-74DA-4563-8F35-542E728138DC}" dt="2021-11-21T15:28:30.030" v="478" actId="478"/>
          <ac:picMkLst>
            <pc:docMk/>
            <pc:sldMk cId="576072518" sldId="264"/>
            <ac:picMk id="11" creationId="{FC39E915-3950-4A69-AD81-810F5D7CF1B9}"/>
          </ac:picMkLst>
        </pc:picChg>
        <pc:picChg chg="add mod">
          <ac:chgData name="Максим Мясников" userId="eb1110bc54b184a5" providerId="LiveId" clId="{F86559E5-74DA-4563-8F35-542E728138DC}" dt="2021-11-21T15:35:23.358" v="592" actId="1037"/>
          <ac:picMkLst>
            <pc:docMk/>
            <pc:sldMk cId="576072518" sldId="264"/>
            <ac:picMk id="13" creationId="{112D5ED9-90DD-445F-86A8-E563286AD89D}"/>
          </ac:picMkLst>
        </pc:picChg>
        <pc:picChg chg="add del mod">
          <ac:chgData name="Максим Мясников" userId="eb1110bc54b184a5" providerId="LiveId" clId="{F86559E5-74DA-4563-8F35-542E728138DC}" dt="2021-11-21T15:22:58.671" v="459" actId="478"/>
          <ac:picMkLst>
            <pc:docMk/>
            <pc:sldMk cId="576072518" sldId="264"/>
            <ac:picMk id="6146" creationId="{B3F2E18F-1B55-46DC-B40C-05443608CF9D}"/>
          </ac:picMkLst>
        </pc:picChg>
        <pc:picChg chg="add del">
          <ac:chgData name="Максим Мясников" userId="eb1110bc54b184a5" providerId="LiveId" clId="{F86559E5-74DA-4563-8F35-542E728138DC}" dt="2021-11-21T15:31:18.685" v="486" actId="478"/>
          <ac:picMkLst>
            <pc:docMk/>
            <pc:sldMk cId="576072518" sldId="264"/>
            <ac:picMk id="6148" creationId="{CE573B25-E141-4682-9F48-357FF7AF76AB}"/>
          </ac:picMkLst>
        </pc:picChg>
        <pc:picChg chg="add mod">
          <ac:chgData name="Максим Мясников" userId="eb1110bc54b184a5" providerId="LiveId" clId="{F86559E5-74DA-4563-8F35-542E728138DC}" dt="2021-11-21T15:35:23.358" v="592" actId="1037"/>
          <ac:picMkLst>
            <pc:docMk/>
            <pc:sldMk cId="576072518" sldId="264"/>
            <ac:picMk id="6150" creationId="{13126BA7-F085-41F6-9EA8-4A4F577F84C7}"/>
          </ac:picMkLst>
        </pc:picChg>
        <pc:picChg chg="add mod">
          <ac:chgData name="Максим Мясников" userId="eb1110bc54b184a5" providerId="LiveId" clId="{F86559E5-74DA-4563-8F35-542E728138DC}" dt="2021-11-21T15:35:23.358" v="592" actId="1037"/>
          <ac:picMkLst>
            <pc:docMk/>
            <pc:sldMk cId="576072518" sldId="264"/>
            <ac:picMk id="6152" creationId="{9E493C9C-C1BF-40E5-9B07-F8B1D5DA4E18}"/>
          </ac:picMkLst>
        </pc:picChg>
      </pc:sldChg>
      <pc:sldChg chg="addSp delSp modSp new mod">
        <pc:chgData name="Максим Мясников" userId="eb1110bc54b184a5" providerId="LiveId" clId="{F86559E5-74DA-4563-8F35-542E728138DC}" dt="2021-11-21T16:00:17.995" v="1216" actId="478"/>
        <pc:sldMkLst>
          <pc:docMk/>
          <pc:sldMk cId="2135338991" sldId="265"/>
        </pc:sldMkLst>
        <pc:spChg chg="mod">
          <ac:chgData name="Максим Мясников" userId="eb1110bc54b184a5" providerId="LiveId" clId="{F86559E5-74DA-4563-8F35-542E728138DC}" dt="2021-11-21T15:55:14.971" v="966" actId="20577"/>
          <ac:spMkLst>
            <pc:docMk/>
            <pc:sldMk cId="2135338991" sldId="265"/>
            <ac:spMk id="2" creationId="{36B260F9-0D38-48BA-A12D-A29141302904}"/>
          </ac:spMkLst>
        </pc:spChg>
        <pc:spChg chg="mod">
          <ac:chgData name="Максим Мясников" userId="eb1110bc54b184a5" providerId="LiveId" clId="{F86559E5-74DA-4563-8F35-542E728138DC}" dt="2021-11-21T15:59:22.124" v="1214" actId="20577"/>
          <ac:spMkLst>
            <pc:docMk/>
            <pc:sldMk cId="2135338991" sldId="265"/>
            <ac:spMk id="3" creationId="{891FEA2F-9900-413A-8F95-BE51D1FDB9B2}"/>
          </ac:spMkLst>
        </pc:spChg>
        <pc:picChg chg="add del">
          <ac:chgData name="Максим Мясников" userId="eb1110bc54b184a5" providerId="LiveId" clId="{F86559E5-74DA-4563-8F35-542E728138DC}" dt="2021-11-21T16:00:17.995" v="1216" actId="478"/>
          <ac:picMkLst>
            <pc:docMk/>
            <pc:sldMk cId="2135338991" sldId="265"/>
            <ac:picMk id="7170" creationId="{793B75D8-9915-4BE3-9C4E-004E4B67671A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b1110bc54b184a5/&#1056;&#1072;&#1073;&#1086;&#1095;&#1080;&#1081;%20&#1089;&#1090;&#1086;&#1083;/7%20&#1089;&#1077;&#1084;&#1077;&#1089;&#1090;&#1088;/VCR/&#1050;&#1086;&#1085;&#1092;&#1077;&#1088;&#1077;&#1085;&#1094;&#1080;&#1103;/&#1048;&#1089;&#1087;&#1086;&#1083;&#1100;&#1079;&#1086;&#1074;&#1072;&#1085;&#1080;&#1077;%20&#1101;&#1083;&#1077;&#1082;&#1090;&#1088;&#1086;&#1085;&#1085;&#1086;&#1081;%20&#1087;&#1086;&#1095;&#1090;&#1099;%20&#1083;&#1102;&#1076;&#1100;&#1084;&#1080;%20(&#1054;&#1090;&#1074;&#1077;&#1090;&#1099;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b1110bc54b184a5/&#1056;&#1072;&#1073;&#1086;&#1095;&#1080;&#1081;%20&#1089;&#1090;&#1086;&#1083;/7%20&#1089;&#1077;&#1084;&#1077;&#1089;&#1090;&#1088;/VCR/&#1050;&#1086;&#1085;&#1092;&#1077;&#1088;&#1077;&#1085;&#1094;&#1080;&#1103;/&#1048;&#1089;&#1087;&#1086;&#1083;&#1100;&#1079;&#1086;&#1074;&#1072;&#1085;&#1080;&#1077;%20&#1101;&#1083;&#1077;&#1082;&#1090;&#1088;&#1086;&#1085;&#1085;&#1086;&#1081;%20&#1087;&#1086;&#1095;&#1090;&#1099;%20&#1083;&#1102;&#1076;&#1100;&#1084;&#1080;%20(&#1054;&#1090;&#1074;&#1077;&#1090;&#1099;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b1110bc54b184a5/&#1056;&#1072;&#1073;&#1086;&#1095;&#1080;&#1081;%20&#1089;&#1090;&#1086;&#1083;/7%20&#1089;&#1077;&#1084;&#1077;&#1089;&#1090;&#1088;/VCR/&#1050;&#1086;&#1085;&#1092;&#1077;&#1088;&#1077;&#1085;&#1094;&#1080;&#1103;/&#1048;&#1089;&#1087;&#1086;&#1083;&#1100;&#1079;&#1086;&#1074;&#1072;&#1085;&#1080;&#1077;%20&#1101;&#1083;&#1077;&#1082;&#1090;&#1088;&#1086;&#1085;&#1085;&#1086;&#1081;%20&#1087;&#1086;&#1095;&#1090;&#1099;%20&#1083;&#1102;&#1076;&#1100;&#1084;&#1080;%20(&#1054;&#1090;&#1074;&#1077;&#1090;&#1099;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Возраст</a:t>
            </a:r>
            <a:r>
              <a:rPr lang="ru-RU" baseline="0"/>
              <a:t> опрошенных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55FA-4E2D-9357-7B797FB1D9A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55FA-4E2D-9357-7B797FB1D9A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1">
                      <a:tint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55FA-4E2D-9357-7B797FB1D9A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'[Использование электронной почты людьми (Ответы).xlsx]Лист1'!$G$2:$G$4</c:f>
              <c:strCache>
                <c:ptCount val="3"/>
                <c:pt idx="0">
                  <c:v>До 18</c:v>
                </c:pt>
                <c:pt idx="1">
                  <c:v>18 - 25</c:v>
                </c:pt>
                <c:pt idx="2">
                  <c:v>25+</c:v>
                </c:pt>
              </c:strCache>
            </c:strRef>
          </c:cat>
          <c:val>
            <c:numRef>
              <c:f>'[Использование электронной почты людьми (Ответы).xlsx]Лист1'!$H$2:$H$4</c:f>
              <c:numCache>
                <c:formatCode>General</c:formatCode>
                <c:ptCount val="3"/>
                <c:pt idx="0">
                  <c:v>11</c:v>
                </c:pt>
                <c:pt idx="1">
                  <c:v>38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5FA-4E2D-9357-7B797FB1D9A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1" i="0" baseline="0" dirty="0">
                <a:effectLst/>
              </a:rPr>
              <a:t>Количество используемых электронных адресов</a:t>
            </a:r>
            <a:endParaRPr lang="ru-RU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3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53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53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98D4-4EBE-A5F3-928406D462A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shade val="7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7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7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98D4-4EBE-A5F3-928406D462A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98D4-4EBE-A5F3-928406D462A1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tint val="7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7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7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7-98D4-4EBE-A5F3-928406D462A1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1">
                      <a:tint val="54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54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54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9-98D4-4EBE-A5F3-928406D462A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'[Использование электронной почты людьми (Ответы).xlsx]Лист1'!$V$3:$V$7</c:f>
              <c:strCache>
                <c:ptCount val="5"/>
                <c:pt idx="0">
                  <c:v>0</c:v>
                </c:pt>
                <c:pt idx="1">
                  <c:v>1</c:v>
                </c:pt>
                <c:pt idx="2">
                  <c:v>до 3-х</c:v>
                </c:pt>
                <c:pt idx="3">
                  <c:v>до 5-и</c:v>
                </c:pt>
                <c:pt idx="4">
                  <c:v>более 10-и</c:v>
                </c:pt>
              </c:strCache>
            </c:strRef>
          </c:cat>
          <c:val>
            <c:numRef>
              <c:f>'[Использование электронной почты людьми (Ответы).xlsx]Лист1'!$W$3:$W$7</c:f>
              <c:numCache>
                <c:formatCode>General</c:formatCode>
                <c:ptCount val="5"/>
                <c:pt idx="0">
                  <c:v>0</c:v>
                </c:pt>
                <c:pt idx="1">
                  <c:v>14</c:v>
                </c:pt>
                <c:pt idx="2">
                  <c:v>32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8D4-4EBE-A5F3-928406D462A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b="1"/>
              <a:t>Сложность работы с несколькими адресами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4.0481267813879153E-2"/>
          <c:y val="0.10536949889192898"/>
          <c:w val="0.94095056268066413"/>
          <c:h val="0.609157811099750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'[Использование электронной почты людьми (Ответы).xlsx]Лист1'!$AF$3</c:f>
              <c:strCache>
                <c:ptCount val="1"/>
                <c:pt idx="0">
                  <c:v>Доставляет ли вам сложность проверять несколько почтовых адресов на наличие новых писем?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'[Использование электронной почты людьми (Ответы).xlsx]Лист1'!$AG$2:$AJ$2</c:f>
              <c:strCache>
                <c:ptCount val="4"/>
                <c:pt idx="0">
                  <c:v>Да</c:v>
                </c:pt>
                <c:pt idx="1">
                  <c:v>Нет</c:v>
                </c:pt>
                <c:pt idx="2">
                  <c:v>Не имею почтового адреса/ проверяю только один</c:v>
                </c:pt>
                <c:pt idx="3">
                  <c:v>Затрудняюсь ответить</c:v>
                </c:pt>
              </c:strCache>
            </c:strRef>
          </c:cat>
          <c:val>
            <c:numRef>
              <c:f>'[Использование электронной почты людьми (Ответы).xlsx]Лист1'!$AG$3:$AJ$3</c:f>
              <c:numCache>
                <c:formatCode>General</c:formatCode>
                <c:ptCount val="4"/>
                <c:pt idx="0">
                  <c:v>6</c:v>
                </c:pt>
                <c:pt idx="1">
                  <c:v>32</c:v>
                </c:pt>
                <c:pt idx="2">
                  <c:v>9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F8-4895-951F-B01E7A84C5B3}"/>
            </c:ext>
          </c:extLst>
        </c:ser>
        <c:ser>
          <c:idx val="1"/>
          <c:order val="1"/>
          <c:tx>
            <c:strRef>
              <c:f>'[Использование электронной почты людьми (Ответы).xlsx]Лист1'!$AF$4</c:f>
              <c:strCache>
                <c:ptCount val="1"/>
                <c:pt idx="0">
                  <c:v>Хотели бы вы иметь единый доступ к письмам с нескольких ваших электронных адресов?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'[Использование электронной почты людьми (Ответы).xlsx]Лист1'!$AG$2:$AJ$2</c:f>
              <c:strCache>
                <c:ptCount val="4"/>
                <c:pt idx="0">
                  <c:v>Да</c:v>
                </c:pt>
                <c:pt idx="1">
                  <c:v>Нет</c:v>
                </c:pt>
                <c:pt idx="2">
                  <c:v>Не имею почтового адреса/ проверяю только один</c:v>
                </c:pt>
                <c:pt idx="3">
                  <c:v>Затрудняюсь ответить</c:v>
                </c:pt>
              </c:strCache>
            </c:strRef>
          </c:cat>
          <c:val>
            <c:numRef>
              <c:f>'[Использование электронной почты людьми (Ответы).xlsx]Лист1'!$AG$4:$AJ$4</c:f>
              <c:numCache>
                <c:formatCode>General</c:formatCode>
                <c:ptCount val="4"/>
                <c:pt idx="0">
                  <c:v>35</c:v>
                </c:pt>
                <c:pt idx="1">
                  <c:v>8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F8-4895-951F-B01E7A84C5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670090632"/>
        <c:axId val="670090960"/>
      </c:barChart>
      <c:catAx>
        <c:axId val="67009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70090960"/>
        <c:crosses val="autoZero"/>
        <c:auto val="1"/>
        <c:lblAlgn val="ctr"/>
        <c:lblOffset val="100"/>
        <c:noMultiLvlLbl val="0"/>
      </c:catAx>
      <c:valAx>
        <c:axId val="67009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7009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8687445319335084E-2"/>
          <c:y val="0.81497868530874484"/>
          <c:w val="0.88262510936132987"/>
          <c:h val="0.185021314691255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8CFE-95AB-4B47-8811-40699820734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8CFE-95AB-4B47-8811-40699820734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16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8CFE-95AB-4B47-8811-40699820734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3366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8CFE-95AB-4B47-8811-40699820734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60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8CFE-95AB-4B47-8811-40699820734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7358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8CFE-95AB-4B47-8811-40699820734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904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8CFE-95AB-4B47-8811-40699820734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165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8CFE-95AB-4B47-8811-40699820734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32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8CFE-95AB-4B47-8811-40699820734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83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8CFE-95AB-4B47-8811-40699820734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46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8CFE-95AB-4B47-8811-40699820734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04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8CFE-95AB-4B47-8811-40699820734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11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8CFE-95AB-4B47-8811-40699820734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8CFE-95AB-4B47-8811-40699820734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04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8CFE-95AB-4B47-8811-40699820734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11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8CFE-95AB-4B47-8811-40699820734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09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D8CFE-95AB-4B47-8811-40699820734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9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  <p:sldLayoutId id="2147483977" r:id="rId13"/>
    <p:sldLayoutId id="2147483978" r:id="rId14"/>
    <p:sldLayoutId id="2147483979" r:id="rId15"/>
    <p:sldLayoutId id="21474839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100A3-7871-4B88-BD86-F5B849A55E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2800" b="1" dirty="0"/>
              <a:t>Разработка веб-службы</a:t>
            </a:r>
            <a:br>
              <a:rPr lang="ru-RU" sz="2800" b="1" dirty="0"/>
            </a:br>
            <a:r>
              <a:rPr lang="ru-RU" sz="2800" b="1" dirty="0"/>
              <a:t>Для доступа к электронной почты</a:t>
            </a:r>
            <a:br>
              <a:rPr lang="ru-RU" sz="2800" b="1" dirty="0"/>
            </a:br>
            <a:r>
              <a:rPr lang="ru-RU" sz="2800" b="1" dirty="0"/>
              <a:t>На основе двухфакторной аутентификации</a:t>
            </a:r>
            <a:br>
              <a:rPr lang="ru-RU" sz="2800" b="1" dirty="0"/>
            </a:br>
            <a:endParaRPr lang="ru-RU" sz="28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168FC7-38BE-4CE1-80C8-CA09CCA7C6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600" dirty="0"/>
              <a:t>Руководители:  д.т.н. Гагарина Л.Г.</a:t>
            </a:r>
          </a:p>
          <a:p>
            <a:r>
              <a:rPr lang="ru-RU" sz="1600" dirty="0"/>
              <a:t>Исполнитель: ст. гр. ПИН-44, Мясников М.А.</a:t>
            </a:r>
          </a:p>
          <a:p>
            <a:endParaRPr lang="ru-RU" sz="1600" dirty="0"/>
          </a:p>
          <a:p>
            <a:endParaRPr lang="ru-RU" sz="1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E6DB16-54DF-4789-8F90-D71BDD6C6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936" y="0"/>
            <a:ext cx="95580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Федеральное государственное автономное образовательное учреждение высшего профессионального образования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«Национальный исследовательский университет «МИЭТ»</a:t>
            </a:r>
          </a:p>
        </p:txBody>
      </p:sp>
    </p:spTree>
    <p:extLst>
      <p:ext uri="{BB962C8B-B14F-4D97-AF65-F5344CB8AC3E}">
        <p14:creationId xmlns:p14="http://schemas.microsoft.com/office/powerpoint/2010/main" val="293914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B0E75-4733-48E2-966B-AEA30058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EC2118-95EB-4EC5-BEC8-F7ACEEA5B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42940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Результаты опроса об использовании электронной почтой</a:t>
            </a:r>
          </a:p>
        </p:txBody>
      </p:sp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F7940AA8-A140-478F-A01D-F784B5F394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8381642"/>
              </p:ext>
            </p:extLst>
          </p:nvPr>
        </p:nvGraphicFramePr>
        <p:xfrm>
          <a:off x="366441" y="1991175"/>
          <a:ext cx="4647071" cy="4171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251B5A9C-D793-4FC0-A616-02C54E76FF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5724368"/>
              </p:ext>
            </p:extLst>
          </p:nvPr>
        </p:nvGraphicFramePr>
        <p:xfrm>
          <a:off x="3784197" y="1645219"/>
          <a:ext cx="5678979" cy="4603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6075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B0E75-4733-48E2-966B-AEA30058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EC2118-95EB-4EC5-BEC8-F7ACEEA5B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42940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Результаты опроса об использовании электронной почтой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D441192A-822C-4467-8757-EE3369C665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6222819"/>
              </p:ext>
            </p:extLst>
          </p:nvPr>
        </p:nvGraphicFramePr>
        <p:xfrm>
          <a:off x="677334" y="1878644"/>
          <a:ext cx="8239620" cy="4369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990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B0E75-4733-48E2-966B-AEA30058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EC2118-95EB-4EC5-BEC8-F7ACEEA5B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42940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Результаты опроса об использовании электронной почтой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F399FA9-277B-42BB-B362-FE76CD04F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701414"/>
              </p:ext>
            </p:extLst>
          </p:nvPr>
        </p:nvGraphicFramePr>
        <p:xfrm>
          <a:off x="677334" y="1930400"/>
          <a:ext cx="7737895" cy="40119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1556">
                  <a:extLst>
                    <a:ext uri="{9D8B030D-6E8A-4147-A177-3AD203B41FA5}">
                      <a16:colId xmlns:a16="http://schemas.microsoft.com/office/drawing/2014/main" val="969700487"/>
                    </a:ext>
                  </a:extLst>
                </a:gridCol>
                <a:gridCol w="1729833">
                  <a:extLst>
                    <a:ext uri="{9D8B030D-6E8A-4147-A177-3AD203B41FA5}">
                      <a16:colId xmlns:a16="http://schemas.microsoft.com/office/drawing/2014/main" val="3592318149"/>
                    </a:ext>
                  </a:extLst>
                </a:gridCol>
                <a:gridCol w="2173856">
                  <a:extLst>
                    <a:ext uri="{9D8B030D-6E8A-4147-A177-3AD203B41FA5}">
                      <a16:colId xmlns:a16="http://schemas.microsoft.com/office/drawing/2014/main" val="4100671952"/>
                    </a:ext>
                  </a:extLst>
                </a:gridCol>
                <a:gridCol w="2432650">
                  <a:extLst>
                    <a:ext uri="{9D8B030D-6E8A-4147-A177-3AD203B41FA5}">
                      <a16:colId xmlns:a16="http://schemas.microsoft.com/office/drawing/2014/main" val="695588361"/>
                    </a:ext>
                  </a:extLst>
                </a:gridCol>
              </a:tblGrid>
              <a:tr h="235239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effectLst/>
                        </a:rPr>
                        <a:t>Характеристика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SOAP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200">
                          <a:ln>
                            <a:noFill/>
                          </a:ln>
                          <a:effectLst/>
                        </a:rPr>
                        <a:t>XML-RPC</a:t>
                      </a:r>
                      <a:endParaRPr lang="ru-RU" sz="12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REST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extLst>
                  <a:ext uri="{0D108BD9-81ED-4DB2-BD59-A6C34878D82A}">
                    <a16:rowId xmlns:a16="http://schemas.microsoft.com/office/drawing/2014/main" val="1756496711"/>
                  </a:ext>
                </a:extLst>
              </a:tr>
              <a:tr h="1646670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effectLst/>
                        </a:rPr>
                        <a:t>Как организован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effectLst/>
                        </a:rPr>
                        <a:t>Конвертная структура сообщений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effectLst/>
                        </a:rPr>
                        <a:t>Локальный вызов процедуры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effectLst/>
                        </a:rPr>
                        <a:t>Соответствие архитектурным ограничениям (единство интерфейса; отсутствие состояния; кэширование; клиент-серверный подход; многоуровневая система; расширяемость функционала)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extLst>
                  <a:ext uri="{0D108BD9-81ED-4DB2-BD59-A6C34878D82A}">
                    <a16:rowId xmlns:a16="http://schemas.microsoft.com/office/drawing/2014/main" val="676282581"/>
                  </a:ext>
                </a:extLst>
              </a:tr>
              <a:tr h="235239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effectLst/>
                        </a:rPr>
                        <a:t>Формат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200">
                          <a:ln>
                            <a:noFill/>
                          </a:ln>
                          <a:effectLst/>
                        </a:rPr>
                        <a:t>XML</a:t>
                      </a:r>
                      <a:endParaRPr lang="ru-RU" sz="12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XML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200">
                          <a:ln>
                            <a:noFill/>
                          </a:ln>
                          <a:effectLst/>
                        </a:rPr>
                        <a:t>XML</a:t>
                      </a:r>
                      <a:r>
                        <a:rPr lang="ru-RU" sz="120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lang="en-US" sz="1200">
                          <a:ln>
                            <a:noFill/>
                          </a:ln>
                          <a:effectLst/>
                        </a:rPr>
                        <a:t>JSON</a:t>
                      </a:r>
                      <a:r>
                        <a:rPr lang="ru-RU" sz="120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lang="en-US" sz="1200">
                          <a:ln>
                            <a:noFill/>
                          </a:ln>
                          <a:effectLst/>
                        </a:rPr>
                        <a:t>HTML</a:t>
                      </a:r>
                      <a:r>
                        <a:rPr lang="ru-RU" sz="1200">
                          <a:ln>
                            <a:noFill/>
                          </a:ln>
                          <a:effectLst/>
                        </a:rPr>
                        <a:t>, текст</a:t>
                      </a:r>
                      <a:endParaRPr lang="ru-RU" sz="12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extLst>
                  <a:ext uri="{0D108BD9-81ED-4DB2-BD59-A6C34878D82A}">
                    <a16:rowId xmlns:a16="http://schemas.microsoft.com/office/drawing/2014/main" val="3340372954"/>
                  </a:ext>
                </a:extLst>
              </a:tr>
              <a:tr h="235239"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effectLst/>
                        </a:rPr>
                        <a:t>Изучение и работа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>
                          <a:ln>
                            <a:noFill/>
                          </a:ln>
                          <a:effectLst/>
                        </a:rPr>
                        <a:t>Сложно</a:t>
                      </a:r>
                      <a:endParaRPr lang="ru-RU" sz="12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>
                          <a:ln>
                            <a:noFill/>
                          </a:ln>
                          <a:effectLst/>
                        </a:rPr>
                        <a:t>Легко</a:t>
                      </a:r>
                      <a:endParaRPr lang="ru-RU" sz="12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>
                          <a:ln>
                            <a:noFill/>
                          </a:ln>
                          <a:effectLst/>
                        </a:rPr>
                        <a:t>Легко</a:t>
                      </a:r>
                      <a:endParaRPr lang="ru-RU" sz="12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extLst>
                  <a:ext uri="{0D108BD9-81ED-4DB2-BD59-A6C34878D82A}">
                    <a16:rowId xmlns:a16="http://schemas.microsoft.com/office/drawing/2014/main" val="159992071"/>
                  </a:ext>
                </a:extLst>
              </a:tr>
              <a:tr h="235239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>
                          <a:ln>
                            <a:noFill/>
                          </a:ln>
                          <a:effectLst/>
                        </a:rPr>
                        <a:t>Сообщество</a:t>
                      </a:r>
                      <a:endParaRPr lang="ru-RU" sz="12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effectLst/>
                        </a:rPr>
                        <a:t>Небольшое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effectLst/>
                        </a:rPr>
                        <a:t>Большое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effectLst/>
                        </a:rPr>
                        <a:t>Большое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extLst>
                  <a:ext uri="{0D108BD9-81ED-4DB2-BD59-A6C34878D82A}">
                    <a16:rowId xmlns:a16="http://schemas.microsoft.com/office/drawing/2014/main" val="996670102"/>
                  </a:ext>
                </a:extLst>
              </a:tr>
              <a:tr h="1293812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effectLst/>
                        </a:rPr>
                        <a:t>Использование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effectLst/>
                        </a:rPr>
                        <a:t>Платежные шлюзы; управление 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CRM</a:t>
                      </a:r>
                      <a:r>
                        <a:rPr lang="ru-RU" sz="1200" dirty="0">
                          <a:ln>
                            <a:noFill/>
                          </a:ln>
                          <a:effectLst/>
                        </a:rPr>
                        <a:t>-решениями финансовых и телекоммуникационных сервисов;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effectLst/>
                        </a:rPr>
                        <a:t>Командное и ориентированное на действия 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API</a:t>
                      </a:r>
                      <a:r>
                        <a:rPr lang="ru-RU" sz="1200" dirty="0">
                          <a:ln>
                            <a:noFill/>
                          </a:ln>
                          <a:effectLst/>
                        </a:rPr>
                        <a:t>; Высокопроизводительное взаимодействие большой микро-сервисной системы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API</a:t>
                      </a:r>
                      <a:r>
                        <a:rPr lang="ru-RU" sz="1200" dirty="0">
                          <a:ln>
                            <a:noFill/>
                          </a:ln>
                          <a:effectLst/>
                        </a:rPr>
                        <a:t>-интерфейсы управления;</a:t>
                      </a:r>
                    </a:p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effectLst/>
                        </a:rPr>
                        <a:t>Простые приложения, управляемые ресурсами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extLst>
                  <a:ext uri="{0D108BD9-81ED-4DB2-BD59-A6C34878D82A}">
                    <a16:rowId xmlns:a16="http://schemas.microsoft.com/office/drawing/2014/main" val="2625354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02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4D257-437A-4F83-84D7-CC782E349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61889" cy="805132"/>
          </a:xfrm>
        </p:spPr>
        <p:txBody>
          <a:bodyPr>
            <a:noAutofit/>
          </a:bodyPr>
          <a:lstStyle/>
          <a:p>
            <a:r>
              <a:rPr lang="ru-RU" dirty="0"/>
              <a:t>Проектирование веб-службы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40EE2B0E-86F0-4C2E-A700-C9FFF2622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609446"/>
              </p:ext>
            </p:extLst>
          </p:nvPr>
        </p:nvGraphicFramePr>
        <p:xfrm>
          <a:off x="677334" y="1930399"/>
          <a:ext cx="7737895" cy="4116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1556">
                  <a:extLst>
                    <a:ext uri="{9D8B030D-6E8A-4147-A177-3AD203B41FA5}">
                      <a16:colId xmlns:a16="http://schemas.microsoft.com/office/drawing/2014/main" val="969700487"/>
                    </a:ext>
                  </a:extLst>
                </a:gridCol>
                <a:gridCol w="1729833">
                  <a:extLst>
                    <a:ext uri="{9D8B030D-6E8A-4147-A177-3AD203B41FA5}">
                      <a16:colId xmlns:a16="http://schemas.microsoft.com/office/drawing/2014/main" val="3592318149"/>
                    </a:ext>
                  </a:extLst>
                </a:gridCol>
                <a:gridCol w="2173856">
                  <a:extLst>
                    <a:ext uri="{9D8B030D-6E8A-4147-A177-3AD203B41FA5}">
                      <a16:colId xmlns:a16="http://schemas.microsoft.com/office/drawing/2014/main" val="4100671952"/>
                    </a:ext>
                  </a:extLst>
                </a:gridCol>
                <a:gridCol w="2432650">
                  <a:extLst>
                    <a:ext uri="{9D8B030D-6E8A-4147-A177-3AD203B41FA5}">
                      <a16:colId xmlns:a16="http://schemas.microsoft.com/office/drawing/2014/main" val="695588361"/>
                    </a:ext>
                  </a:extLst>
                </a:gridCol>
              </a:tblGrid>
              <a:tr h="328111"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effectLst/>
                        </a:rPr>
                        <a:t>Характеристика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SOAP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200">
                          <a:ln>
                            <a:noFill/>
                          </a:ln>
                          <a:effectLst/>
                        </a:rPr>
                        <a:t>XML-RPC</a:t>
                      </a:r>
                      <a:endParaRPr lang="ru-RU" sz="12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REST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extLst>
                  <a:ext uri="{0D108BD9-81ED-4DB2-BD59-A6C34878D82A}">
                    <a16:rowId xmlns:a16="http://schemas.microsoft.com/office/drawing/2014/main" val="1756496711"/>
                  </a:ext>
                </a:extLst>
              </a:tr>
              <a:tr h="817613"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effectLst/>
                        </a:rPr>
                        <a:t>Как организован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effectLst/>
                        </a:rPr>
                        <a:t>Конвертная структура сообщений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effectLst/>
                        </a:rPr>
                        <a:t>Локальный вызов процедуры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effectLst/>
                        </a:rPr>
                        <a:t>Соответствие архитектурным ограничениям стиля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extLst>
                  <a:ext uri="{0D108BD9-81ED-4DB2-BD59-A6C34878D82A}">
                    <a16:rowId xmlns:a16="http://schemas.microsoft.com/office/drawing/2014/main" val="676282581"/>
                  </a:ext>
                </a:extLst>
              </a:tr>
              <a:tr h="328111"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effectLst/>
                        </a:rPr>
                        <a:t>Формат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200">
                          <a:ln>
                            <a:noFill/>
                          </a:ln>
                          <a:effectLst/>
                        </a:rPr>
                        <a:t>XML</a:t>
                      </a:r>
                      <a:endParaRPr lang="ru-RU" sz="12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XML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200">
                          <a:ln>
                            <a:noFill/>
                          </a:ln>
                          <a:effectLst/>
                        </a:rPr>
                        <a:t>XML</a:t>
                      </a:r>
                      <a:r>
                        <a:rPr lang="ru-RU" sz="120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lang="en-US" sz="1200">
                          <a:ln>
                            <a:noFill/>
                          </a:ln>
                          <a:effectLst/>
                        </a:rPr>
                        <a:t>JSON</a:t>
                      </a:r>
                      <a:r>
                        <a:rPr lang="ru-RU" sz="120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lang="en-US" sz="1200">
                          <a:ln>
                            <a:noFill/>
                          </a:ln>
                          <a:effectLst/>
                        </a:rPr>
                        <a:t>HTML</a:t>
                      </a:r>
                      <a:r>
                        <a:rPr lang="ru-RU" sz="1200">
                          <a:ln>
                            <a:noFill/>
                          </a:ln>
                          <a:effectLst/>
                        </a:rPr>
                        <a:t>, текст</a:t>
                      </a:r>
                      <a:endParaRPr lang="ru-RU" sz="12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extLst>
                  <a:ext uri="{0D108BD9-81ED-4DB2-BD59-A6C34878D82A}">
                    <a16:rowId xmlns:a16="http://schemas.microsoft.com/office/drawing/2014/main" val="3340372954"/>
                  </a:ext>
                </a:extLst>
              </a:tr>
              <a:tr h="510162"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effectLst/>
                        </a:rPr>
                        <a:t>Изучение и работа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effectLst/>
                        </a:rPr>
                        <a:t>Сложно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>
                          <a:ln>
                            <a:noFill/>
                          </a:ln>
                          <a:effectLst/>
                        </a:rPr>
                        <a:t>Легко</a:t>
                      </a:r>
                      <a:endParaRPr lang="ru-RU" sz="12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>
                          <a:ln>
                            <a:noFill/>
                          </a:ln>
                          <a:effectLst/>
                        </a:rPr>
                        <a:t>Легко</a:t>
                      </a:r>
                      <a:endParaRPr lang="ru-RU" sz="12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extLst>
                  <a:ext uri="{0D108BD9-81ED-4DB2-BD59-A6C34878D82A}">
                    <a16:rowId xmlns:a16="http://schemas.microsoft.com/office/drawing/2014/main" val="159992071"/>
                  </a:ext>
                </a:extLst>
              </a:tr>
              <a:tr h="328111"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>
                          <a:ln>
                            <a:noFill/>
                          </a:ln>
                          <a:effectLst/>
                        </a:rPr>
                        <a:t>Сообщество</a:t>
                      </a:r>
                      <a:endParaRPr lang="ru-RU" sz="12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effectLst/>
                        </a:rPr>
                        <a:t>Небольшое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effectLst/>
                        </a:rPr>
                        <a:t>Большое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effectLst/>
                        </a:rPr>
                        <a:t>Большое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extLst>
                  <a:ext uri="{0D108BD9-81ED-4DB2-BD59-A6C34878D82A}">
                    <a16:rowId xmlns:a16="http://schemas.microsoft.com/office/drawing/2014/main" val="996670102"/>
                  </a:ext>
                </a:extLst>
              </a:tr>
              <a:tr h="1804608"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effectLst/>
                        </a:rPr>
                        <a:t>Использование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effectLst/>
                        </a:rPr>
                        <a:t>Платежные шлюзы; управление 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CRM</a:t>
                      </a:r>
                      <a:r>
                        <a:rPr lang="ru-RU" sz="1200" dirty="0">
                          <a:ln>
                            <a:noFill/>
                          </a:ln>
                          <a:effectLst/>
                        </a:rPr>
                        <a:t>-решениями финансовых и телекоммуникационных сервисов;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effectLst/>
                        </a:rPr>
                        <a:t>Командное и ориентированное на действия 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API</a:t>
                      </a:r>
                      <a:r>
                        <a:rPr lang="ru-RU" sz="1200" dirty="0">
                          <a:ln>
                            <a:noFill/>
                          </a:ln>
                          <a:effectLst/>
                        </a:rPr>
                        <a:t>; Высокопроизводительное взаимодействие большой микро-сервисной системы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API</a:t>
                      </a:r>
                      <a:r>
                        <a:rPr lang="ru-RU" sz="1200" dirty="0">
                          <a:ln>
                            <a:noFill/>
                          </a:ln>
                          <a:effectLst/>
                        </a:rPr>
                        <a:t>-интерфейсы управления;</a:t>
                      </a:r>
                    </a:p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effectLst/>
                        </a:rPr>
                        <a:t>Простые приложения, управляемые ресурсами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extLst>
                  <a:ext uri="{0D108BD9-81ED-4DB2-BD59-A6C34878D82A}">
                    <a16:rowId xmlns:a16="http://schemas.microsoft.com/office/drawing/2014/main" val="2625354602"/>
                  </a:ext>
                </a:extLst>
              </a:tr>
            </a:tbl>
          </a:graphicData>
        </a:graphic>
      </p:graphicFrame>
      <p:sp>
        <p:nvSpPr>
          <p:cNvPr id="5" name="Объект 2">
            <a:extLst>
              <a:ext uri="{FF2B5EF4-FFF2-40B4-BE49-F238E27FC236}">
                <a16:creationId xmlns:a16="http://schemas.microsoft.com/office/drawing/2014/main" id="{7569BAB1-0735-477A-9EE0-DF964E8F4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42940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Какой интерфейс доступа к функционалу веб-службы использовать? </a:t>
            </a:r>
          </a:p>
        </p:txBody>
      </p:sp>
    </p:spTree>
    <p:extLst>
      <p:ext uri="{BB962C8B-B14F-4D97-AF65-F5344CB8AC3E}">
        <p14:creationId xmlns:p14="http://schemas.microsoft.com/office/powerpoint/2010/main" val="283422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A63106B-14C3-4E59-AD5C-FA65AD788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168120"/>
              </p:ext>
            </p:extLst>
          </p:nvPr>
        </p:nvGraphicFramePr>
        <p:xfrm>
          <a:off x="677334" y="1949487"/>
          <a:ext cx="7776553" cy="41000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9327">
                  <a:extLst>
                    <a:ext uri="{9D8B030D-6E8A-4147-A177-3AD203B41FA5}">
                      <a16:colId xmlns:a16="http://schemas.microsoft.com/office/drawing/2014/main" val="2243870941"/>
                    </a:ext>
                  </a:extLst>
                </a:gridCol>
                <a:gridCol w="2941497">
                  <a:extLst>
                    <a:ext uri="{9D8B030D-6E8A-4147-A177-3AD203B41FA5}">
                      <a16:colId xmlns:a16="http://schemas.microsoft.com/office/drawing/2014/main" val="1892872019"/>
                    </a:ext>
                  </a:extLst>
                </a:gridCol>
                <a:gridCol w="2915729">
                  <a:extLst>
                    <a:ext uri="{9D8B030D-6E8A-4147-A177-3AD203B41FA5}">
                      <a16:colId xmlns:a16="http://schemas.microsoft.com/office/drawing/2014/main" val="3592683047"/>
                    </a:ext>
                  </a:extLst>
                </a:gridCol>
              </a:tblGrid>
              <a:tr h="175904"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effectLst/>
                        </a:rPr>
                        <a:t>Характеристика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601" marR="42601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IMAP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601" marR="42601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200">
                          <a:ln>
                            <a:noFill/>
                          </a:ln>
                          <a:effectLst/>
                        </a:rPr>
                        <a:t>POP3</a:t>
                      </a:r>
                      <a:endParaRPr lang="ru-RU" sz="12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601" marR="42601" marT="0" marB="0"/>
                </a:tc>
                <a:extLst>
                  <a:ext uri="{0D108BD9-81ED-4DB2-BD59-A6C34878D82A}">
                    <a16:rowId xmlns:a16="http://schemas.microsoft.com/office/drawing/2014/main" val="101943698"/>
                  </a:ext>
                </a:extLst>
              </a:tr>
              <a:tr h="527713"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effectLst/>
                        </a:rPr>
                        <a:t>Полное название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601" marR="42601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200">
                          <a:ln>
                            <a:noFill/>
                          </a:ln>
                          <a:effectLst/>
                        </a:rPr>
                        <a:t>Internet Messaging Access Protocol</a:t>
                      </a:r>
                      <a:r>
                        <a:rPr lang="ru-RU" sz="1200">
                          <a:ln>
                            <a:noFill/>
                          </a:ln>
                          <a:effectLst/>
                        </a:rPr>
                        <a:t> – Протокол доступа к Интернет сообщениям</a:t>
                      </a:r>
                      <a:endParaRPr lang="ru-RU" sz="12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601" marR="42601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200">
                          <a:ln>
                            <a:noFill/>
                          </a:ln>
                          <a:effectLst/>
                        </a:rPr>
                        <a:t>Post Office Protocol</a:t>
                      </a:r>
                      <a:r>
                        <a:rPr lang="ru-RU" sz="1200">
                          <a:ln>
                            <a:noFill/>
                          </a:ln>
                          <a:effectLst/>
                        </a:rPr>
                        <a:t> – Протокол почтового отделения</a:t>
                      </a:r>
                      <a:endParaRPr lang="ru-RU" sz="12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601" marR="42601" marT="0" marB="0"/>
                </a:tc>
                <a:extLst>
                  <a:ext uri="{0D108BD9-81ED-4DB2-BD59-A6C34878D82A}">
                    <a16:rowId xmlns:a16="http://schemas.microsoft.com/office/drawing/2014/main" val="1348853581"/>
                  </a:ext>
                </a:extLst>
              </a:tr>
              <a:tr h="175904"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>
                          <a:ln>
                            <a:noFill/>
                          </a:ln>
                          <a:effectLst/>
                        </a:rPr>
                        <a:t>Место хранения писем</a:t>
                      </a:r>
                      <a:endParaRPr lang="ru-RU" sz="12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601" marR="42601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effectLst/>
                        </a:rPr>
                        <a:t>На сервере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601" marR="42601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>
                          <a:ln>
                            <a:noFill/>
                          </a:ln>
                          <a:effectLst/>
                        </a:rPr>
                        <a:t>На компьютере пользователя</a:t>
                      </a:r>
                      <a:endParaRPr lang="ru-RU" sz="12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601" marR="42601" marT="0" marB="0"/>
                </a:tc>
                <a:extLst>
                  <a:ext uri="{0D108BD9-81ED-4DB2-BD59-A6C34878D82A}">
                    <a16:rowId xmlns:a16="http://schemas.microsoft.com/office/drawing/2014/main" val="3420988199"/>
                  </a:ext>
                </a:extLst>
              </a:tr>
              <a:tr h="351809"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>
                          <a:ln>
                            <a:noFill/>
                          </a:ln>
                          <a:effectLst/>
                        </a:rPr>
                        <a:t>Синхронизация</a:t>
                      </a:r>
                      <a:endParaRPr lang="ru-RU" sz="12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601" marR="42601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effectLst/>
                        </a:rPr>
                        <a:t>Синхронизация на нескольких устройствах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601" marR="42601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effectLst/>
                        </a:rPr>
                        <a:t>Нет синхронизации между устройствами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601" marR="42601" marT="0" marB="0"/>
                </a:tc>
                <a:extLst>
                  <a:ext uri="{0D108BD9-81ED-4DB2-BD59-A6C34878D82A}">
                    <a16:rowId xmlns:a16="http://schemas.microsoft.com/office/drawing/2014/main" val="2042159959"/>
                  </a:ext>
                </a:extLst>
              </a:tr>
              <a:tr h="351809"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effectLst/>
                        </a:rPr>
                        <a:t>Доступ к письмам с вложениями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601" marR="42601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effectLst/>
                        </a:rPr>
                        <a:t>Тело письма и вложения скачиваются отдельно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601" marR="42601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effectLst/>
                        </a:rPr>
                        <a:t>Письма скачиваются целиком, с вложениями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601" marR="42601" marT="0" marB="0"/>
                </a:tc>
                <a:extLst>
                  <a:ext uri="{0D108BD9-81ED-4DB2-BD59-A6C34878D82A}">
                    <a16:rowId xmlns:a16="http://schemas.microsoft.com/office/drawing/2014/main" val="59922851"/>
                  </a:ext>
                </a:extLst>
              </a:tr>
              <a:tr h="876467"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>
                          <a:ln>
                            <a:noFill/>
                          </a:ln>
                          <a:effectLst/>
                        </a:rPr>
                        <a:t>Возможность потери данных</a:t>
                      </a:r>
                      <a:endParaRPr lang="ru-RU" sz="12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601" marR="42601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effectLst/>
                        </a:rPr>
                        <a:t>При поломке сервера, копии могут быть сохранены на локальных устройствах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601" marR="42601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effectLst/>
                        </a:rPr>
                        <a:t>Письма будут потеряны на локальном устройстве, без возможности восстановления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601" marR="42601" marT="0" marB="0"/>
                </a:tc>
                <a:extLst>
                  <a:ext uri="{0D108BD9-81ED-4DB2-BD59-A6C34878D82A}">
                    <a16:rowId xmlns:a16="http://schemas.microsoft.com/office/drawing/2014/main" val="1586843725"/>
                  </a:ext>
                </a:extLst>
              </a:tr>
              <a:tr h="1577640"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effectLst/>
                        </a:rPr>
                        <a:t>Необходимость постоянного интернет-соединения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601" marR="42601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effectLst/>
                        </a:rPr>
                        <a:t>Необходимо постоянно.</a:t>
                      </a:r>
                    </a:p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effectLst/>
                        </a:rPr>
                        <a:t>Возможность просмотреть только текст письма при медленном интернет-соединении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601" marR="42601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effectLst/>
                        </a:rPr>
                        <a:t>Необходимость только для единовременного скачивания или отправки письма.</a:t>
                      </a:r>
                    </a:p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effectLst/>
                        </a:rPr>
                        <a:t>Невозможность увидеть только текст письма, необходимость загрузки всех вложений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601" marR="42601" marT="0" marB="0"/>
                </a:tc>
                <a:extLst>
                  <a:ext uri="{0D108BD9-81ED-4DB2-BD59-A6C34878D82A}">
                    <a16:rowId xmlns:a16="http://schemas.microsoft.com/office/drawing/2014/main" val="271976878"/>
                  </a:ext>
                </a:extLst>
              </a:tr>
            </a:tbl>
          </a:graphicData>
        </a:graphic>
      </p:graphicFrame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EF6CCA8-568C-4A1B-A15D-6C3DE9141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61889" cy="805132"/>
          </a:xfrm>
        </p:spPr>
        <p:txBody>
          <a:bodyPr>
            <a:noAutofit/>
          </a:bodyPr>
          <a:lstStyle/>
          <a:p>
            <a:r>
              <a:rPr lang="ru-RU" dirty="0"/>
              <a:t>Проектирование веб-службы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8F55DEDF-5990-4F81-8B9E-56D0555EE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42940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Какой протокол использовать для работы с почтой?</a:t>
            </a:r>
          </a:p>
        </p:txBody>
      </p:sp>
    </p:spTree>
    <p:extLst>
      <p:ext uri="{BB962C8B-B14F-4D97-AF65-F5344CB8AC3E}">
        <p14:creationId xmlns:p14="http://schemas.microsoft.com/office/powerpoint/2010/main" val="245630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280D040-D6A5-4E1B-B45A-2D0BA377F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951" y="2383546"/>
            <a:ext cx="1842316" cy="39913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12D5ED9-90DD-445F-86A8-E563286AD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248" y="2375717"/>
            <a:ext cx="3117542" cy="1516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9E493C9C-C1BF-40E5-9B07-F8B1D5DA4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286" y="3726972"/>
            <a:ext cx="2922321" cy="14880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CBA70D-D5F5-41EF-A771-408A81BF5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9828" y="2375717"/>
            <a:ext cx="1695770" cy="30048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13126BA7-F085-41F6-9EA8-4A4F577F8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748" y="4933099"/>
            <a:ext cx="2381870" cy="1441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8F11876C-EBF8-4404-839D-E94E7E901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61889" cy="805132"/>
          </a:xfrm>
        </p:spPr>
        <p:txBody>
          <a:bodyPr>
            <a:noAutofit/>
          </a:bodyPr>
          <a:lstStyle/>
          <a:p>
            <a:r>
              <a:rPr lang="ru-RU" dirty="0"/>
              <a:t>Проектирование веб-службы</a:t>
            </a:r>
          </a:p>
        </p:txBody>
      </p:sp>
      <p:sp>
        <p:nvSpPr>
          <p:cNvPr id="23" name="Объект 2">
            <a:extLst>
              <a:ext uri="{FF2B5EF4-FFF2-40B4-BE49-F238E27FC236}">
                <a16:creationId xmlns:a16="http://schemas.microsoft.com/office/drawing/2014/main" id="{068995B4-DCF9-4C7B-872E-57F9E7808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102462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Как защитить и обезопасить данные пользователей веб-службы?</a:t>
            </a:r>
          </a:p>
          <a:p>
            <a:pPr marL="0" indent="0">
              <a:buNone/>
            </a:pPr>
            <a:r>
              <a:rPr lang="ru-RU" dirty="0"/>
              <a:t>Двухфакторная аутентификация: способы получения кода.</a:t>
            </a:r>
          </a:p>
        </p:txBody>
      </p:sp>
    </p:spTree>
    <p:extLst>
      <p:ext uri="{BB962C8B-B14F-4D97-AF65-F5344CB8AC3E}">
        <p14:creationId xmlns:p14="http://schemas.microsoft.com/office/powerpoint/2010/main" val="576072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B260F9-0D38-48BA-A12D-A2914130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1FEA2F-9900-413A-8F95-BE51D1FDB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RESTful</a:t>
            </a:r>
            <a:r>
              <a:rPr lang="ru-RU" dirty="0"/>
              <a:t> веб-служба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Реализация работы с почтовыми серверами с помощью протоколов </a:t>
            </a:r>
            <a:r>
              <a:rPr lang="en-US" dirty="0"/>
              <a:t>IMAP</a:t>
            </a:r>
            <a:r>
              <a:rPr lang="ru-RU" dirty="0"/>
              <a:t> и</a:t>
            </a:r>
            <a:r>
              <a:rPr lang="en-US" dirty="0"/>
              <a:t> POP3;</a:t>
            </a:r>
            <a:endParaRPr lang="ru-RU" dirty="0"/>
          </a:p>
          <a:p>
            <a:r>
              <a:rPr lang="ru-RU" dirty="0"/>
              <a:t>Использованием двухфакторной аутентификации пользователей;</a:t>
            </a:r>
          </a:p>
        </p:txBody>
      </p:sp>
    </p:spTree>
    <p:extLst>
      <p:ext uri="{BB962C8B-B14F-4D97-AF65-F5344CB8AC3E}">
        <p14:creationId xmlns:p14="http://schemas.microsoft.com/office/powerpoint/2010/main" val="213533899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269</TotalTime>
  <Words>420</Words>
  <Application>Microsoft Office PowerPoint</Application>
  <PresentationFormat>Широкоэкранный</PresentationFormat>
  <Paragraphs>98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Helvetica Neue</vt:lpstr>
      <vt:lpstr>Trebuchet MS</vt:lpstr>
      <vt:lpstr>Wingdings 3</vt:lpstr>
      <vt:lpstr>Аспект</vt:lpstr>
      <vt:lpstr>Разработка веб-службы Для доступа к электронной почты На основе двухфакторной аутентификации </vt:lpstr>
      <vt:lpstr>Исследование предметной области</vt:lpstr>
      <vt:lpstr>Исследование предметной области</vt:lpstr>
      <vt:lpstr>Исследование предметной области</vt:lpstr>
      <vt:lpstr>Проектирование веб-службы</vt:lpstr>
      <vt:lpstr>Проектирование веб-службы</vt:lpstr>
      <vt:lpstr>Проектирование веб-службы</vt:lpstr>
      <vt:lpstr>Результаты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Мясников</dc:creator>
  <cp:lastModifiedBy>Максим Мясников</cp:lastModifiedBy>
  <cp:revision>6</cp:revision>
  <dcterms:created xsi:type="dcterms:W3CDTF">2021-11-21T11:31:13Z</dcterms:created>
  <dcterms:modified xsi:type="dcterms:W3CDTF">2021-11-21T16:00:44Z</dcterms:modified>
</cp:coreProperties>
</file>