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4" r:id="rId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4T14:15:27.241" v="3184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19T13:49:56.431" v="285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19T13:49:56.431" v="285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</a:t>
            </a:r>
            <a:r>
              <a:rPr lang="ru-RU" sz="2000"/>
              <a:t>разработки приложений, </a:t>
            </a:r>
            <a:r>
              <a:rPr lang="ru-RU" sz="2000" dirty="0"/>
              <a:t>включающих в себя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26974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4025AC-634F-4186-B6F3-95F5411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64" y="958111"/>
            <a:ext cx="5001472" cy="4965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8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EC61C-FE0C-4B7B-A5D6-3B6D75B0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3" y="861256"/>
            <a:ext cx="8605466" cy="5135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0322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13971</TotalTime>
  <Words>881</Words>
  <Application>Microsoft Office PowerPoint</Application>
  <PresentationFormat>Экран (4:3)</PresentationFormat>
  <Paragraphs>262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219</cp:revision>
  <dcterms:created xsi:type="dcterms:W3CDTF">2014-03-17T07:20:10Z</dcterms:created>
  <dcterms:modified xsi:type="dcterms:W3CDTF">2021-12-24T14:15:30Z</dcterms:modified>
</cp:coreProperties>
</file>