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852936"/>
            <a:ext cx="8105911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аналогичных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92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7170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"/>
          <a:stretch/>
        </p:blipFill>
        <p:spPr>
          <a:xfrm>
            <a:off x="1689392" y="861256"/>
            <a:ext cx="7275096" cy="51354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270F3E8-3C51-48FE-8563-9B32F585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t="2107" r="84839" b="-2107"/>
          <a:stretch/>
        </p:blipFill>
        <p:spPr>
          <a:xfrm>
            <a:off x="179512" y="274323"/>
            <a:ext cx="1509880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</a:t>
            </a:r>
            <a:r>
              <a:rPr lang="en-US" dirty="0"/>
              <a:t>;</a:t>
            </a: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02873"/>
            <a:ext cx="2528693" cy="3414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14721</TotalTime>
  <Words>983</Words>
  <Application>Microsoft Office PowerPoint</Application>
  <PresentationFormat>Экран (4:3)</PresentationFormat>
  <Paragraphs>289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235</cp:revision>
  <dcterms:created xsi:type="dcterms:W3CDTF">2014-03-17T07:20:10Z</dcterms:created>
  <dcterms:modified xsi:type="dcterms:W3CDTF">2022-03-23T06:08:46Z</dcterms:modified>
</cp:coreProperties>
</file>