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DB0B-4E1C-40BB-B697-51A0A803487E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1886-9F15-4E20-87CE-1BB523B89A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DB0B-4E1C-40BB-B697-51A0A803487E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1886-9F15-4E20-87CE-1BB523B89A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DB0B-4E1C-40BB-B697-51A0A803487E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1886-9F15-4E20-87CE-1BB523B89A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DB0B-4E1C-40BB-B697-51A0A803487E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1886-9F15-4E20-87CE-1BB523B89A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DB0B-4E1C-40BB-B697-51A0A803487E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1886-9F15-4E20-87CE-1BB523B89A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DB0B-4E1C-40BB-B697-51A0A803487E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1886-9F15-4E20-87CE-1BB523B89A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DB0B-4E1C-40BB-B697-51A0A803487E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1886-9F15-4E20-87CE-1BB523B89A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DB0B-4E1C-40BB-B697-51A0A803487E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1886-9F15-4E20-87CE-1BB523B89A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DB0B-4E1C-40BB-B697-51A0A803487E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1886-9F15-4E20-87CE-1BB523B89A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DB0B-4E1C-40BB-B697-51A0A803487E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1886-9F15-4E20-87CE-1BB523B89A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DB0B-4E1C-40BB-B697-51A0A803487E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1886-9F15-4E20-87CE-1BB523B89A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4DB0B-4E1C-40BB-B697-51A0A803487E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E1886-9F15-4E20-87CE-1BB523B89A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2895600" y="228600"/>
            <a:ext cx="13792200" cy="6096000"/>
            <a:chOff x="-2895600" y="228600"/>
            <a:chExt cx="13792200" cy="6096000"/>
          </a:xfrm>
        </p:grpSpPr>
        <p:sp>
          <p:nvSpPr>
            <p:cNvPr id="4" name="Rectangle 3"/>
            <p:cNvSpPr/>
            <p:nvPr/>
          </p:nvSpPr>
          <p:spPr>
            <a:xfrm>
              <a:off x="0" y="1143000"/>
              <a:ext cx="2514600" cy="1066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Historical 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124200" y="4572000"/>
              <a:ext cx="2514600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Stocks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324600" y="1371600"/>
              <a:ext cx="2514600" cy="1066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Real time data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219200" y="2209800"/>
              <a:ext cx="457200" cy="914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Diamond 8"/>
            <p:cNvSpPr/>
            <p:nvPr/>
          </p:nvSpPr>
          <p:spPr>
            <a:xfrm>
              <a:off x="838200" y="2971800"/>
              <a:ext cx="2514600" cy="1219200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has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6781800" y="2438400"/>
              <a:ext cx="723900" cy="914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Diamond 11"/>
            <p:cNvSpPr/>
            <p:nvPr/>
          </p:nvSpPr>
          <p:spPr>
            <a:xfrm>
              <a:off x="5105400" y="3124200"/>
              <a:ext cx="2514600" cy="1219200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has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743200" y="3886200"/>
              <a:ext cx="83820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5181600" y="3962400"/>
              <a:ext cx="4572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2819400" y="5867400"/>
              <a:ext cx="1524000" cy="457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name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/>
            <p:cNvCxnSpPr>
              <a:endCxn id="22" idx="0"/>
            </p:cNvCxnSpPr>
            <p:nvPr/>
          </p:nvCxnSpPr>
          <p:spPr>
            <a:xfrm flipH="1">
              <a:off x="3581400" y="5334000"/>
              <a:ext cx="2286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953000" y="5334000"/>
              <a:ext cx="3048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4648200" y="5867400"/>
              <a:ext cx="1524000" cy="457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 smtClean="0">
                  <a:solidFill>
                    <a:schemeClr val="tx1"/>
                  </a:solidFill>
                </a:rPr>
                <a:t>symbol</a:t>
              </a:r>
              <a:endParaRPr lang="en-US" u="sng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-1524000" y="381000"/>
              <a:ext cx="1524000" cy="457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 smtClean="0">
                  <a:solidFill>
                    <a:schemeClr val="tx1"/>
                  </a:solidFill>
                </a:rPr>
                <a:t>symbol</a:t>
              </a:r>
              <a:endParaRPr lang="en-US" u="sng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95600" y="685800"/>
              <a:ext cx="2057400" cy="457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Close price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828800" y="228600"/>
              <a:ext cx="1905000" cy="457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Open price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152400" y="228600"/>
              <a:ext cx="1524000" cy="457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 smtClean="0">
                  <a:solidFill>
                    <a:schemeClr val="tx1"/>
                  </a:solidFill>
                </a:rPr>
                <a:t>date</a:t>
              </a:r>
              <a:endParaRPr lang="en-US" u="sng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2819400" y="1295400"/>
              <a:ext cx="1905000" cy="457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High price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514600" y="2209800"/>
              <a:ext cx="1905000" cy="457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Low price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-1981200" y="1066800"/>
              <a:ext cx="1524000" cy="457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volume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-2895600" y="1905000"/>
              <a:ext cx="2514600" cy="457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Adjusted close price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 flipV="1">
              <a:off x="-533400" y="1828800"/>
              <a:ext cx="5334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7" idx="6"/>
            </p:cNvCxnSpPr>
            <p:nvPr/>
          </p:nvCxnSpPr>
          <p:spPr>
            <a:xfrm>
              <a:off x="-457200" y="1295400"/>
              <a:ext cx="4572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-228600" y="762000"/>
              <a:ext cx="5334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838200" y="685800"/>
              <a:ext cx="22860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1828800" y="685800"/>
              <a:ext cx="53340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2514600" y="914400"/>
              <a:ext cx="381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2514600" y="1600200"/>
              <a:ext cx="4572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1905000" y="2209800"/>
              <a:ext cx="6096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7010400" y="304800"/>
              <a:ext cx="1524000" cy="457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 smtClean="0">
                  <a:solidFill>
                    <a:schemeClr val="tx1"/>
                  </a:solidFill>
                </a:rPr>
                <a:t>date</a:t>
              </a:r>
              <a:endParaRPr lang="en-US" u="sng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5257800" y="304800"/>
              <a:ext cx="1524000" cy="457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 smtClean="0">
                  <a:solidFill>
                    <a:schemeClr val="tx1"/>
                  </a:solidFill>
                </a:rPr>
                <a:t>symbol</a:t>
              </a:r>
              <a:endParaRPr lang="en-US" u="sng" dirty="0">
                <a:solidFill>
                  <a:schemeClr val="tx1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8763000" y="381000"/>
              <a:ext cx="1524000" cy="457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 smtClean="0">
                  <a:solidFill>
                    <a:schemeClr val="tx1"/>
                  </a:solidFill>
                </a:rPr>
                <a:t>time</a:t>
              </a:r>
              <a:endParaRPr lang="en-US" u="sng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Connector 58"/>
            <p:cNvCxnSpPr>
              <a:stCxn id="56" idx="4"/>
            </p:cNvCxnSpPr>
            <p:nvPr/>
          </p:nvCxnSpPr>
          <p:spPr>
            <a:xfrm>
              <a:off x="6019800" y="762000"/>
              <a:ext cx="6096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7162800" y="762000"/>
              <a:ext cx="304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8153400" y="7620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9372600" y="1371600"/>
              <a:ext cx="1524000" cy="457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price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9372600" y="2133600"/>
              <a:ext cx="1524000" cy="457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volume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Straight Connector 66"/>
            <p:cNvCxnSpPr>
              <a:stCxn id="65" idx="2"/>
            </p:cNvCxnSpPr>
            <p:nvPr/>
          </p:nvCxnSpPr>
          <p:spPr>
            <a:xfrm flipH="1">
              <a:off x="8839200" y="1600200"/>
              <a:ext cx="5334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6" idx="1"/>
            </p:cNvCxnSpPr>
            <p:nvPr/>
          </p:nvCxnSpPr>
          <p:spPr>
            <a:xfrm flipH="1" flipV="1">
              <a:off x="8839200" y="2057400"/>
              <a:ext cx="756585" cy="1431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29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thiru650@gmail.com</dc:creator>
  <cp:lastModifiedBy>thiru650@gmail.com</cp:lastModifiedBy>
  <cp:revision>2</cp:revision>
  <dcterms:created xsi:type="dcterms:W3CDTF">2015-03-05T03:50:18Z</dcterms:created>
  <dcterms:modified xsi:type="dcterms:W3CDTF">2015-03-05T04:06:08Z</dcterms:modified>
</cp:coreProperties>
</file>