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EA58B-472A-4E1A-B22E-F930209214E9}" v="1520" dt="2022-05-23T19:06:24.528"/>
    <p1510:client id="{D78E6E4F-6C4D-4F00-A47A-BAA7DEFB2E2E}" v="446" dt="2022-05-24T11:33:49.804"/>
    <p1510:client id="{E705D571-011F-4395-98BF-4A43E513F987}" v="393" dt="2022-05-24T13:45:19.424"/>
    <p1510:client id="{FAB64DC9-3753-4600-89B5-A72D019C0EC5}" v="40" dt="2022-05-23T19:15:05.916"/>
    <p1510:client id="{FD1E5B76-F08A-44F8-8260-0C6B1582A39B}" v="373" dt="2022-05-24T12:39:39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a Bouchaal" userId="2b8116207813047d" providerId="Windows Live" clId="Web-{5188232E-5840-438D-B98F-CB71855D77A0}"/>
    <pc:docChg chg="addSld delSld modSld">
      <pc:chgData name="Samia Bouchaal" userId="2b8116207813047d" providerId="Windows Live" clId="Web-{5188232E-5840-438D-B98F-CB71855D77A0}" dt="2019-02-07T00:04:43.098" v="615"/>
      <pc:docMkLst>
        <pc:docMk/>
      </pc:docMkLst>
      <pc:sldChg chg="delDesignElem">
        <pc:chgData name="Samia Bouchaal" userId="2b8116207813047d" providerId="Windows Live" clId="Web-{5188232E-5840-438D-B98F-CB71855D77A0}" dt="2019-02-07T00:02:47.503" v="596"/>
        <pc:sldMkLst>
          <pc:docMk/>
          <pc:sldMk cId="1709255350" sldId="257"/>
        </pc:sldMkLst>
      </pc:sldChg>
      <pc:sldChg chg="modSp modTransition">
        <pc:chgData name="Samia Bouchaal" userId="2b8116207813047d" providerId="Windows Live" clId="Web-{5188232E-5840-438D-B98F-CB71855D77A0}" dt="2019-02-07T00:04:30.176" v="612"/>
        <pc:sldMkLst>
          <pc:docMk/>
          <pc:sldMk cId="256839402" sldId="262"/>
        </pc:sldMkLst>
        <pc:spChg chg="mod">
          <ac:chgData name="Samia Bouchaal" userId="2b8116207813047d" providerId="Windows Live" clId="Web-{5188232E-5840-438D-B98F-CB71855D77A0}" dt="2019-02-06T23:36:35.540" v="154" actId="20577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5188232E-5840-438D-B98F-CB71855D77A0}" dt="2019-02-06T23:43:27.148" v="223" actId="20577"/>
          <ac:spMkLst>
            <pc:docMk/>
            <pc:sldMk cId="256839402" sldId="262"/>
            <ac:spMk id="6" creationId="{871F45FE-F511-4CB3-83C0-D673EF73D6C6}"/>
          </ac:spMkLst>
        </pc:spChg>
      </pc:sldChg>
      <pc:sldChg chg="addSp delSp modSp new modTransition">
        <pc:chgData name="Samia Bouchaal" userId="2b8116207813047d" providerId="Windows Live" clId="Web-{5188232E-5840-438D-B98F-CB71855D77A0}" dt="2019-02-07T00:04:35.348" v="613"/>
        <pc:sldMkLst>
          <pc:docMk/>
          <pc:sldMk cId="3989055092" sldId="263"/>
        </pc:sldMkLst>
        <pc:spChg chg="mod">
          <ac:chgData name="Samia Bouchaal" userId="2b8116207813047d" providerId="Windows Live" clId="Web-{5188232E-5840-438D-B98F-CB71855D77A0}" dt="2019-02-06T23:37:00.540" v="171" actId="20577"/>
          <ac:spMkLst>
            <pc:docMk/>
            <pc:sldMk cId="3989055092" sldId="263"/>
            <ac:spMk id="2" creationId="{87E6BC88-069A-4C39-BE54-9226CC6A1870}"/>
          </ac:spMkLst>
        </pc:spChg>
        <pc:spChg chg="del">
          <ac:chgData name="Samia Bouchaal" userId="2b8116207813047d" providerId="Windows Live" clId="Web-{5188232E-5840-438D-B98F-CB71855D77A0}" dt="2019-02-06T23:40:10.696" v="174"/>
          <ac:spMkLst>
            <pc:docMk/>
            <pc:sldMk cId="3989055092" sldId="263"/>
            <ac:spMk id="3" creationId="{00B4AA91-7099-4608-B9F4-3CC5FA3E2F3A}"/>
          </ac:spMkLst>
        </pc:spChg>
        <pc:spChg chg="mod">
          <ac:chgData name="Samia Bouchaal" userId="2b8116207813047d" providerId="Windows Live" clId="Web-{5188232E-5840-438D-B98F-CB71855D77A0}" dt="2019-02-06T23:48:52.833" v="356" actId="20577"/>
          <ac:spMkLst>
            <pc:docMk/>
            <pc:sldMk cId="3989055092" sldId="263"/>
            <ac:spMk id="4" creationId="{FB1674B5-2B87-4688-9C14-533E0AD77A91}"/>
          </ac:spMkLst>
        </pc:spChg>
        <pc:picChg chg="add mod ord">
          <ac:chgData name="Samia Bouchaal" userId="2b8116207813047d" providerId="Windows Live" clId="Web-{5188232E-5840-438D-B98F-CB71855D77A0}" dt="2019-02-06T23:40:21.930" v="176" actId="1076"/>
          <ac:picMkLst>
            <pc:docMk/>
            <pc:sldMk cId="3989055092" sldId="263"/>
            <ac:picMk id="5" creationId="{C42FBA10-0AF2-49EE-A6A6-F87CA556A9AB}"/>
          </ac:picMkLst>
        </pc:picChg>
        <pc:picChg chg="add mod">
          <ac:chgData name="Samia Bouchaal" userId="2b8116207813047d" providerId="Windows Live" clId="Web-{5188232E-5840-438D-B98F-CB71855D77A0}" dt="2019-02-06T23:42:43.227" v="178" actId="1076"/>
          <ac:picMkLst>
            <pc:docMk/>
            <pc:sldMk cId="3989055092" sldId="263"/>
            <ac:picMk id="7" creationId="{547A7919-2EBA-4F64-A2DF-776D4A9486E7}"/>
          </ac:picMkLst>
        </pc:picChg>
      </pc:sldChg>
      <pc:sldChg chg="addSp delSp modSp new mod modTransition setBg delDesignElem">
        <pc:chgData name="Samia Bouchaal" userId="2b8116207813047d" providerId="Windows Live" clId="Web-{5188232E-5840-438D-B98F-CB71855D77A0}" dt="2019-02-07T00:04:39.661" v="614"/>
        <pc:sldMkLst>
          <pc:docMk/>
          <pc:sldMk cId="3576758828" sldId="264"/>
        </pc:sldMkLst>
        <pc:spChg chg="mod or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2" creationId="{7CFA8FC7-7AB8-4764-8432-FD891CE7CD82}"/>
          </ac:spMkLst>
        </pc:spChg>
        <pc:spChg chg="del">
          <ac:chgData name="Samia Bouchaal" userId="2b8116207813047d" providerId="Windows Live" clId="Web-{5188232E-5840-438D-B98F-CB71855D77A0}" dt="2019-02-06T23:56:16.285" v="382"/>
          <ac:spMkLst>
            <pc:docMk/>
            <pc:sldMk cId="3576758828" sldId="264"/>
            <ac:spMk id="3" creationId="{E59D4BE5-8447-4B5C-BAC9-6A3FEFC3FA56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6" creationId="{EAF50326-6478-45B6-8E6E-02F136CA7A60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7" creationId="{DF61FC49-3E2D-4969-94A0-B0C49108FE48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8" creationId="{61543B28-07F2-48F8-B68A-507DD60D7659}"/>
          </ac:spMkLst>
        </pc:spChg>
        <pc:spChg chg="add del">
          <ac:chgData name="Samia Bouchaal" userId="2b8116207813047d" providerId="Windows Live" clId="Web-{5188232E-5840-438D-B98F-CB71855D77A0}" dt="2019-02-06T23:56:34.299" v="390"/>
          <ac:spMkLst>
            <pc:docMk/>
            <pc:sldMk cId="3576758828" sldId="264"/>
            <ac:spMk id="9" creationId="{5FA21C72-692C-49FD-9EB4-DDDDDEBD4BD6}"/>
          </ac:spMkLst>
        </pc:spChg>
        <pc:spChg chg="add del">
          <ac:chgData name="Samia Bouchaal" userId="2b8116207813047d" providerId="Windows Live" clId="Web-{5188232E-5840-438D-B98F-CB71855D77A0}" dt="2019-02-06T23:56:34.299" v="390"/>
          <ac:spMkLst>
            <pc:docMk/>
            <pc:sldMk cId="3576758828" sldId="264"/>
            <ac:spMk id="11" creationId="{FBAF941A-6830-47A3-B63C-7C7B66AEA73B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12" creationId="{6515FC82-3453-4CBE-8895-4CCFF339529E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13" creationId="{8CC882F2-41B8-4EBD-9DF4-3005A19E5FF0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14" creationId="{C5FD847B-65C0-4027-8DFC-70CB424514F8}"/>
          </ac:spMkLst>
        </pc:spChg>
        <pc:spChg chg="ad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15" creationId="{DE6656AB-B8B3-4895-AD32-B928A43C4B1A}"/>
          </ac:spMkLst>
        </pc:spChg>
        <pc:spChg chg="ad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16" creationId="{188BDAE2-5EE0-4B2F-9C9B-7E86A0B4C293}"/>
          </ac:spMkLst>
        </pc:spChg>
        <pc:spChg chg="add mod">
          <ac:chgData name="Samia Bouchaal" userId="2b8116207813047d" providerId="Windows Live" clId="Web-{5188232E-5840-438D-B98F-CB71855D77A0}" dt="2019-02-07T00:00:41.658" v="577" actId="20577"/>
          <ac:spMkLst>
            <pc:docMk/>
            <pc:sldMk cId="3576758828" sldId="264"/>
            <ac:spMk id="18" creationId="{12B75F7A-0BDE-4B43-BCEE-C62993D20C14}"/>
          </ac:spMkLst>
        </pc:spChg>
        <pc:picChg chg="add del">
          <ac:chgData name="Samia Bouchaal" userId="2b8116207813047d" providerId="Windows Live" clId="Web-{5188232E-5840-438D-B98F-CB71855D77A0}" dt="2019-02-06T23:56:42.924" v="394"/>
          <ac:picMkLst>
            <pc:docMk/>
            <pc:sldMk cId="3576758828" sldId="264"/>
            <ac:picMk id="10" creationId="{206DD0DB-D0A6-40C1-9B3A-F3EF691914D4}"/>
          </ac:picMkLst>
        </pc:picChg>
        <pc:picChg chg="add mod">
          <ac:chgData name="Samia Bouchaal" userId="2b8116207813047d" providerId="Windows Live" clId="Web-{5188232E-5840-438D-B98F-CB71855D77A0}" dt="2019-02-06T23:56:53.346" v="402" actId="1076"/>
          <ac:picMkLst>
            <pc:docMk/>
            <pc:sldMk cId="3576758828" sldId="264"/>
            <ac:picMk id="17" creationId="{206DD0DB-D0A6-40C1-9B3A-F3EF691914D4}"/>
          </ac:picMkLst>
        </pc:picChg>
        <pc:picChg chg="add del mod ord replId">
          <ac:chgData name="Samia Bouchaal" userId="2b8116207813047d" providerId="Windows Live" clId="Web-{5188232E-5840-438D-B98F-CB71855D77A0}" dt="2019-02-06T23:56:42.971" v="395"/>
          <ac:picMkLst>
            <pc:docMk/>
            <pc:sldMk cId="3576758828" sldId="264"/>
            <ac:picMk id="19" creationId="{206DD0DB-D0A6-40C1-9B3A-F3EF691914D4}"/>
          </ac:picMkLst>
        </pc:picChg>
      </pc:sldChg>
      <pc:sldChg chg="modSp new modTransition">
        <pc:chgData name="Samia Bouchaal" userId="2b8116207813047d" providerId="Windows Live" clId="Web-{5188232E-5840-438D-B98F-CB71855D77A0}" dt="2019-02-07T00:04:43.098" v="615"/>
        <pc:sldMkLst>
          <pc:docMk/>
          <pc:sldMk cId="1651348952" sldId="265"/>
        </pc:sldMkLst>
        <pc:spChg chg="mod">
          <ac:chgData name="Samia Bouchaal" userId="2b8116207813047d" providerId="Windows Live" clId="Web-{5188232E-5840-438D-B98F-CB71855D77A0}" dt="2019-02-07T00:03:41.457" v="608" actId="20577"/>
          <ac:spMkLst>
            <pc:docMk/>
            <pc:sldMk cId="1651348952" sldId="265"/>
            <ac:spMk id="2" creationId="{DE83C012-295B-40A9-A348-EE7415D832AD}"/>
          </ac:spMkLst>
        </pc:spChg>
      </pc:sldChg>
      <pc:sldChg chg="addSp delSp modSp new del mod setBg">
        <pc:chgData name="Samia Bouchaal" userId="2b8116207813047d" providerId="Windows Live" clId="Web-{5188232E-5840-438D-B98F-CB71855D77A0}" dt="2019-02-07T00:03:11.441" v="600"/>
        <pc:sldMkLst>
          <pc:docMk/>
          <pc:sldMk cId="3536463169" sldId="265"/>
        </pc:sldMkLst>
        <pc:spChg chg="mod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2" creationId="{D95F8026-5C67-4E3E-9E00-F69379BD33E9}"/>
          </ac:spMkLst>
        </pc:spChg>
        <pc:spChg chg="mod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3" creationId="{684CA498-AAE8-49FC-9B18-FDE020222E1A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8" creationId="{A6F05DDE-5F2C-44F5-BACC-DED4737B11B8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0" creationId="{78E1DCC1-CECF-49BB-97F0-2233B406D8E6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2" creationId="{3C7ABF58-EC6B-4932-8671-4BAEBDDF5053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4" creationId="{EB868EAF-CD67-49A7-8A32-BBC0EA412C4C}"/>
          </ac:spMkLst>
        </pc:spChg>
      </pc:sldChg>
    </pc:docChg>
  </pc:docChgLst>
  <pc:docChgLst>
    <pc:chgData name="Samia Bouchaal" userId="2b8116207813047d" providerId="Windows Live" clId="Web-{C99EA58B-472A-4E1A-B22E-F930209214E9}"/>
    <pc:docChg chg="modSld sldOrd">
      <pc:chgData name="Samia Bouchaal" userId="2b8116207813047d" providerId="Windows Live" clId="Web-{C99EA58B-472A-4E1A-B22E-F930209214E9}" dt="2022-05-23T19:06:24.528" v="1187" actId="1076"/>
      <pc:docMkLst>
        <pc:docMk/>
      </pc:docMkLst>
      <pc:sldChg chg="modSp">
        <pc:chgData name="Samia Bouchaal" userId="2b8116207813047d" providerId="Windows Live" clId="Web-{C99EA58B-472A-4E1A-B22E-F930209214E9}" dt="2022-05-23T16:42:24.409" v="18" actId="1076"/>
        <pc:sldMkLst>
          <pc:docMk/>
          <pc:sldMk cId="1194440229" sldId="256"/>
        </pc:sldMkLst>
        <pc:spChg chg="mod">
          <ac:chgData name="Samia Bouchaal" userId="2b8116207813047d" providerId="Windows Live" clId="Web-{C99EA58B-472A-4E1A-B22E-F930209214E9}" dt="2022-05-23T16:42:07.783" v="11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Samia Bouchaal" userId="2b8116207813047d" providerId="Windows Live" clId="Web-{C99EA58B-472A-4E1A-B22E-F930209214E9}" dt="2022-05-23T16:42:24.409" v="18" actId="1076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">
        <pc:chgData name="Samia Bouchaal" userId="2b8116207813047d" providerId="Windows Live" clId="Web-{C99EA58B-472A-4E1A-B22E-F930209214E9}" dt="2022-05-23T16:55:04.142" v="212" actId="20577"/>
        <pc:sldMkLst>
          <pc:docMk/>
          <pc:sldMk cId="1709255350" sldId="257"/>
        </pc:sldMkLst>
        <pc:spChg chg="mod">
          <ac:chgData name="Samia Bouchaal" userId="2b8116207813047d" providerId="Windows Live" clId="Web-{C99EA58B-472A-4E1A-B22E-F930209214E9}" dt="2022-05-23T16:55:04.142" v="212" actId="20577"/>
          <ac:spMkLst>
            <pc:docMk/>
            <pc:sldMk cId="1709255350" sldId="257"/>
            <ac:spMk id="2" creationId="{85F62506-7E14-4B8C-8523-FF2E15DA8384}"/>
          </ac:spMkLst>
        </pc:spChg>
        <pc:spChg chg="mod">
          <ac:chgData name="Samia Bouchaal" userId="2b8116207813047d" providerId="Windows Live" clId="Web-{C99EA58B-472A-4E1A-B22E-F930209214E9}" dt="2022-05-23T16:51:58.834" v="93" actId="20577"/>
          <ac:spMkLst>
            <pc:docMk/>
            <pc:sldMk cId="1709255350" sldId="257"/>
            <ac:spMk id="3" creationId="{39E6A59D-80F4-419A-9DD0-BE1CAB0338F0}"/>
          </ac:spMkLst>
        </pc:spChg>
        <pc:picChg chg="add mod">
          <ac:chgData name="Samia Bouchaal" userId="2b8116207813047d" providerId="Windows Live" clId="Web-{C99EA58B-472A-4E1A-B22E-F930209214E9}" dt="2022-05-23T16:47:28.427" v="51" actId="14100"/>
          <ac:picMkLst>
            <pc:docMk/>
            <pc:sldMk cId="1709255350" sldId="257"/>
            <ac:picMk id="4" creationId="{6700F484-2505-46C9-1C58-0895EA3CCD7F}"/>
          </ac:picMkLst>
        </pc:picChg>
        <pc:picChg chg="del">
          <ac:chgData name="Samia Bouchaal" userId="2b8116207813047d" providerId="Windows Live" clId="Web-{C99EA58B-472A-4E1A-B22E-F930209214E9}" dt="2022-05-23T16:47:00.676" v="45"/>
          <ac:picMkLst>
            <pc:docMk/>
            <pc:sldMk cId="1709255350" sldId="257"/>
            <ac:picMk id="12" creationId="{ADF47BD1-9C8A-4353-A709-B74028770406}"/>
          </ac:picMkLst>
        </pc:picChg>
      </pc:sldChg>
      <pc:sldChg chg="addSp modSp">
        <pc:chgData name="Samia Bouchaal" userId="2b8116207813047d" providerId="Windows Live" clId="Web-{C99EA58B-472A-4E1A-B22E-F930209214E9}" dt="2022-05-23T18:42:22.911" v="961" actId="20577"/>
        <pc:sldMkLst>
          <pc:docMk/>
          <pc:sldMk cId="802616088" sldId="258"/>
        </pc:sldMkLst>
        <pc:spChg chg="mod">
          <ac:chgData name="Samia Bouchaal" userId="2b8116207813047d" providerId="Windows Live" clId="Web-{C99EA58B-472A-4E1A-B22E-F930209214E9}" dt="2022-05-23T16:51:05.737" v="61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C99EA58B-472A-4E1A-B22E-F930209214E9}" dt="2022-05-23T16:52:05.194" v="95" actId="20577"/>
          <ac:spMkLst>
            <pc:docMk/>
            <pc:sldMk cId="802616088" sldId="258"/>
            <ac:spMk id="3" creationId="{9CF723F0-DC15-4EB7-B5FA-315741DFFE5A}"/>
          </ac:spMkLst>
        </pc:spChg>
        <pc:spChg chg="add mod">
          <ac:chgData name="Samia Bouchaal" userId="2b8116207813047d" providerId="Windows Live" clId="Web-{C99EA58B-472A-4E1A-B22E-F930209214E9}" dt="2022-05-23T18:42:22.911" v="96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addSp delSp modSp ord">
        <pc:chgData name="Samia Bouchaal" userId="2b8116207813047d" providerId="Windows Live" clId="Web-{C99EA58B-472A-4E1A-B22E-F930209214E9}" dt="2022-05-23T18:48:38.906" v="976" actId="1076"/>
        <pc:sldMkLst>
          <pc:docMk/>
          <pc:sldMk cId="384598931" sldId="259"/>
        </pc:sldMkLst>
        <pc:spChg chg="mod">
          <ac:chgData name="Samia Bouchaal" userId="2b8116207813047d" providerId="Windows Live" clId="Web-{C99EA58B-472A-4E1A-B22E-F930209214E9}" dt="2022-05-23T18:01:38.035" v="607" actId="20577"/>
          <ac:spMkLst>
            <pc:docMk/>
            <pc:sldMk cId="384598931" sldId="259"/>
            <ac:spMk id="2" creationId="{4498BB73-90D2-4D74-9A9A-2D70474C4CCA}"/>
          </ac:spMkLst>
        </pc:spChg>
        <pc:spChg chg="mod">
          <ac:chgData name="Samia Bouchaal" userId="2b8116207813047d" providerId="Windows Live" clId="Web-{C99EA58B-472A-4E1A-B22E-F930209214E9}" dt="2022-05-23T18:47:40.232" v="972" actId="20577"/>
          <ac:spMkLst>
            <pc:docMk/>
            <pc:sldMk cId="384598931" sldId="259"/>
            <ac:spMk id="3" creationId="{29D769E5-4298-4DA8-9C78-9A9FAD5FD449}"/>
          </ac:spMkLst>
        </pc:spChg>
        <pc:spChg chg="mod">
          <ac:chgData name="Samia Bouchaal" userId="2b8116207813047d" providerId="Windows Live" clId="Web-{C99EA58B-472A-4E1A-B22E-F930209214E9}" dt="2022-05-23T18:02:03.957" v="621" actId="1076"/>
          <ac:spMkLst>
            <pc:docMk/>
            <pc:sldMk cId="384598931" sldId="259"/>
            <ac:spMk id="5" creationId="{ECB8D891-A984-4AFC-BE45-26079B5D4BAB}"/>
          </ac:spMkLst>
        </pc:spChg>
        <pc:spChg chg="mod">
          <ac:chgData name="Samia Bouchaal" userId="2b8116207813047d" providerId="Windows Live" clId="Web-{C99EA58B-472A-4E1A-B22E-F930209214E9}" dt="2022-05-23T17:21:35.164" v="280" actId="20577"/>
          <ac:spMkLst>
            <pc:docMk/>
            <pc:sldMk cId="384598931" sldId="259"/>
            <ac:spMk id="6" creationId="{F00925A4-FA65-455D-9D15-1D53AE0DEB27}"/>
          </ac:spMkLst>
        </pc:spChg>
        <pc:spChg chg="add del mod">
          <ac:chgData name="Samia Bouchaal" userId="2b8116207813047d" providerId="Windows Live" clId="Web-{C99EA58B-472A-4E1A-B22E-F930209214E9}" dt="2022-05-23T18:48:29.171" v="973"/>
          <ac:spMkLst>
            <pc:docMk/>
            <pc:sldMk cId="384598931" sldId="259"/>
            <ac:spMk id="8" creationId="{198B0A7F-F5CC-FF92-110B-4AEC280A2DF4}"/>
          </ac:spMkLst>
        </pc:spChg>
        <pc:picChg chg="add mod ord">
          <ac:chgData name="Samia Bouchaal" userId="2b8116207813047d" providerId="Windows Live" clId="Web-{C99EA58B-472A-4E1A-B22E-F930209214E9}" dt="2022-05-23T18:48:38.906" v="976" actId="1076"/>
          <ac:picMkLst>
            <pc:docMk/>
            <pc:sldMk cId="384598931" sldId="259"/>
            <ac:picMk id="4" creationId="{DC2AE151-92F7-53A0-2AE5-E1C43E142C3A}"/>
          </ac:picMkLst>
        </pc:picChg>
        <pc:picChg chg="del">
          <ac:chgData name="Samia Bouchaal" userId="2b8116207813047d" providerId="Windows Live" clId="Web-{C99EA58B-472A-4E1A-B22E-F930209214E9}" dt="2022-05-23T16:56:28.865" v="236"/>
          <ac:picMkLst>
            <pc:docMk/>
            <pc:sldMk cId="384598931" sldId="259"/>
            <ac:picMk id="7" creationId="{479B2216-112F-459F-960F-6B7FB8F8F539}"/>
          </ac:picMkLst>
        </pc:picChg>
      </pc:sldChg>
      <pc:sldChg chg="addSp delSp modSp">
        <pc:chgData name="Samia Bouchaal" userId="2b8116207813047d" providerId="Windows Live" clId="Web-{C99EA58B-472A-4E1A-B22E-F930209214E9}" dt="2022-05-23T17:50:50.363" v="382" actId="20577"/>
        <pc:sldMkLst>
          <pc:docMk/>
          <pc:sldMk cId="2504676331" sldId="260"/>
        </pc:sldMkLst>
        <pc:spChg chg="mod">
          <ac:chgData name="Samia Bouchaal" userId="2b8116207813047d" providerId="Windows Live" clId="Web-{C99EA58B-472A-4E1A-B22E-F930209214E9}" dt="2022-05-23T17:50:47.691" v="381" actId="20577"/>
          <ac:spMkLst>
            <pc:docMk/>
            <pc:sldMk cId="2504676331" sldId="260"/>
            <ac:spMk id="2" creationId="{AEF90A53-E93A-4EA8-9039-47BE7CDEE59C}"/>
          </ac:spMkLst>
        </pc:spChg>
        <pc:spChg chg="del">
          <ac:chgData name="Samia Bouchaal" userId="2b8116207813047d" providerId="Windows Live" clId="Web-{C99EA58B-472A-4E1A-B22E-F930209214E9}" dt="2022-05-23T17:48:48.516" v="374"/>
          <ac:spMkLst>
            <pc:docMk/>
            <pc:sldMk cId="2504676331" sldId="260"/>
            <ac:spMk id="4" creationId="{CFD25445-C95D-4A99-99E4-E0EC38257088}"/>
          </ac:spMkLst>
        </pc:spChg>
        <pc:spChg chg="mod">
          <ac:chgData name="Samia Bouchaal" userId="2b8116207813047d" providerId="Windows Live" clId="Web-{C99EA58B-472A-4E1A-B22E-F930209214E9}" dt="2022-05-23T17:50:50.363" v="382" actId="20577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C99EA58B-472A-4E1A-B22E-F930209214E9}" dt="2022-05-23T17:22:36.510" v="309" actId="20577"/>
          <ac:spMkLst>
            <pc:docMk/>
            <pc:sldMk cId="2504676331" sldId="260"/>
            <ac:spMk id="6" creationId="{689F4AD9-02A3-4F90-A180-C30277976979}"/>
          </ac:spMkLst>
        </pc:spChg>
        <pc:spChg chg="add del mod">
          <ac:chgData name="Samia Bouchaal" userId="2b8116207813047d" providerId="Windows Live" clId="Web-{C99EA58B-472A-4E1A-B22E-F930209214E9}" dt="2022-05-23T17:50:30.878" v="378"/>
          <ac:spMkLst>
            <pc:docMk/>
            <pc:sldMk cId="2504676331" sldId="260"/>
            <ac:spMk id="8" creationId="{411D6DAA-ADBD-E0B3-A721-E2A6F31EBD19}"/>
          </ac:spMkLst>
        </pc:spChg>
        <pc:picChg chg="add mod ord">
          <ac:chgData name="Samia Bouchaal" userId="2b8116207813047d" providerId="Windows Live" clId="Web-{C99EA58B-472A-4E1A-B22E-F930209214E9}" dt="2022-05-23T17:49:02.922" v="377" actId="14100"/>
          <ac:picMkLst>
            <pc:docMk/>
            <pc:sldMk cId="2504676331" sldId="260"/>
            <ac:picMk id="3" creationId="{9A309490-F987-1EA4-088E-0B7341917A8E}"/>
          </ac:picMkLst>
        </pc:picChg>
        <pc:picChg chg="del">
          <ac:chgData name="Samia Bouchaal" userId="2b8116207813047d" providerId="Windows Live" clId="Web-{C99EA58B-472A-4E1A-B22E-F930209214E9}" dt="2022-05-23T16:56:25.615" v="235"/>
          <ac:picMkLst>
            <pc:docMk/>
            <pc:sldMk cId="2504676331" sldId="260"/>
            <ac:picMk id="7" creationId="{79264A11-F014-45DA-9F9E-44397E164A3B}"/>
          </ac:picMkLst>
        </pc:picChg>
        <pc:picChg chg="add mod ord">
          <ac:chgData name="Samia Bouchaal" userId="2b8116207813047d" providerId="Windows Live" clId="Web-{C99EA58B-472A-4E1A-B22E-F930209214E9}" dt="2022-05-23T17:50:34.815" v="379" actId="1076"/>
          <ac:picMkLst>
            <pc:docMk/>
            <pc:sldMk cId="2504676331" sldId="260"/>
            <ac:picMk id="7" creationId="{B713B5FC-BF63-3137-D571-A124B46F3940}"/>
          </ac:picMkLst>
        </pc:picChg>
      </pc:sldChg>
      <pc:sldChg chg="addSp delSp modSp">
        <pc:chgData name="Samia Bouchaal" userId="2b8116207813047d" providerId="Windows Live" clId="Web-{C99EA58B-472A-4E1A-B22E-F930209214E9}" dt="2022-05-23T19:01:51.520" v="1146" actId="20577"/>
        <pc:sldMkLst>
          <pc:docMk/>
          <pc:sldMk cId="3678035653" sldId="261"/>
        </pc:sldMkLst>
        <pc:spChg chg="mod">
          <ac:chgData name="Samia Bouchaal" userId="2b8116207813047d" providerId="Windows Live" clId="Web-{C99EA58B-472A-4E1A-B22E-F930209214E9}" dt="2022-05-23T18:43:49.929" v="971" actId="1076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C99EA58B-472A-4E1A-B22E-F930209214E9}" dt="2022-05-23T19:01:51.520" v="1146" actId="20577"/>
          <ac:spMkLst>
            <pc:docMk/>
            <pc:sldMk cId="3678035653" sldId="261"/>
            <ac:spMk id="4" creationId="{CFD25445-C95D-4A99-99E4-E0EC38257088}"/>
          </ac:spMkLst>
        </pc:spChg>
        <pc:spChg chg="mod">
          <ac:chgData name="Samia Bouchaal" userId="2b8116207813047d" providerId="Windows Live" clId="Web-{C99EA58B-472A-4E1A-B22E-F930209214E9}" dt="2022-05-23T18:42:55.553" v="965" actId="1076"/>
          <ac:spMkLst>
            <pc:docMk/>
            <pc:sldMk cId="3678035653" sldId="261"/>
            <ac:spMk id="5" creationId="{BAC194A8-9038-48E4-B378-11BDDA8E8580}"/>
          </ac:spMkLst>
        </pc:spChg>
        <pc:spChg chg="mod">
          <ac:chgData name="Samia Bouchaal" userId="2b8116207813047d" providerId="Windows Live" clId="Web-{C99EA58B-472A-4E1A-B22E-F930209214E9}" dt="2022-05-23T18:42:38.224" v="962" actId="1076"/>
          <ac:spMkLst>
            <pc:docMk/>
            <pc:sldMk cId="3678035653" sldId="261"/>
            <ac:spMk id="6" creationId="{689F4AD9-02A3-4F90-A180-C30277976979}"/>
          </ac:spMkLst>
        </pc:spChg>
        <pc:spChg chg="add mod">
          <ac:chgData name="Samia Bouchaal" userId="2b8116207813047d" providerId="Windows Live" clId="Web-{C99EA58B-472A-4E1A-B22E-F930209214E9}" dt="2022-05-23T18:43:36.851" v="969" actId="1076"/>
          <ac:spMkLst>
            <pc:docMk/>
            <pc:sldMk cId="3678035653" sldId="261"/>
            <ac:spMk id="7" creationId="{4EBE9836-35F2-3065-D38D-C243BC43D6CA}"/>
          </ac:spMkLst>
        </pc:spChg>
        <pc:picChg chg="del">
          <ac:chgData name="Samia Bouchaal" userId="2b8116207813047d" providerId="Windows Live" clId="Web-{C99EA58B-472A-4E1A-B22E-F930209214E9}" dt="2022-05-23T16:56:22.974" v="234"/>
          <ac:picMkLst>
            <pc:docMk/>
            <pc:sldMk cId="3678035653" sldId="261"/>
            <ac:picMk id="9" creationId="{4D6E0D50-57A6-4707-9FB9-822D1E394C63}"/>
          </ac:picMkLst>
        </pc:picChg>
      </pc:sldChg>
      <pc:sldChg chg="addSp delSp modSp">
        <pc:chgData name="Samia Bouchaal" userId="2b8116207813047d" providerId="Windows Live" clId="Web-{C99EA58B-472A-4E1A-B22E-F930209214E9}" dt="2022-05-23T19:06:24.528" v="1187" actId="1076"/>
        <pc:sldMkLst>
          <pc:docMk/>
          <pc:sldMk cId="256839402" sldId="262"/>
        </pc:sldMkLst>
        <pc:spChg chg="mod">
          <ac:chgData name="Samia Bouchaal" userId="2b8116207813047d" providerId="Windows Live" clId="Web-{C99EA58B-472A-4E1A-B22E-F930209214E9}" dt="2022-05-23T19:06:24.528" v="1187" actId="1076"/>
          <ac:spMkLst>
            <pc:docMk/>
            <pc:sldMk cId="256839402" sldId="262"/>
            <ac:spMk id="2" creationId="{1E896419-3D1C-421B-811B-018DBDD62473}"/>
          </ac:spMkLst>
        </pc:spChg>
        <pc:spChg chg="del mod">
          <ac:chgData name="Samia Bouchaal" userId="2b8116207813047d" providerId="Windows Live" clId="Web-{C99EA58B-472A-4E1A-B22E-F930209214E9}" dt="2022-05-23T19:05:01.119" v="1160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C99EA58B-472A-4E1A-B22E-F930209214E9}" dt="2022-05-23T19:06:20.731" v="1186" actId="1076"/>
          <ac:spMkLst>
            <pc:docMk/>
            <pc:sldMk cId="256839402" sldId="262"/>
            <ac:spMk id="5" creationId="{97C8929A-14BF-43AE-BC25-078794F77A7C}"/>
          </ac:spMkLst>
        </pc:spChg>
        <pc:spChg chg="mod">
          <ac:chgData name="Samia Bouchaal" userId="2b8116207813047d" providerId="Windows Live" clId="Web-{C99EA58B-472A-4E1A-B22E-F930209214E9}" dt="2022-05-23T19:05:34.198" v="1175" actId="1076"/>
          <ac:spMkLst>
            <pc:docMk/>
            <pc:sldMk cId="256839402" sldId="262"/>
            <ac:spMk id="6" creationId="{871F45FE-F511-4CB3-83C0-D673EF73D6C6}"/>
          </ac:spMkLst>
        </pc:spChg>
        <pc:spChg chg="add del mod">
          <ac:chgData name="Samia Bouchaal" userId="2b8116207813047d" providerId="Windows Live" clId="Web-{C99EA58B-472A-4E1A-B22E-F930209214E9}" dt="2022-05-23T19:04:24.212" v="1159"/>
          <ac:spMkLst>
            <pc:docMk/>
            <pc:sldMk cId="256839402" sldId="262"/>
            <ac:spMk id="8" creationId="{AF3DE340-0330-A751-0C78-53C5C7C5A992}"/>
          </ac:spMkLst>
        </pc:spChg>
        <pc:picChg chg="add mod ord">
          <ac:chgData name="Samia Bouchaal" userId="2b8116207813047d" providerId="Windows Live" clId="Web-{C99EA58B-472A-4E1A-B22E-F930209214E9}" dt="2022-05-23T19:04:24.212" v="1159"/>
          <ac:picMkLst>
            <pc:docMk/>
            <pc:sldMk cId="256839402" sldId="262"/>
            <ac:picMk id="3" creationId="{8AB483E7-160B-C60F-FAEF-D45C8D26BB7C}"/>
          </ac:picMkLst>
        </pc:picChg>
        <pc:picChg chg="add mod ord">
          <ac:chgData name="Samia Bouchaal" userId="2b8116207813047d" providerId="Windows Live" clId="Web-{C99EA58B-472A-4E1A-B22E-F930209214E9}" dt="2022-05-23T19:05:01.119" v="1160"/>
          <ac:picMkLst>
            <pc:docMk/>
            <pc:sldMk cId="256839402" sldId="262"/>
            <ac:picMk id="7" creationId="{F2015794-DB5A-054A-7E2E-91874E9B828E}"/>
          </ac:picMkLst>
        </pc:picChg>
        <pc:picChg chg="del">
          <ac:chgData name="Samia Bouchaal" userId="2b8116207813047d" providerId="Windows Live" clId="Web-{C99EA58B-472A-4E1A-B22E-F930209214E9}" dt="2022-05-23T16:55:43.628" v="217"/>
          <ac:picMkLst>
            <pc:docMk/>
            <pc:sldMk cId="256839402" sldId="262"/>
            <ac:picMk id="7" creationId="{F274C2D3-8E09-42B2-BF44-830938B32B57}"/>
          </ac:picMkLst>
        </pc:picChg>
      </pc:sldChg>
      <pc:sldChg chg="addSp delSp modSp">
        <pc:chgData name="Samia Bouchaal" userId="2b8116207813047d" providerId="Windows Live" clId="Web-{C99EA58B-472A-4E1A-B22E-F930209214E9}" dt="2022-05-23T18:59:11.688" v="1122" actId="20577"/>
        <pc:sldMkLst>
          <pc:docMk/>
          <pc:sldMk cId="3989055092" sldId="263"/>
        </pc:sldMkLst>
        <pc:spChg chg="mod">
          <ac:chgData name="Samia Bouchaal" userId="2b8116207813047d" providerId="Windows Live" clId="Web-{C99EA58B-472A-4E1A-B22E-F930209214E9}" dt="2022-05-23T17:21:12.773" v="248" actId="20577"/>
          <ac:spMkLst>
            <pc:docMk/>
            <pc:sldMk cId="3989055092" sldId="263"/>
            <ac:spMk id="2" creationId="{87E6BC88-069A-4C39-BE54-9226CC6A1870}"/>
          </ac:spMkLst>
        </pc:spChg>
        <pc:spChg chg="mod">
          <ac:chgData name="Samia Bouchaal" userId="2b8116207813047d" providerId="Windows Live" clId="Web-{C99EA58B-472A-4E1A-B22E-F930209214E9}" dt="2022-05-23T17:24:17.184" v="366" actId="20577"/>
          <ac:spMkLst>
            <pc:docMk/>
            <pc:sldMk cId="3989055092" sldId="263"/>
            <ac:spMk id="4" creationId="{FB1674B5-2B87-4688-9C14-533E0AD77A91}"/>
          </ac:spMkLst>
        </pc:spChg>
        <pc:spChg chg="add mod">
          <ac:chgData name="Samia Bouchaal" userId="2b8116207813047d" providerId="Windows Live" clId="Web-{C99EA58B-472A-4E1A-B22E-F930209214E9}" dt="2022-05-23T18:59:11.688" v="1122" actId="20577"/>
          <ac:spMkLst>
            <pc:docMk/>
            <pc:sldMk cId="3989055092" sldId="263"/>
            <ac:spMk id="6" creationId="{590843FC-043B-B0FE-1A5C-5B03AFC046BD}"/>
          </ac:spMkLst>
        </pc:spChg>
        <pc:picChg chg="del">
          <ac:chgData name="Samia Bouchaal" userId="2b8116207813047d" providerId="Windows Live" clId="Web-{C99EA58B-472A-4E1A-B22E-F930209214E9}" dt="2022-05-23T16:55:23.361" v="214"/>
          <ac:picMkLst>
            <pc:docMk/>
            <pc:sldMk cId="3989055092" sldId="263"/>
            <ac:picMk id="5" creationId="{C42FBA10-0AF2-49EE-A6A6-F87CA556A9AB}"/>
          </ac:picMkLst>
        </pc:picChg>
        <pc:picChg chg="del">
          <ac:chgData name="Samia Bouchaal" userId="2b8116207813047d" providerId="Windows Live" clId="Web-{C99EA58B-472A-4E1A-B22E-F930209214E9}" dt="2022-05-23T16:55:30.065" v="216"/>
          <ac:picMkLst>
            <pc:docMk/>
            <pc:sldMk cId="3989055092" sldId="263"/>
            <ac:picMk id="7" creationId="{547A7919-2EBA-4F64-A2DF-776D4A9486E7}"/>
          </ac:picMkLst>
        </pc:picChg>
      </pc:sldChg>
      <pc:sldChg chg="delSp modSp">
        <pc:chgData name="Samia Bouchaal" userId="2b8116207813047d" providerId="Windows Live" clId="Web-{C99EA58B-472A-4E1A-B22E-F930209214E9}" dt="2022-05-23T18:59:31.595" v="1141" actId="20577"/>
        <pc:sldMkLst>
          <pc:docMk/>
          <pc:sldMk cId="3576758828" sldId="264"/>
        </pc:sldMkLst>
        <pc:spChg chg="mod">
          <ac:chgData name="Samia Bouchaal" userId="2b8116207813047d" providerId="Windows Live" clId="Web-{C99EA58B-472A-4E1A-B22E-F930209214E9}" dt="2022-05-23T18:05:05.071" v="687" actId="20577"/>
          <ac:spMkLst>
            <pc:docMk/>
            <pc:sldMk cId="3576758828" sldId="264"/>
            <ac:spMk id="2" creationId="{7CFA8FC7-7AB8-4764-8432-FD891CE7CD82}"/>
          </ac:spMkLst>
        </pc:spChg>
        <pc:spChg chg="mod">
          <ac:chgData name="Samia Bouchaal" userId="2b8116207813047d" providerId="Windows Live" clId="Web-{C99EA58B-472A-4E1A-B22E-F930209214E9}" dt="2022-05-23T18:59:31.595" v="1141" actId="20577"/>
          <ac:spMkLst>
            <pc:docMk/>
            <pc:sldMk cId="3576758828" sldId="264"/>
            <ac:spMk id="18" creationId="{12B75F7A-0BDE-4B43-BCEE-C62993D20C14}"/>
          </ac:spMkLst>
        </pc:spChg>
        <pc:picChg chg="del">
          <ac:chgData name="Samia Bouchaal" userId="2b8116207813047d" providerId="Windows Live" clId="Web-{C99EA58B-472A-4E1A-B22E-F930209214E9}" dt="2022-05-23T16:55:21.174" v="213"/>
          <ac:picMkLst>
            <pc:docMk/>
            <pc:sldMk cId="3576758828" sldId="264"/>
            <ac:picMk id="17" creationId="{206DD0DB-D0A6-40C1-9B3A-F3EF691914D4}"/>
          </ac:picMkLst>
        </pc:picChg>
      </pc:sldChg>
      <pc:sldChg chg="modSp">
        <pc:chgData name="Samia Bouchaal" userId="2b8116207813047d" providerId="Windows Live" clId="Web-{C99EA58B-472A-4E1A-B22E-F930209214E9}" dt="2022-05-23T16:56:18.208" v="233" actId="20577"/>
        <pc:sldMkLst>
          <pc:docMk/>
          <pc:sldMk cId="1651348952" sldId="265"/>
        </pc:sldMkLst>
        <pc:spChg chg="mod">
          <ac:chgData name="Samia Bouchaal" userId="2b8116207813047d" providerId="Windows Live" clId="Web-{C99EA58B-472A-4E1A-B22E-F930209214E9}" dt="2022-05-23T16:56:18.208" v="233" actId="20577"/>
          <ac:spMkLst>
            <pc:docMk/>
            <pc:sldMk cId="1651348952" sldId="265"/>
            <ac:spMk id="2" creationId="{DE83C012-295B-40A9-A348-EE7415D832AD}"/>
          </ac:spMkLst>
        </pc:spChg>
      </pc:sldChg>
    </pc:docChg>
  </pc:docChgLst>
  <pc:docChgLst>
    <pc:chgData name="Samia Bouchaal" userId="2b8116207813047d" providerId="Windows Live" clId="Web-{FD1E5B76-F08A-44F8-8260-0C6B1582A39B}"/>
    <pc:docChg chg="modSld">
      <pc:chgData name="Samia Bouchaal" userId="2b8116207813047d" providerId="Windows Live" clId="Web-{FD1E5B76-F08A-44F8-8260-0C6B1582A39B}" dt="2022-05-24T12:34:34.320" v="318" actId="20577"/>
      <pc:docMkLst>
        <pc:docMk/>
      </pc:docMkLst>
      <pc:sldChg chg="modSp">
        <pc:chgData name="Samia Bouchaal" userId="2b8116207813047d" providerId="Windows Live" clId="Web-{FD1E5B76-F08A-44F8-8260-0C6B1582A39B}" dt="2022-05-24T12:28:36.704" v="166" actId="20577"/>
        <pc:sldMkLst>
          <pc:docMk/>
          <pc:sldMk cId="1709255350" sldId="257"/>
        </pc:sldMkLst>
        <pc:spChg chg="mod">
          <ac:chgData name="Samia Bouchaal" userId="2b8116207813047d" providerId="Windows Live" clId="Web-{FD1E5B76-F08A-44F8-8260-0C6B1582A39B}" dt="2022-05-24T12:28:36.704" v="166" actId="20577"/>
          <ac:spMkLst>
            <pc:docMk/>
            <pc:sldMk cId="1709255350" sldId="257"/>
            <ac:spMk id="3" creationId="{39E6A59D-80F4-419A-9DD0-BE1CAB0338F0}"/>
          </ac:spMkLst>
        </pc:spChg>
      </pc:sldChg>
      <pc:sldChg chg="modSp">
        <pc:chgData name="Samia Bouchaal" userId="2b8116207813047d" providerId="Windows Live" clId="Web-{FD1E5B76-F08A-44F8-8260-0C6B1582A39B}" dt="2022-05-24T12:30:11.363" v="231" actId="20577"/>
        <pc:sldMkLst>
          <pc:docMk/>
          <pc:sldMk cId="802616088" sldId="258"/>
        </pc:sldMkLst>
        <pc:spChg chg="mod">
          <ac:chgData name="Samia Bouchaal" userId="2b8116207813047d" providerId="Windows Live" clId="Web-{FD1E5B76-F08A-44F8-8260-0C6B1582A39B}" dt="2022-05-24T12:30:11.363" v="23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modSp">
        <pc:chgData name="Samia Bouchaal" userId="2b8116207813047d" providerId="Windows Live" clId="Web-{FD1E5B76-F08A-44F8-8260-0C6B1582A39B}" dt="2022-05-24T12:30:04.003" v="227" actId="20577"/>
        <pc:sldMkLst>
          <pc:docMk/>
          <pc:sldMk cId="384598931" sldId="259"/>
        </pc:sldMkLst>
        <pc:spChg chg="mod">
          <ac:chgData name="Samia Bouchaal" userId="2b8116207813047d" providerId="Windows Live" clId="Web-{FD1E5B76-F08A-44F8-8260-0C6B1582A39B}" dt="2022-05-24T12:30:04.003" v="227" actId="20577"/>
          <ac:spMkLst>
            <pc:docMk/>
            <pc:sldMk cId="384598931" sldId="259"/>
            <ac:spMk id="7" creationId="{CA82BD9F-3F54-0B95-81A2-18A5DC13B5E8}"/>
          </ac:spMkLst>
        </pc:spChg>
      </pc:sldChg>
      <pc:sldChg chg="modSp">
        <pc:chgData name="Samia Bouchaal" userId="2b8116207813047d" providerId="Windows Live" clId="Web-{FD1E5B76-F08A-44F8-8260-0C6B1582A39B}" dt="2022-05-24T12:34:34.320" v="318" actId="20577"/>
        <pc:sldMkLst>
          <pc:docMk/>
          <pc:sldMk cId="3989055092" sldId="263"/>
        </pc:sldMkLst>
        <pc:spChg chg="mod">
          <ac:chgData name="Samia Bouchaal" userId="2b8116207813047d" providerId="Windows Live" clId="Web-{FD1E5B76-F08A-44F8-8260-0C6B1582A39B}" dt="2022-05-24T12:34:34.320" v="318" actId="20577"/>
          <ac:spMkLst>
            <pc:docMk/>
            <pc:sldMk cId="3989055092" sldId="263"/>
            <ac:spMk id="6" creationId="{590843FC-043B-B0FE-1A5C-5B03AFC046BD}"/>
          </ac:spMkLst>
        </pc:spChg>
      </pc:sldChg>
    </pc:docChg>
  </pc:docChgLst>
  <pc:docChgLst>
    <pc:chgData name="Samia Bouchaal" userId="2b8116207813047d" providerId="Windows Live" clId="Web-{D9E0C1E3-78E0-42F3-A430-83740BC22623}"/>
    <pc:docChg chg="addSld modSld">
      <pc:chgData name="Samia Bouchaal" userId="2b8116207813047d" providerId="Windows Live" clId="Web-{D9E0C1E3-78E0-42F3-A430-83740BC22623}" dt="2019-02-06T23:32:05.966" v="104" actId="20577"/>
      <pc:docMkLst>
        <pc:docMk/>
      </pc:docMkLst>
      <pc:sldChg chg="modTransition">
        <pc:chgData name="Samia Bouchaal" userId="2b8116207813047d" providerId="Windows Live" clId="Web-{D9E0C1E3-78E0-42F3-A430-83740BC22623}" dt="2019-02-06T23:24:37.163" v="0"/>
        <pc:sldMkLst>
          <pc:docMk/>
          <pc:sldMk cId="1194440229" sldId="256"/>
        </pc:sldMkLst>
      </pc:sldChg>
      <pc:sldChg chg="modTransition">
        <pc:chgData name="Samia Bouchaal" userId="2b8116207813047d" providerId="Windows Live" clId="Web-{D9E0C1E3-78E0-42F3-A430-83740BC22623}" dt="2019-02-06T23:24:38.882" v="1"/>
        <pc:sldMkLst>
          <pc:docMk/>
          <pc:sldMk cId="1709255350" sldId="257"/>
        </pc:sldMkLst>
      </pc:sldChg>
      <pc:sldChg chg="modTransition">
        <pc:chgData name="Samia Bouchaal" userId="2b8116207813047d" providerId="Windows Live" clId="Web-{D9E0C1E3-78E0-42F3-A430-83740BC22623}" dt="2019-02-06T23:24:40.366" v="2"/>
        <pc:sldMkLst>
          <pc:docMk/>
          <pc:sldMk cId="802616088" sldId="258"/>
        </pc:sldMkLst>
      </pc:sldChg>
      <pc:sldChg chg="modTransition">
        <pc:chgData name="Samia Bouchaal" userId="2b8116207813047d" providerId="Windows Live" clId="Web-{D9E0C1E3-78E0-42F3-A430-83740BC22623}" dt="2019-02-06T23:24:42.225" v="3"/>
        <pc:sldMkLst>
          <pc:docMk/>
          <pc:sldMk cId="384598931" sldId="259"/>
        </pc:sldMkLst>
      </pc:sldChg>
      <pc:sldChg chg="modTransition">
        <pc:chgData name="Samia Bouchaal" userId="2b8116207813047d" providerId="Windows Live" clId="Web-{D9E0C1E3-78E0-42F3-A430-83740BC22623}" dt="2019-02-06T23:24:44.616" v="4"/>
        <pc:sldMkLst>
          <pc:docMk/>
          <pc:sldMk cId="3678035653" sldId="261"/>
        </pc:sldMkLst>
      </pc:sldChg>
      <pc:sldChg chg="addSp delSp modSp new">
        <pc:chgData name="Samia Bouchaal" userId="2b8116207813047d" providerId="Windows Live" clId="Web-{D9E0C1E3-78E0-42F3-A430-83740BC22623}" dt="2019-02-06T23:32:05.966" v="103" actId="20577"/>
        <pc:sldMkLst>
          <pc:docMk/>
          <pc:sldMk cId="256839402" sldId="262"/>
        </pc:sldMkLst>
        <pc:spChg chg="mod">
          <ac:chgData name="Samia Bouchaal" userId="2b8116207813047d" providerId="Windows Live" clId="Web-{D9E0C1E3-78E0-42F3-A430-83740BC22623}" dt="2019-02-06T23:30:50.574" v="49" actId="20577"/>
          <ac:spMkLst>
            <pc:docMk/>
            <pc:sldMk cId="256839402" sldId="262"/>
            <ac:spMk id="2" creationId="{1E896419-3D1C-421B-811B-018DBDD62473}"/>
          </ac:spMkLst>
        </pc:spChg>
        <pc:spChg chg="del">
          <ac:chgData name="Samia Bouchaal" userId="2b8116207813047d" providerId="Windows Live" clId="Web-{D9E0C1E3-78E0-42F3-A430-83740BC22623}" dt="2019-02-06T23:29:11.229" v="36"/>
          <ac:spMkLst>
            <pc:docMk/>
            <pc:sldMk cId="256839402" sldId="262"/>
            <ac:spMk id="3" creationId="{413F48AD-9F1D-466E-BDF4-B3103CC0F50B}"/>
          </ac:spMkLst>
        </pc:spChg>
        <pc:spChg chg="mod">
          <ac:chgData name="Samia Bouchaal" userId="2b8116207813047d" providerId="Windows Live" clId="Web-{D9E0C1E3-78E0-42F3-A430-83740BC22623}" dt="2019-02-06T23:32:05.966" v="103" actId="20577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D9E0C1E3-78E0-42F3-A430-83740BC22623}" dt="2019-02-06T23:31:39.278" v="74" actId="20577"/>
          <ac:spMkLst>
            <pc:docMk/>
            <pc:sldMk cId="256839402" sldId="262"/>
            <ac:spMk id="5" creationId="{97C8929A-14BF-43AE-BC25-078794F77A7C}"/>
          </ac:spMkLst>
        </pc:spChg>
        <pc:spChg chg="mod">
          <ac:chgData name="Samia Bouchaal" userId="2b8116207813047d" providerId="Windows Live" clId="Web-{D9E0C1E3-78E0-42F3-A430-83740BC22623}" dt="2019-02-06T23:28:34.150" v="34" actId="20577"/>
          <ac:spMkLst>
            <pc:docMk/>
            <pc:sldMk cId="256839402" sldId="262"/>
            <ac:spMk id="6" creationId="{871F45FE-F511-4CB3-83C0-D673EF73D6C6}"/>
          </ac:spMkLst>
        </pc:spChg>
        <pc:picChg chg="add mod ord">
          <ac:chgData name="Samia Bouchaal" userId="2b8116207813047d" providerId="Windows Live" clId="Web-{D9E0C1E3-78E0-42F3-A430-83740BC22623}" dt="2019-02-06T23:29:19.260" v="39" actId="1076"/>
          <ac:picMkLst>
            <pc:docMk/>
            <pc:sldMk cId="256839402" sldId="262"/>
            <ac:picMk id="7" creationId="{F274C2D3-8E09-42B2-BF44-830938B32B57}"/>
          </ac:picMkLst>
        </pc:picChg>
      </pc:sldChg>
    </pc:docChg>
  </pc:docChgLst>
  <pc:docChgLst>
    <pc:chgData name="Samia Bouchaal" userId="2b8116207813047d" providerId="Windows Live" clId="Web-{E705D571-011F-4395-98BF-4A43E513F987}"/>
    <pc:docChg chg="modSld">
      <pc:chgData name="Samia Bouchaal" userId="2b8116207813047d" providerId="Windows Live" clId="Web-{E705D571-011F-4395-98BF-4A43E513F987}" dt="2022-05-24T13:45:19.424" v="225" actId="14100"/>
      <pc:docMkLst>
        <pc:docMk/>
      </pc:docMkLst>
      <pc:sldChg chg="addSp modSp">
        <pc:chgData name="Samia Bouchaal" userId="2b8116207813047d" providerId="Windows Live" clId="Web-{E705D571-011F-4395-98BF-4A43E513F987}" dt="2022-05-24T13:30:46.483" v="217" actId="1076"/>
        <pc:sldMkLst>
          <pc:docMk/>
          <pc:sldMk cId="802616088" sldId="258"/>
        </pc:sldMkLst>
        <pc:spChg chg="mod">
          <ac:chgData name="Samia Bouchaal" userId="2b8116207813047d" providerId="Windows Live" clId="Web-{E705D571-011F-4395-98BF-4A43E513F987}" dt="2022-05-24T13:30:42.436" v="215" actId="20577"/>
          <ac:spMkLst>
            <pc:docMk/>
            <pc:sldMk cId="802616088" sldId="258"/>
            <ac:spMk id="4" creationId="{717D9973-C429-F004-EEEC-215028371F54}"/>
          </ac:spMkLst>
        </pc:spChg>
        <pc:picChg chg="add mod">
          <ac:chgData name="Samia Bouchaal" userId="2b8116207813047d" providerId="Windows Live" clId="Web-{E705D571-011F-4395-98BF-4A43E513F987}" dt="2022-05-24T13:30:46.483" v="217" actId="1076"/>
          <ac:picMkLst>
            <pc:docMk/>
            <pc:sldMk cId="802616088" sldId="258"/>
            <ac:picMk id="5" creationId="{9084A417-3FD6-4D0B-CD96-8DEB1AB8A8F5}"/>
          </ac:picMkLst>
        </pc:picChg>
        <pc:picChg chg="add mod">
          <ac:chgData name="Samia Bouchaal" userId="2b8116207813047d" providerId="Windows Live" clId="Web-{E705D571-011F-4395-98BF-4A43E513F987}" dt="2022-05-24T13:30:44.796" v="216" actId="1076"/>
          <ac:picMkLst>
            <pc:docMk/>
            <pc:sldMk cId="802616088" sldId="258"/>
            <ac:picMk id="6" creationId="{FD736923-ABD3-2C4A-0D67-97464239C31A}"/>
          </ac:picMkLst>
        </pc:picChg>
      </pc:sldChg>
      <pc:sldChg chg="modSp">
        <pc:chgData name="Samia Bouchaal" userId="2b8116207813047d" providerId="Windows Live" clId="Web-{E705D571-011F-4395-98BF-4A43E513F987}" dt="2022-05-24T13:14:04.524" v="45" actId="20577"/>
        <pc:sldMkLst>
          <pc:docMk/>
          <pc:sldMk cId="2504676331" sldId="260"/>
        </pc:sldMkLst>
        <pc:spChg chg="mod">
          <ac:chgData name="Samia Bouchaal" userId="2b8116207813047d" providerId="Windows Live" clId="Web-{E705D571-011F-4395-98BF-4A43E513F987}" dt="2022-05-24T13:13:00.601" v="9" actId="1076"/>
          <ac:spMkLst>
            <pc:docMk/>
            <pc:sldMk cId="2504676331" sldId="260"/>
            <ac:spMk id="2" creationId="{AEF90A53-E93A-4EA8-9039-47BE7CDEE59C}"/>
          </ac:spMkLst>
        </pc:spChg>
        <pc:spChg chg="mod">
          <ac:chgData name="Samia Bouchaal" userId="2b8116207813047d" providerId="Windows Live" clId="Web-{E705D571-011F-4395-98BF-4A43E513F987}" dt="2022-05-24T13:13:05.101" v="10" actId="14100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E705D571-011F-4395-98BF-4A43E513F987}" dt="2022-05-24T13:14:04.524" v="45" actId="20577"/>
          <ac:spMkLst>
            <pc:docMk/>
            <pc:sldMk cId="2504676331" sldId="260"/>
            <ac:spMk id="8" creationId="{AB5A14EE-8710-9047-6BD7-7296F7B09698}"/>
          </ac:spMkLst>
        </pc:spChg>
        <pc:spChg chg="mod">
          <ac:chgData name="Samia Bouchaal" userId="2b8116207813047d" providerId="Windows Live" clId="Web-{E705D571-011F-4395-98BF-4A43E513F987}" dt="2022-05-24T13:13:21.055" v="12" actId="1076"/>
          <ac:spMkLst>
            <pc:docMk/>
            <pc:sldMk cId="2504676331" sldId="260"/>
            <ac:spMk id="10" creationId="{058BBF08-C80B-E4D0-4453-DEF69E8463FA}"/>
          </ac:spMkLst>
        </pc:spChg>
        <pc:spChg chg="mod">
          <ac:chgData name="Samia Bouchaal" userId="2b8116207813047d" providerId="Windows Live" clId="Web-{E705D571-011F-4395-98BF-4A43E513F987}" dt="2022-05-24T13:12:41.726" v="6" actId="1076"/>
          <ac:spMkLst>
            <pc:docMk/>
            <pc:sldMk cId="2504676331" sldId="260"/>
            <ac:spMk id="12" creationId="{0B8F9B43-C0A2-7911-DE5F-9DF30A6BA063}"/>
          </ac:spMkLst>
        </pc:spChg>
        <pc:picChg chg="mod">
          <ac:chgData name="Samia Bouchaal" userId="2b8116207813047d" providerId="Windows Live" clId="Web-{E705D571-011F-4395-98BF-4A43E513F987}" dt="2022-05-24T13:13:10.242" v="11" actId="1076"/>
          <ac:picMkLst>
            <pc:docMk/>
            <pc:sldMk cId="2504676331" sldId="260"/>
            <ac:picMk id="3" creationId="{9A309490-F987-1EA4-088E-0B7341917A8E}"/>
          </ac:picMkLst>
        </pc:picChg>
        <pc:picChg chg="mod">
          <ac:chgData name="Samia Bouchaal" userId="2b8116207813047d" providerId="Windows Live" clId="Web-{E705D571-011F-4395-98BF-4A43E513F987}" dt="2022-05-24T13:12:32.491" v="4" actId="1076"/>
          <ac:picMkLst>
            <pc:docMk/>
            <pc:sldMk cId="2504676331" sldId="260"/>
            <ac:picMk id="7" creationId="{B713B5FC-BF63-3137-D571-A124B46F3940}"/>
          </ac:picMkLst>
        </pc:picChg>
      </pc:sldChg>
      <pc:sldChg chg="modSp">
        <pc:chgData name="Samia Bouchaal" userId="2b8116207813047d" providerId="Windows Live" clId="Web-{E705D571-011F-4395-98BF-4A43E513F987}" dt="2022-05-24T13:12:09.569" v="1" actId="14100"/>
        <pc:sldMkLst>
          <pc:docMk/>
          <pc:sldMk cId="3678035653" sldId="261"/>
        </pc:sldMkLst>
        <pc:spChg chg="mod">
          <ac:chgData name="Samia Bouchaal" userId="2b8116207813047d" providerId="Windows Live" clId="Web-{E705D571-011F-4395-98BF-4A43E513F987}" dt="2022-05-24T13:12:09.569" v="1" actId="14100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E705D571-011F-4395-98BF-4A43E513F987}" dt="2022-05-24T13:12:04.444" v="0" actId="1076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E705D571-011F-4395-98BF-4A43E513F987}" dt="2022-05-24T13:17:02.106" v="84" actId="20577"/>
        <pc:sldMkLst>
          <pc:docMk/>
          <pc:sldMk cId="3989055092" sldId="263"/>
        </pc:sldMkLst>
        <pc:spChg chg="mod">
          <ac:chgData name="Samia Bouchaal" userId="2b8116207813047d" providerId="Windows Live" clId="Web-{E705D571-011F-4395-98BF-4A43E513F987}" dt="2022-05-24T13:17:02.106" v="84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addSp modSp">
        <pc:chgData name="Samia Bouchaal" userId="2b8116207813047d" providerId="Windows Live" clId="Web-{E705D571-011F-4395-98BF-4A43E513F987}" dt="2022-05-24T13:45:19.424" v="225" actId="14100"/>
        <pc:sldMkLst>
          <pc:docMk/>
          <pc:sldMk cId="3576758828" sldId="264"/>
        </pc:sldMkLst>
        <pc:picChg chg="add mod">
          <ac:chgData name="Samia Bouchaal" userId="2b8116207813047d" providerId="Windows Live" clId="Web-{E705D571-011F-4395-98BF-4A43E513F987}" dt="2022-05-24T13:45:19.424" v="225" actId="14100"/>
          <ac:picMkLst>
            <pc:docMk/>
            <pc:sldMk cId="3576758828" sldId="264"/>
            <ac:picMk id="3" creationId="{925E64F9-3BD6-D5A6-4E18-88E3C8D9B6D4}"/>
          </ac:picMkLst>
        </pc:picChg>
      </pc:sldChg>
    </pc:docChg>
  </pc:docChgLst>
  <pc:docChgLst>
    <pc:chgData name="Samia Bouchaal" userId="2b8116207813047d" providerId="Windows Live" clId="Web-{FAB64DC9-3753-4600-89B5-A72D019C0EC5}"/>
    <pc:docChg chg="modSld">
      <pc:chgData name="Samia Bouchaal" userId="2b8116207813047d" providerId="Windows Live" clId="Web-{FAB64DC9-3753-4600-89B5-A72D019C0EC5}" dt="2022-05-23T19:15:05.916" v="35" actId="20577"/>
      <pc:docMkLst>
        <pc:docMk/>
      </pc:docMkLst>
      <pc:sldChg chg="modSp">
        <pc:chgData name="Samia Bouchaal" userId="2b8116207813047d" providerId="Windows Live" clId="Web-{FAB64DC9-3753-4600-89B5-A72D019C0EC5}" dt="2022-05-23T19:14:30.382" v="29" actId="20577"/>
        <pc:sldMkLst>
          <pc:docMk/>
          <pc:sldMk cId="802616088" sldId="258"/>
        </pc:sldMkLst>
        <pc:spChg chg="mod">
          <ac:chgData name="Samia Bouchaal" userId="2b8116207813047d" providerId="Windows Live" clId="Web-{FAB64DC9-3753-4600-89B5-A72D019C0EC5}" dt="2022-05-23T19:14:30.382" v="29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FAB64DC9-3753-4600-89B5-A72D019C0EC5}" dt="2022-05-23T19:11:48.215" v="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modSp">
        <pc:chgData name="Samia Bouchaal" userId="2b8116207813047d" providerId="Windows Live" clId="Web-{FAB64DC9-3753-4600-89B5-A72D019C0EC5}" dt="2022-05-23T19:14:18.553" v="28" actId="20577"/>
        <pc:sldMkLst>
          <pc:docMk/>
          <pc:sldMk cId="384598931" sldId="259"/>
        </pc:sldMkLst>
        <pc:spChg chg="mod">
          <ac:chgData name="Samia Bouchaal" userId="2b8116207813047d" providerId="Windows Live" clId="Web-{FAB64DC9-3753-4600-89B5-A72D019C0EC5}" dt="2022-05-23T19:14:18.553" v="28" actId="20577"/>
          <ac:spMkLst>
            <pc:docMk/>
            <pc:sldMk cId="384598931" sldId="259"/>
            <ac:spMk id="6" creationId="{F00925A4-FA65-455D-9D15-1D53AE0DEB27}"/>
          </ac:spMkLst>
        </pc:spChg>
      </pc:sldChg>
      <pc:sldChg chg="modSp">
        <pc:chgData name="Samia Bouchaal" userId="2b8116207813047d" providerId="Windows Live" clId="Web-{FAB64DC9-3753-4600-89B5-A72D019C0EC5}" dt="2022-05-23T19:14:35.367" v="30" actId="20577"/>
        <pc:sldMkLst>
          <pc:docMk/>
          <pc:sldMk cId="2504676331" sldId="260"/>
        </pc:sldMkLst>
        <pc:spChg chg="mod">
          <ac:chgData name="Samia Bouchaal" userId="2b8116207813047d" providerId="Windows Live" clId="Web-{FAB64DC9-3753-4600-89B5-A72D019C0EC5}" dt="2022-05-23T19:14:35.367" v="30" actId="20577"/>
          <ac:spMkLst>
            <pc:docMk/>
            <pc:sldMk cId="2504676331" sldId="260"/>
            <ac:spMk id="6" creationId="{689F4AD9-02A3-4F90-A180-C30277976979}"/>
          </ac:spMkLst>
        </pc:spChg>
      </pc:sldChg>
      <pc:sldChg chg="modSp">
        <pc:chgData name="Samia Bouchaal" userId="2b8116207813047d" providerId="Windows Live" clId="Web-{FAB64DC9-3753-4600-89B5-A72D019C0EC5}" dt="2022-05-23T19:14:45.446" v="31" actId="20577"/>
        <pc:sldMkLst>
          <pc:docMk/>
          <pc:sldMk cId="3678035653" sldId="261"/>
        </pc:sldMkLst>
        <pc:spChg chg="mod">
          <ac:chgData name="Samia Bouchaal" userId="2b8116207813047d" providerId="Windows Live" clId="Web-{FAB64DC9-3753-4600-89B5-A72D019C0EC5}" dt="2022-05-23T19:12:50.610" v="18" actId="20577"/>
          <ac:spMkLst>
            <pc:docMk/>
            <pc:sldMk cId="3678035653" sldId="261"/>
            <ac:spMk id="4" creationId="{CFD25445-C95D-4A99-99E4-E0EC38257088}"/>
          </ac:spMkLst>
        </pc:spChg>
        <pc:spChg chg="mod">
          <ac:chgData name="Samia Bouchaal" userId="2b8116207813047d" providerId="Windows Live" clId="Web-{FAB64DC9-3753-4600-89B5-A72D019C0EC5}" dt="2022-05-23T19:14:45.446" v="31" actId="20577"/>
          <ac:spMkLst>
            <pc:docMk/>
            <pc:sldMk cId="3678035653" sldId="261"/>
            <ac:spMk id="6" creationId="{689F4AD9-02A3-4F90-A180-C30277976979}"/>
          </ac:spMkLst>
        </pc:spChg>
        <pc:spChg chg="mod">
          <ac:chgData name="Samia Bouchaal" userId="2b8116207813047d" providerId="Windows Live" clId="Web-{FAB64DC9-3753-4600-89B5-A72D019C0EC5}" dt="2022-05-23T19:12:48.110" v="16" actId="20577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FAB64DC9-3753-4600-89B5-A72D019C0EC5}" dt="2022-05-23T19:14:49.055" v="32" actId="20577"/>
        <pc:sldMkLst>
          <pc:docMk/>
          <pc:sldMk cId="256839402" sldId="262"/>
        </pc:sldMkLst>
        <pc:spChg chg="mod">
          <ac:chgData name="Samia Bouchaal" userId="2b8116207813047d" providerId="Windows Live" clId="Web-{FAB64DC9-3753-4600-89B5-A72D019C0EC5}" dt="2022-05-23T19:14:49.055" v="32" actId="20577"/>
          <ac:spMkLst>
            <pc:docMk/>
            <pc:sldMk cId="256839402" sldId="262"/>
            <ac:spMk id="6" creationId="{871F45FE-F511-4CB3-83C0-D673EF73D6C6}"/>
          </ac:spMkLst>
        </pc:spChg>
      </pc:sldChg>
      <pc:sldChg chg="modSp">
        <pc:chgData name="Samia Bouchaal" userId="2b8116207813047d" providerId="Windows Live" clId="Web-{FAB64DC9-3753-4600-89B5-A72D019C0EC5}" dt="2022-05-23T19:14:54.102" v="33" actId="20577"/>
        <pc:sldMkLst>
          <pc:docMk/>
          <pc:sldMk cId="3989055092" sldId="263"/>
        </pc:sldMkLst>
        <pc:spChg chg="mod">
          <ac:chgData name="Samia Bouchaal" userId="2b8116207813047d" providerId="Windows Live" clId="Web-{FAB64DC9-3753-4600-89B5-A72D019C0EC5}" dt="2022-05-23T19:14:54.102" v="33" actId="20577"/>
          <ac:spMkLst>
            <pc:docMk/>
            <pc:sldMk cId="3989055092" sldId="263"/>
            <ac:spMk id="2" creationId="{87E6BC88-069A-4C39-BE54-9226CC6A1870}"/>
          </ac:spMkLst>
        </pc:spChg>
        <pc:spChg chg="mod">
          <ac:chgData name="Samia Bouchaal" userId="2b8116207813047d" providerId="Windows Live" clId="Web-{FAB64DC9-3753-4600-89B5-A72D019C0EC5}" dt="2022-05-23T19:13:15.643" v="24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modSp">
        <pc:chgData name="Samia Bouchaal" userId="2b8116207813047d" providerId="Windows Live" clId="Web-{FAB64DC9-3753-4600-89B5-A72D019C0EC5}" dt="2022-05-23T19:15:01.353" v="34" actId="20577"/>
        <pc:sldMkLst>
          <pc:docMk/>
          <pc:sldMk cId="3576758828" sldId="264"/>
        </pc:sldMkLst>
        <pc:spChg chg="mod">
          <ac:chgData name="Samia Bouchaal" userId="2b8116207813047d" providerId="Windows Live" clId="Web-{FAB64DC9-3753-4600-89B5-A72D019C0EC5}" dt="2022-05-23T19:15:01.353" v="34" actId="20577"/>
          <ac:spMkLst>
            <pc:docMk/>
            <pc:sldMk cId="3576758828" sldId="264"/>
            <ac:spMk id="2" creationId="{7CFA8FC7-7AB8-4764-8432-FD891CE7CD82}"/>
          </ac:spMkLst>
        </pc:spChg>
        <pc:spChg chg="mod">
          <ac:chgData name="Samia Bouchaal" userId="2b8116207813047d" providerId="Windows Live" clId="Web-{FAB64DC9-3753-4600-89B5-A72D019C0EC5}" dt="2022-05-23T19:12:44.985" v="15" actId="20577"/>
          <ac:spMkLst>
            <pc:docMk/>
            <pc:sldMk cId="3576758828" sldId="264"/>
            <ac:spMk id="18" creationId="{12B75F7A-0BDE-4B43-BCEE-C62993D20C14}"/>
          </ac:spMkLst>
        </pc:spChg>
      </pc:sldChg>
      <pc:sldChg chg="modSp">
        <pc:chgData name="Samia Bouchaal" userId="2b8116207813047d" providerId="Windows Live" clId="Web-{FAB64DC9-3753-4600-89B5-A72D019C0EC5}" dt="2022-05-23T19:15:05.916" v="35" actId="20577"/>
        <pc:sldMkLst>
          <pc:docMk/>
          <pc:sldMk cId="1651348952" sldId="265"/>
        </pc:sldMkLst>
        <pc:spChg chg="mod">
          <ac:chgData name="Samia Bouchaal" userId="2b8116207813047d" providerId="Windows Live" clId="Web-{FAB64DC9-3753-4600-89B5-A72D019C0EC5}" dt="2022-05-23T19:15:05.916" v="35" actId="20577"/>
          <ac:spMkLst>
            <pc:docMk/>
            <pc:sldMk cId="1651348952" sldId="265"/>
            <ac:spMk id="2" creationId="{DE83C012-295B-40A9-A348-EE7415D832AD}"/>
          </ac:spMkLst>
        </pc:spChg>
      </pc:sldChg>
    </pc:docChg>
  </pc:docChgLst>
  <pc:docChgLst>
    <pc:chgData name="Samia Bouchaal" userId="2b8116207813047d" providerId="Windows Live" clId="Web-{407CC430-5938-48D3-83BE-6E056BCF2893}"/>
    <pc:docChg chg="addSld delSld modSld">
      <pc:chgData name="Samia Bouchaal" userId="2b8116207813047d" providerId="Windows Live" clId="Web-{407CC430-5938-48D3-83BE-6E056BCF2893}" dt="2019-02-06T23:23:58.971" v="393"/>
      <pc:docMkLst>
        <pc:docMk/>
      </pc:docMkLst>
      <pc:sldChg chg="modSp">
        <pc:chgData name="Samia Bouchaal" userId="2b8116207813047d" providerId="Windows Live" clId="Web-{407CC430-5938-48D3-83BE-6E056BCF2893}" dt="2019-02-06T23:04:03.506" v="19" actId="20577"/>
        <pc:sldMkLst>
          <pc:docMk/>
          <pc:sldMk cId="1194440229" sldId="256"/>
        </pc:sldMkLst>
        <pc:spChg chg="mod">
          <ac:chgData name="Samia Bouchaal" userId="2b8116207813047d" providerId="Windows Live" clId="Web-{407CC430-5938-48D3-83BE-6E056BCF2893}" dt="2019-02-06T23:04:03.506" v="19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addSp delSp modSp new mod setBg setClrOvrMap delDesignElem">
        <pc:chgData name="Samia Bouchaal" userId="2b8116207813047d" providerId="Windows Live" clId="Web-{407CC430-5938-48D3-83BE-6E056BCF2893}" dt="2019-02-06T23:13:00.494" v="240"/>
        <pc:sldMkLst>
          <pc:docMk/>
          <pc:sldMk cId="1709255350" sldId="257"/>
        </pc:sldMkLst>
        <pc:spChg chg="mo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2" creationId="{85F62506-7E14-4B8C-8523-FF2E15DA8384}"/>
          </ac:spMkLst>
        </pc:spChg>
        <pc:spChg chg="mo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3" creationId="{39E6A59D-80F4-419A-9DD0-BE1CAB0338F0}"/>
          </ac:spMkLst>
        </pc:spChg>
        <pc:spChg chg="add del">
          <ac:chgData name="Samia Bouchaal" userId="2b8116207813047d" providerId="Windows Live" clId="Web-{407CC430-5938-48D3-83BE-6E056BCF2893}" dt="2019-02-06T23:10:29.243" v="221"/>
          <ac:spMkLst>
            <pc:docMk/>
            <pc:sldMk cId="1709255350" sldId="257"/>
            <ac:spMk id="6" creationId="{6515FC82-3453-4CBE-8895-4CCFF339529E}"/>
          </ac:spMkLst>
        </pc:spChg>
        <pc:spChg chg="add del">
          <ac:chgData name="Samia Bouchaal" userId="2b8116207813047d" providerId="Windows Live" clId="Web-{407CC430-5938-48D3-83BE-6E056BCF2893}" dt="2019-02-06T23:10:29.243" v="221"/>
          <ac:spMkLst>
            <pc:docMk/>
            <pc:sldMk cId="1709255350" sldId="257"/>
            <ac:spMk id="7" creationId="{C5FD847B-65C0-4027-8DFC-70CB424514F8}"/>
          </ac:spMkLst>
        </pc:spChg>
        <pc:spChg chg="add del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8" creationId="{1660E788-AFA9-4A1B-9991-6AA74632A15B}"/>
          </ac:spMkLst>
        </pc:spChg>
        <pc:spChg chg="add del">
          <ac:chgData name="Samia Bouchaal" userId="2b8116207813047d" providerId="Windows Live" clId="Web-{407CC430-5938-48D3-83BE-6E056BCF2893}" dt="2019-02-06T23:10:22.102" v="217"/>
          <ac:spMkLst>
            <pc:docMk/>
            <pc:sldMk cId="1709255350" sldId="257"/>
            <ac:spMk id="9" creationId="{1660E788-AFA9-4A1B-9991-6AA74632A15B}"/>
          </ac:spMkLst>
        </pc:spChg>
        <pc:spChg chg="add del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0" creationId="{867D4867-5BA7-4462-B2F6-A23F4A622AA7}"/>
          </ac:spMkLst>
        </pc:spChg>
        <pc:spChg chg="add del">
          <ac:chgData name="Samia Bouchaal" userId="2b8116207813047d" providerId="Windows Live" clId="Web-{407CC430-5938-48D3-83BE-6E056BCF2893}" dt="2019-02-06T23:10:22.102" v="217"/>
          <ac:spMkLst>
            <pc:docMk/>
            <pc:sldMk cId="1709255350" sldId="257"/>
            <ac:spMk id="11" creationId="{867D4867-5BA7-4462-B2F6-A23F4A622AA7}"/>
          </ac:spMkLst>
        </pc:spChg>
        <pc:spChg chg="ad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7" creationId="{6515FC82-3453-4CBE-8895-4CCFF339529E}"/>
          </ac:spMkLst>
        </pc:spChg>
        <pc:spChg chg="ad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9" creationId="{C5FD847B-65C0-4027-8DFC-70CB424514F8}"/>
          </ac:spMkLst>
        </pc:spChg>
        <pc:picChg chg="add del mod ord">
          <ac:chgData name="Samia Bouchaal" userId="2b8116207813047d" providerId="Windows Live" clId="Web-{407CC430-5938-48D3-83BE-6E056BCF2893}" dt="2019-02-06T23:10:58.415" v="225"/>
          <ac:picMkLst>
            <pc:docMk/>
            <pc:sldMk cId="1709255350" sldId="257"/>
            <ac:picMk id="4" creationId="{34C9A702-7CE2-4B10-A586-90F843BAC96C}"/>
          </ac:picMkLst>
        </pc:picChg>
        <pc:picChg chg="add mod">
          <ac:chgData name="Samia Bouchaal" userId="2b8116207813047d" providerId="Windows Live" clId="Web-{407CC430-5938-48D3-83BE-6E056BCF2893}" dt="2019-02-06T23:11:18.618" v="227"/>
          <ac:picMkLst>
            <pc:docMk/>
            <pc:sldMk cId="1709255350" sldId="257"/>
            <ac:picMk id="12" creationId="{ADF47BD1-9C8A-4353-A709-B74028770406}"/>
          </ac:picMkLst>
        </pc:picChg>
      </pc:sldChg>
      <pc:sldChg chg="addSp delSp modSp new mod setBg">
        <pc:chgData name="Samia Bouchaal" userId="2b8116207813047d" providerId="Windows Live" clId="Web-{407CC430-5938-48D3-83BE-6E056BCF2893}" dt="2019-02-06T23:14:30.011" v="255" actId="20577"/>
        <pc:sldMkLst>
          <pc:docMk/>
          <pc:sldMk cId="802616088" sldId="258"/>
        </pc:sldMkLst>
        <pc:spChg chg="mod">
          <ac:chgData name="Samia Bouchaal" userId="2b8116207813047d" providerId="Windows Live" clId="Web-{407CC430-5938-48D3-83BE-6E056BCF2893}" dt="2019-02-06T23:13:09.963" v="242"/>
          <ac:spMkLst>
            <pc:docMk/>
            <pc:sldMk cId="802616088" sldId="258"/>
            <ac:spMk id="2" creationId="{5329A243-621C-4657-82E8-323C9E7C84FD}"/>
          </ac:spMkLst>
        </pc:spChg>
        <pc:spChg chg="add mod">
          <ac:chgData name="Samia Bouchaal" userId="2b8116207813047d" providerId="Windows Live" clId="Web-{407CC430-5938-48D3-83BE-6E056BCF2893}" dt="2019-02-06T23:14:30.011" v="255" actId="20577"/>
          <ac:spMkLst>
            <pc:docMk/>
            <pc:sldMk cId="802616088" sldId="258"/>
            <ac:spMk id="3" creationId="{9CF723F0-DC15-4EB7-B5FA-315741DFFE5A}"/>
          </ac:spMkLst>
        </pc:spChg>
        <pc:spChg chg="add del">
          <ac:chgData name="Samia Bouchaal" userId="2b8116207813047d" providerId="Windows Live" clId="Web-{407CC430-5938-48D3-83BE-6E056BCF2893}" dt="2019-02-06T23:13:09.963" v="242"/>
          <ac:spMkLst>
            <pc:docMk/>
            <pc:sldMk cId="802616088" sldId="258"/>
            <ac:spMk id="7" creationId="{23962611-DFD5-4092-AAFD-559E3DFCE2C9}"/>
          </ac:spMkLst>
        </pc:spChg>
        <pc:picChg chg="add del">
          <ac:chgData name="Samia Bouchaal" userId="2b8116207813047d" providerId="Windows Live" clId="Web-{407CC430-5938-48D3-83BE-6E056BCF2893}" dt="2019-02-06T23:13:09.963" v="242"/>
          <ac:picMkLst>
            <pc:docMk/>
            <pc:sldMk cId="802616088" sldId="258"/>
            <ac:picMk id="9" creationId="{2270F1FA-0425-408F-9861-80BF5AFB276D}"/>
          </ac:picMkLst>
        </pc:picChg>
      </pc:sldChg>
      <pc:sldChg chg="addSp delSp modSp new">
        <pc:chgData name="Samia Bouchaal" userId="2b8116207813047d" providerId="Windows Live" clId="Web-{407CC430-5938-48D3-83BE-6E056BCF2893}" dt="2019-02-06T23:20:14.951" v="343" actId="1076"/>
        <pc:sldMkLst>
          <pc:docMk/>
          <pc:sldMk cId="384598931" sldId="259"/>
        </pc:sldMkLst>
        <pc:spChg chg="mod">
          <ac:chgData name="Samia Bouchaal" userId="2b8116207813047d" providerId="Windows Live" clId="Web-{407CC430-5938-48D3-83BE-6E056BCF2893}" dt="2019-02-06T23:20:05.373" v="341" actId="1076"/>
          <ac:spMkLst>
            <pc:docMk/>
            <pc:sldMk cId="384598931" sldId="259"/>
            <ac:spMk id="2" creationId="{4498BB73-90D2-4D74-9A9A-2D70474C4CCA}"/>
          </ac:spMkLst>
        </pc:spChg>
        <pc:spChg chg="mod">
          <ac:chgData name="Samia Bouchaal" userId="2b8116207813047d" providerId="Windows Live" clId="Web-{407CC430-5938-48D3-83BE-6E056BCF2893}" dt="2019-02-06T23:20:09.388" v="342" actId="1076"/>
          <ac:spMkLst>
            <pc:docMk/>
            <pc:sldMk cId="384598931" sldId="259"/>
            <ac:spMk id="3" creationId="{29D769E5-4298-4DA8-9C78-9A9FAD5FD449}"/>
          </ac:spMkLst>
        </pc:spChg>
        <pc:spChg chg="del">
          <ac:chgData name="Samia Bouchaal" userId="2b8116207813047d" providerId="Windows Live" clId="Web-{407CC430-5938-48D3-83BE-6E056BCF2893}" dt="2019-02-06T23:19:11.013" v="326"/>
          <ac:spMkLst>
            <pc:docMk/>
            <pc:sldMk cId="384598931" sldId="259"/>
            <ac:spMk id="4" creationId="{3080F9B4-1353-4447-9D77-8518FE88D78B}"/>
          </ac:spMkLst>
        </pc:spChg>
        <pc:spChg chg="mod">
          <ac:chgData name="Samia Bouchaal" userId="2b8116207813047d" providerId="Windows Live" clId="Web-{407CC430-5938-48D3-83BE-6E056BCF2893}" dt="2019-02-06T23:19:53.482" v="339" actId="1076"/>
          <ac:spMkLst>
            <pc:docMk/>
            <pc:sldMk cId="384598931" sldId="259"/>
            <ac:spMk id="5" creationId="{ECB8D891-A984-4AFC-BE45-26079B5D4BAB}"/>
          </ac:spMkLst>
        </pc:spChg>
        <pc:spChg chg="mod">
          <ac:chgData name="Samia Bouchaal" userId="2b8116207813047d" providerId="Windows Live" clId="Web-{407CC430-5938-48D3-83BE-6E056BCF2893}" dt="2019-02-06T23:16:51.965" v="292" actId="20577"/>
          <ac:spMkLst>
            <pc:docMk/>
            <pc:sldMk cId="384598931" sldId="259"/>
            <ac:spMk id="6" creationId="{F00925A4-FA65-455D-9D15-1D53AE0DEB27}"/>
          </ac:spMkLst>
        </pc:spChg>
        <pc:picChg chg="add mod ord">
          <ac:chgData name="Samia Bouchaal" userId="2b8116207813047d" providerId="Windows Live" clId="Web-{407CC430-5938-48D3-83BE-6E056BCF2893}" dt="2019-02-06T23:20:14.951" v="343" actId="1076"/>
          <ac:picMkLst>
            <pc:docMk/>
            <pc:sldMk cId="384598931" sldId="259"/>
            <ac:picMk id="7" creationId="{479B2216-112F-459F-960F-6B7FB8F8F539}"/>
          </ac:picMkLst>
        </pc:picChg>
      </pc:sldChg>
      <pc:sldChg chg="new del">
        <pc:chgData name="Samia Bouchaal" userId="2b8116207813047d" providerId="Windows Live" clId="Web-{407CC430-5938-48D3-83BE-6E056BCF2893}" dt="2019-02-06T23:16:10.949" v="260"/>
        <pc:sldMkLst>
          <pc:docMk/>
          <pc:sldMk cId="3246621601" sldId="259"/>
        </pc:sldMkLst>
      </pc:sldChg>
      <pc:sldChg chg="new del">
        <pc:chgData name="Samia Bouchaal" userId="2b8116207813047d" providerId="Windows Live" clId="Web-{407CC430-5938-48D3-83BE-6E056BCF2893}" dt="2019-02-06T23:15:41.730" v="258"/>
        <pc:sldMkLst>
          <pc:docMk/>
          <pc:sldMk cId="3693640821" sldId="259"/>
        </pc:sldMkLst>
      </pc:sldChg>
      <pc:sldChg chg="addSp delSp modSp new modTransition">
        <pc:chgData name="Samia Bouchaal" userId="2b8116207813047d" providerId="Windows Live" clId="Web-{407CC430-5938-48D3-83BE-6E056BCF2893}" dt="2019-02-06T23:23:58.971" v="393"/>
        <pc:sldMkLst>
          <pc:docMk/>
          <pc:sldMk cId="2504676331" sldId="260"/>
        </pc:sldMkLst>
        <pc:spChg chg="del">
          <ac:chgData name="Samia Bouchaal" userId="2b8116207813047d" providerId="Windows Live" clId="Web-{407CC430-5938-48D3-83BE-6E056BCF2893}" dt="2019-02-06T23:21:57.139" v="362"/>
          <ac:spMkLst>
            <pc:docMk/>
            <pc:sldMk cId="2504676331" sldId="260"/>
            <ac:spMk id="3" creationId="{E8E13E7C-8444-4F68-958A-AD6B025A3241}"/>
          </ac:spMkLst>
        </pc:spChg>
        <pc:spChg chg="mod">
          <ac:chgData name="Samia Bouchaal" userId="2b8116207813047d" providerId="Windows Live" clId="Web-{407CC430-5938-48D3-83BE-6E056BCF2893}" dt="2019-02-06T23:23:40.378" v="391" actId="1076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407CC430-5938-48D3-83BE-6E056BCF2893}" dt="2019-02-06T23:21:38.592" v="360" actId="20577"/>
          <ac:spMkLst>
            <pc:docMk/>
            <pc:sldMk cId="2504676331" sldId="260"/>
            <ac:spMk id="6" creationId="{689F4AD9-02A3-4F90-A180-C30277976979}"/>
          </ac:spMkLst>
        </pc:spChg>
        <pc:picChg chg="add mod ord">
          <ac:chgData name="Samia Bouchaal" userId="2b8116207813047d" providerId="Windows Live" clId="Web-{407CC430-5938-48D3-83BE-6E056BCF2893}" dt="2019-02-06T23:23:42.815" v="392" actId="1076"/>
          <ac:picMkLst>
            <pc:docMk/>
            <pc:sldMk cId="2504676331" sldId="260"/>
            <ac:picMk id="7" creationId="{79264A11-F014-45DA-9F9E-44397E164A3B}"/>
          </ac:picMkLst>
        </pc:picChg>
      </pc:sldChg>
      <pc:sldChg chg="addSp delSp modSp add replId">
        <pc:chgData name="Samia Bouchaal" userId="2b8116207813047d" providerId="Windows Live" clId="Web-{407CC430-5938-48D3-83BE-6E056BCF2893}" dt="2019-02-06T23:23:19.596" v="384" actId="1076"/>
        <pc:sldMkLst>
          <pc:docMk/>
          <pc:sldMk cId="3678035653" sldId="261"/>
        </pc:sldMkLst>
        <pc:spChg chg="add del mod">
          <ac:chgData name="Samia Bouchaal" userId="2b8116207813047d" providerId="Windows Live" clId="Web-{407CC430-5938-48D3-83BE-6E056BCF2893}" dt="2019-02-06T23:23:00.034" v="375"/>
          <ac:spMkLst>
            <pc:docMk/>
            <pc:sldMk cId="3678035653" sldId="261"/>
            <ac:spMk id="8" creationId="{A223910F-33F0-428A-8E30-42F3439B6105}"/>
          </ac:spMkLst>
        </pc:spChg>
        <pc:picChg chg="del">
          <ac:chgData name="Samia Bouchaal" userId="2b8116207813047d" providerId="Windows Live" clId="Web-{407CC430-5938-48D3-83BE-6E056BCF2893}" dt="2019-02-06T23:22:43.080" v="374"/>
          <ac:picMkLst>
            <pc:docMk/>
            <pc:sldMk cId="3678035653" sldId="261"/>
            <ac:picMk id="7" creationId="{79264A11-F014-45DA-9F9E-44397E164A3B}"/>
          </ac:picMkLst>
        </pc:picChg>
        <pc:picChg chg="add mod ord">
          <ac:chgData name="Samia Bouchaal" userId="2b8116207813047d" providerId="Windows Live" clId="Web-{407CC430-5938-48D3-83BE-6E056BCF2893}" dt="2019-02-06T23:23:19.596" v="384" actId="1076"/>
          <ac:picMkLst>
            <pc:docMk/>
            <pc:sldMk cId="3678035653" sldId="261"/>
            <ac:picMk id="9" creationId="{4D6E0D50-57A6-4707-9FB9-822D1E394C63}"/>
          </ac:picMkLst>
        </pc:picChg>
      </pc:sldChg>
    </pc:docChg>
  </pc:docChgLst>
  <pc:docChgLst>
    <pc:chgData name="Samia Bouchaal" userId="2b8116207813047d" providerId="Windows Live" clId="Web-{D78E6E4F-6C4D-4F00-A47A-BAA7DEFB2E2E}"/>
    <pc:docChg chg="addSld delSld modSld sldOrd">
      <pc:chgData name="Samia Bouchaal" userId="2b8116207813047d" providerId="Windows Live" clId="Web-{D78E6E4F-6C4D-4F00-A47A-BAA7DEFB2E2E}" dt="2022-05-24T11:33:49.804" v="343" actId="20577"/>
      <pc:docMkLst>
        <pc:docMk/>
      </pc:docMkLst>
      <pc:sldChg chg="modSp">
        <pc:chgData name="Samia Bouchaal" userId="2b8116207813047d" providerId="Windows Live" clId="Web-{D78E6E4F-6C4D-4F00-A47A-BAA7DEFB2E2E}" dt="2022-05-24T11:20:03.638" v="299" actId="20577"/>
        <pc:sldMkLst>
          <pc:docMk/>
          <pc:sldMk cId="802616088" sldId="258"/>
        </pc:sldMkLst>
        <pc:spChg chg="mod">
          <ac:chgData name="Samia Bouchaal" userId="2b8116207813047d" providerId="Windows Live" clId="Web-{D78E6E4F-6C4D-4F00-A47A-BAA7DEFB2E2E}" dt="2022-05-24T11:17:27.712" v="277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D78E6E4F-6C4D-4F00-A47A-BAA7DEFB2E2E}" dt="2022-05-24T11:20:03.638" v="299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addSp modSp">
        <pc:chgData name="Samia Bouchaal" userId="2b8116207813047d" providerId="Windows Live" clId="Web-{D78E6E4F-6C4D-4F00-A47A-BAA7DEFB2E2E}" dt="2022-05-24T09:56:17.321" v="54" actId="20577"/>
        <pc:sldMkLst>
          <pc:docMk/>
          <pc:sldMk cId="384598931" sldId="259"/>
        </pc:sldMkLst>
        <pc:spChg chg="add mod">
          <ac:chgData name="Samia Bouchaal" userId="2b8116207813047d" providerId="Windows Live" clId="Web-{D78E6E4F-6C4D-4F00-A47A-BAA7DEFB2E2E}" dt="2022-05-24T09:56:17.321" v="54" actId="20577"/>
          <ac:spMkLst>
            <pc:docMk/>
            <pc:sldMk cId="384598931" sldId="259"/>
            <ac:spMk id="7" creationId="{CA82BD9F-3F54-0B95-81A2-18A5DC13B5E8}"/>
          </ac:spMkLst>
        </pc:spChg>
      </pc:sldChg>
      <pc:sldChg chg="addSp delSp modSp ord">
        <pc:chgData name="Samia Bouchaal" userId="2b8116207813047d" providerId="Windows Live" clId="Web-{D78E6E4F-6C4D-4F00-A47A-BAA7DEFB2E2E}" dt="2022-05-24T11:18:08.151" v="288" actId="20577"/>
        <pc:sldMkLst>
          <pc:docMk/>
          <pc:sldMk cId="2504676331" sldId="260"/>
        </pc:sldMkLst>
        <pc:spChg chg="mod">
          <ac:chgData name="Samia Bouchaal" userId="2b8116207813047d" providerId="Windows Live" clId="Web-{D78E6E4F-6C4D-4F00-A47A-BAA7DEFB2E2E}" dt="2022-05-24T10:59:08.663" v="109" actId="1076"/>
          <ac:spMkLst>
            <pc:docMk/>
            <pc:sldMk cId="2504676331" sldId="260"/>
            <ac:spMk id="2" creationId="{AEF90A53-E93A-4EA8-9039-47BE7CDEE59C}"/>
          </ac:spMkLst>
        </pc:spChg>
        <pc:spChg chg="add mod">
          <ac:chgData name="Samia Bouchaal" userId="2b8116207813047d" providerId="Windows Live" clId="Web-{D78E6E4F-6C4D-4F00-A47A-BAA7DEFB2E2E}" dt="2022-05-24T09:47:21.742" v="3" actId="20577"/>
          <ac:spMkLst>
            <pc:docMk/>
            <pc:sldMk cId="2504676331" sldId="260"/>
            <ac:spMk id="4" creationId="{920124DC-6901-568C-74EA-3324F4CA8699}"/>
          </ac:spMkLst>
        </pc:spChg>
        <pc:spChg chg="mod">
          <ac:chgData name="Samia Bouchaal" userId="2b8116207813047d" providerId="Windows Live" clId="Web-{D78E6E4F-6C4D-4F00-A47A-BAA7DEFB2E2E}" dt="2022-05-24T10:59:11.710" v="110" actId="1076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D78E6E4F-6C4D-4F00-A47A-BAA7DEFB2E2E}" dt="2022-05-24T11:17:14.915" v="268" actId="20577"/>
          <ac:spMkLst>
            <pc:docMk/>
            <pc:sldMk cId="2504676331" sldId="260"/>
            <ac:spMk id="6" creationId="{689F4AD9-02A3-4F90-A180-C30277976979}"/>
          </ac:spMkLst>
        </pc:spChg>
        <pc:spChg chg="add mod">
          <ac:chgData name="Samia Bouchaal" userId="2b8116207813047d" providerId="Windows Live" clId="Web-{D78E6E4F-6C4D-4F00-A47A-BAA7DEFB2E2E}" dt="2022-05-24T11:18:08.151" v="288" actId="20577"/>
          <ac:spMkLst>
            <pc:docMk/>
            <pc:sldMk cId="2504676331" sldId="260"/>
            <ac:spMk id="8" creationId="{AB5A14EE-8710-9047-6BD7-7296F7B09698}"/>
          </ac:spMkLst>
        </pc:spChg>
        <pc:spChg chg="add mod">
          <ac:chgData name="Samia Bouchaal" userId="2b8116207813047d" providerId="Windows Live" clId="Web-{D78E6E4F-6C4D-4F00-A47A-BAA7DEFB2E2E}" dt="2022-05-24T11:00:06.056" v="116" actId="20577"/>
          <ac:spMkLst>
            <pc:docMk/>
            <pc:sldMk cId="2504676331" sldId="260"/>
            <ac:spMk id="10" creationId="{058BBF08-C80B-E4D0-4453-DEF69E8463FA}"/>
          </ac:spMkLst>
        </pc:spChg>
        <pc:spChg chg="add mod">
          <ac:chgData name="Samia Bouchaal" userId="2b8116207813047d" providerId="Windows Live" clId="Web-{D78E6E4F-6C4D-4F00-A47A-BAA7DEFB2E2E}" dt="2022-05-24T11:01:31.308" v="162" actId="20577"/>
          <ac:spMkLst>
            <pc:docMk/>
            <pc:sldMk cId="2504676331" sldId="260"/>
            <ac:spMk id="12" creationId="{0B8F9B43-C0A2-7911-DE5F-9DF30A6BA063}"/>
          </ac:spMkLst>
        </pc:spChg>
        <pc:picChg chg="mod">
          <ac:chgData name="Samia Bouchaal" userId="2b8116207813047d" providerId="Windows Live" clId="Web-{D78E6E4F-6C4D-4F00-A47A-BAA7DEFB2E2E}" dt="2022-05-24T10:59:04.054" v="108" actId="1076"/>
          <ac:picMkLst>
            <pc:docMk/>
            <pc:sldMk cId="2504676331" sldId="260"/>
            <ac:picMk id="3" creationId="{9A309490-F987-1EA4-088E-0B7341917A8E}"/>
          </ac:picMkLst>
        </pc:picChg>
        <pc:picChg chg="mod">
          <ac:chgData name="Samia Bouchaal" userId="2b8116207813047d" providerId="Windows Live" clId="Web-{D78E6E4F-6C4D-4F00-A47A-BAA7DEFB2E2E}" dt="2022-05-24T10:59:14.226" v="111" actId="1076"/>
          <ac:picMkLst>
            <pc:docMk/>
            <pc:sldMk cId="2504676331" sldId="260"/>
            <ac:picMk id="7" creationId="{B713B5FC-BF63-3137-D571-A124B46F3940}"/>
          </ac:picMkLst>
        </pc:picChg>
        <pc:picChg chg="add del mod">
          <ac:chgData name="Samia Bouchaal" userId="2b8116207813047d" providerId="Windows Live" clId="Web-{D78E6E4F-6C4D-4F00-A47A-BAA7DEFB2E2E}" dt="2022-05-24T10:55:11.531" v="90"/>
          <ac:picMkLst>
            <pc:docMk/>
            <pc:sldMk cId="2504676331" sldId="260"/>
            <ac:picMk id="9" creationId="{F841654E-B53C-FA04-F4EE-5073E04BA2F9}"/>
          </ac:picMkLst>
        </pc:picChg>
      </pc:sldChg>
      <pc:sldChg chg="delSp modSp ord">
        <pc:chgData name="Samia Bouchaal" userId="2b8116207813047d" providerId="Windows Live" clId="Web-{D78E6E4F-6C4D-4F00-A47A-BAA7DEFB2E2E}" dt="2022-05-24T10:53:39.044" v="86" actId="1076"/>
        <pc:sldMkLst>
          <pc:docMk/>
          <pc:sldMk cId="3678035653" sldId="261"/>
        </pc:sldMkLst>
        <pc:spChg chg="mod">
          <ac:chgData name="Samia Bouchaal" userId="2b8116207813047d" providerId="Windows Live" clId="Web-{D78E6E4F-6C4D-4F00-A47A-BAA7DEFB2E2E}" dt="2022-05-24T10:53:31.247" v="85" actId="1076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D78E6E4F-6C4D-4F00-A47A-BAA7DEFB2E2E}" dt="2022-05-24T10:53:05.809" v="81" actId="20577"/>
          <ac:spMkLst>
            <pc:docMk/>
            <pc:sldMk cId="3678035653" sldId="261"/>
            <ac:spMk id="4" creationId="{CFD25445-C95D-4A99-99E4-E0EC38257088}"/>
          </ac:spMkLst>
        </pc:spChg>
        <pc:spChg chg="del mod">
          <ac:chgData name="Samia Bouchaal" userId="2b8116207813047d" providerId="Windows Live" clId="Web-{D78E6E4F-6C4D-4F00-A47A-BAA7DEFB2E2E}" dt="2022-05-24T10:53:23.700" v="84"/>
          <ac:spMkLst>
            <pc:docMk/>
            <pc:sldMk cId="3678035653" sldId="261"/>
            <ac:spMk id="5" creationId="{BAC194A8-9038-48E4-B378-11BDDA8E8580}"/>
          </ac:spMkLst>
        </pc:spChg>
        <pc:spChg chg="mod">
          <ac:chgData name="Samia Bouchaal" userId="2b8116207813047d" providerId="Windows Live" clId="Web-{D78E6E4F-6C4D-4F00-A47A-BAA7DEFB2E2E}" dt="2022-05-24T10:52:41.589" v="76" actId="20577"/>
          <ac:spMkLst>
            <pc:docMk/>
            <pc:sldMk cId="3678035653" sldId="261"/>
            <ac:spMk id="6" creationId="{689F4AD9-02A3-4F90-A180-C30277976979}"/>
          </ac:spMkLst>
        </pc:spChg>
        <pc:spChg chg="mod">
          <ac:chgData name="Samia Bouchaal" userId="2b8116207813047d" providerId="Windows Live" clId="Web-{D78E6E4F-6C4D-4F00-A47A-BAA7DEFB2E2E}" dt="2022-05-24T10:53:39.044" v="86" actId="1076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D78E6E4F-6C4D-4F00-A47A-BAA7DEFB2E2E}" dt="2022-05-24T11:33:49.804" v="343" actId="20577"/>
        <pc:sldMkLst>
          <pc:docMk/>
          <pc:sldMk cId="3989055092" sldId="263"/>
        </pc:sldMkLst>
        <pc:spChg chg="mod">
          <ac:chgData name="Samia Bouchaal" userId="2b8116207813047d" providerId="Windows Live" clId="Web-{D78E6E4F-6C4D-4F00-A47A-BAA7DEFB2E2E}" dt="2022-05-24T11:33:49.804" v="343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new del">
        <pc:chgData name="Samia Bouchaal" userId="2b8116207813047d" providerId="Windows Live" clId="Web-{D78E6E4F-6C4D-4F00-A47A-BAA7DEFB2E2E}" dt="2022-05-24T10:55:40.173" v="94"/>
        <pc:sldMkLst>
          <pc:docMk/>
          <pc:sldMk cId="1106564972" sldId="266"/>
        </pc:sldMkLst>
      </pc:sldChg>
      <pc:sldChg chg="addSp modSp new ord">
        <pc:chgData name="Samia Bouchaal" userId="2b8116207813047d" providerId="Windows Live" clId="Web-{D78E6E4F-6C4D-4F00-A47A-BAA7DEFB2E2E}" dt="2022-05-24T10:57:31.723" v="104" actId="1076"/>
        <pc:sldMkLst>
          <pc:docMk/>
          <pc:sldMk cId="3529876917" sldId="266"/>
        </pc:sldMkLst>
        <pc:spChg chg="add">
          <ac:chgData name="Samia Bouchaal" userId="2b8116207813047d" providerId="Windows Live" clId="Web-{D78E6E4F-6C4D-4F00-A47A-BAA7DEFB2E2E}" dt="2022-05-24T10:56:47.800" v="100"/>
          <ac:spMkLst>
            <pc:docMk/>
            <pc:sldMk cId="3529876917" sldId="266"/>
            <ac:spMk id="2" creationId="{26925822-B6E4-20D1-F2F2-A74BF8B92F4D}"/>
          </ac:spMkLst>
        </pc:spChg>
        <pc:picChg chg="add mod">
          <ac:chgData name="Samia Bouchaal" userId="2b8116207813047d" providerId="Windows Live" clId="Web-{D78E6E4F-6C4D-4F00-A47A-BAA7DEFB2E2E}" dt="2022-05-24T10:57:31.723" v="104" actId="1076"/>
          <ac:picMkLst>
            <pc:docMk/>
            <pc:sldMk cId="3529876917" sldId="266"/>
            <ac:picMk id="3" creationId="{32CCC6E4-CBE2-A68D-16E7-02FD3C96DBFD}"/>
          </ac:picMkLst>
        </pc:picChg>
      </pc:sldChg>
      <pc:sldChg chg="add del">
        <pc:chgData name="Samia Bouchaal" userId="2b8116207813047d" providerId="Windows Live" clId="Web-{D78E6E4F-6C4D-4F00-A47A-BAA7DEFB2E2E}" dt="2022-05-24T10:56:16.346" v="99"/>
        <pc:sldMkLst>
          <pc:docMk/>
          <pc:sldMk cId="939148055" sldId="267"/>
        </pc:sldMkLst>
      </pc:sldChg>
      <pc:sldChg chg="new del">
        <pc:chgData name="Samia Bouchaal" userId="2b8116207813047d" providerId="Windows Live" clId="Web-{D78E6E4F-6C4D-4F00-A47A-BAA7DEFB2E2E}" dt="2022-05-24T10:55:36.001" v="93"/>
        <pc:sldMkLst>
          <pc:docMk/>
          <pc:sldMk cId="401216589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477" y="651729"/>
            <a:ext cx="8991600" cy="1645920"/>
          </a:xfrm>
        </p:spPr>
        <p:txBody>
          <a:bodyPr/>
          <a:lstStyle/>
          <a:p>
            <a:r>
              <a:rPr lang="en-US"/>
              <a:t>LU2IN013 – GROUPE VYBRS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040" y="2992667"/>
            <a:ext cx="7950473" cy="3596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>
                <a:ea typeface="+mn-lt"/>
                <a:cs typeface="+mn-lt"/>
              </a:rPr>
              <a:t>FISZBIN Vincent</a:t>
            </a:r>
            <a:endParaRPr lang="fr-FR"/>
          </a:p>
          <a:p>
            <a:r>
              <a:rPr lang="en-US" b="1" i="1">
                <a:ea typeface="+mn-lt"/>
                <a:cs typeface="+mn-lt"/>
              </a:rPr>
              <a:t>ACHEK Ranya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MAJDOUB Bilel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TIGHIDET Yasmine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BOUCHAAL Samia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A8FC7-7AB8-4764-8432-FD891CE7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542" y="1129397"/>
            <a:ext cx="4476806" cy="1188720"/>
          </a:xfrm>
        </p:spPr>
        <p:txBody>
          <a:bodyPr>
            <a:normAutofit/>
          </a:bodyPr>
          <a:lstStyle/>
          <a:p>
            <a:r>
              <a:rPr lang="fr-FR" b="1"/>
              <a:t>Conclusion</a:t>
            </a:r>
            <a:r>
              <a:rPr lang="fr-FR"/>
              <a:t> 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2B75F7A-0BDE-4B43-BCEE-C62993D2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Réalisation</a:t>
            </a:r>
            <a:r>
              <a:rPr lang="en-US"/>
              <a:t> de </a:t>
            </a:r>
            <a:r>
              <a:rPr lang="en-US" err="1"/>
              <a:t>tâches</a:t>
            </a:r>
            <a:r>
              <a:rPr lang="en-US"/>
              <a:t> simples</a:t>
            </a:r>
            <a:endParaRPr lang="fr-FR"/>
          </a:p>
          <a:p>
            <a:r>
              <a:rPr lang="en-US">
                <a:ea typeface="+mn-lt"/>
                <a:cs typeface="+mn-lt"/>
              </a:rPr>
              <a:t>tracer un </a:t>
            </a:r>
            <a:r>
              <a:rPr lang="en-US" err="1">
                <a:ea typeface="+mn-lt"/>
                <a:cs typeface="+mn-lt"/>
              </a:rPr>
              <a:t>carré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naviguer</a:t>
            </a:r>
            <a:r>
              <a:rPr lang="en-US">
                <a:ea typeface="+mn-lt"/>
                <a:cs typeface="+mn-lt"/>
              </a:rPr>
              <a:t> dans un </a:t>
            </a:r>
            <a:r>
              <a:rPr lang="en-US" err="1">
                <a:ea typeface="+mn-lt"/>
                <a:cs typeface="+mn-lt"/>
              </a:rPr>
              <a:t>environnement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contenant</a:t>
            </a:r>
            <a:r>
              <a:rPr lang="en-US">
                <a:ea typeface="+mn-lt"/>
                <a:cs typeface="+mn-lt"/>
              </a:rPr>
              <a:t> des obstacles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s’approcher</a:t>
            </a:r>
            <a:r>
              <a:rPr lang="en-US">
                <a:ea typeface="+mn-lt"/>
                <a:cs typeface="+mn-lt"/>
              </a:rPr>
              <a:t> d’un </a:t>
            </a:r>
            <a:r>
              <a:rPr lang="en-US" err="1">
                <a:ea typeface="+mn-lt"/>
                <a:cs typeface="+mn-lt"/>
              </a:rPr>
              <a:t>mur</a:t>
            </a:r>
            <a:r>
              <a:rPr lang="en-US">
                <a:ea typeface="+mn-lt"/>
                <a:cs typeface="+mn-lt"/>
              </a:rPr>
              <a:t> le plus </a:t>
            </a:r>
            <a:r>
              <a:rPr lang="en-US" err="1">
                <a:ea typeface="+mn-lt"/>
                <a:cs typeface="+mn-lt"/>
              </a:rPr>
              <a:t>vite</a:t>
            </a:r>
            <a:r>
              <a:rPr lang="en-US">
                <a:ea typeface="+mn-lt"/>
                <a:cs typeface="+mn-lt"/>
              </a:rPr>
              <a:t> possible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suivre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balise</a:t>
            </a:r>
            <a:r>
              <a:rPr lang="en-US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l’aide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caméra</a:t>
            </a:r>
            <a:r>
              <a:rPr lang="en-US">
                <a:ea typeface="+mn-lt"/>
                <a:cs typeface="+mn-lt"/>
              </a:rPr>
              <a:t> du robot</a:t>
            </a:r>
            <a:endParaRPr lang="en-US"/>
          </a:p>
          <a:p>
            <a:pPr marL="0" indent="0">
              <a:buNone/>
            </a:pPr>
            <a:r>
              <a:rPr lang="en-US" err="1"/>
              <a:t>Modélisation</a:t>
            </a:r>
            <a:r>
              <a:rPr lang="en-US"/>
              <a:t> simple 2D/3D et </a:t>
            </a:r>
            <a:r>
              <a:rPr lang="en-US" err="1"/>
              <a:t>proche</a:t>
            </a:r>
            <a:r>
              <a:rPr lang="en-US"/>
              <a:t> du </a:t>
            </a:r>
            <a:r>
              <a:rPr lang="en-US" err="1"/>
              <a:t>réel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25E64F9-3BD6-D5A6-4E18-88E3C8D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6" y="1131721"/>
            <a:ext cx="5115463" cy="46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88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3C012-295B-40A9-A348-EE7415D83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err="1"/>
              <a:t>Q&amp;a</a:t>
            </a:r>
            <a:endParaRPr lang="fr-FR" b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EEDD5B-2C57-43B4-9D92-CA50F8BD2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3489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62506-7E14-4B8C-8523-FF2E15DA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fr-FR" sz="1100" b="1" err="1"/>
              <a:t>Overview</a:t>
            </a:r>
            <a:r>
              <a:rPr lang="fr-FR" sz="1100" b="1"/>
              <a:t>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6A59D-80F4-419A-9DD0-BE1CAB03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 – Objectifs et attentes</a:t>
            </a:r>
          </a:p>
          <a:p>
            <a:pPr marL="285750" indent="-285750"/>
            <a:r>
              <a:rPr lang="fr-FR" dirty="0"/>
              <a:t>Code compatible avec le robot Dexter à partir de son API</a:t>
            </a:r>
          </a:p>
          <a:p>
            <a:pPr marL="285750" indent="-285750"/>
            <a:r>
              <a:rPr lang="fr-FR" dirty="0"/>
              <a:t>Programme contenant des tâches simples, possibilité d'en ajouter</a:t>
            </a:r>
          </a:p>
          <a:p>
            <a:pPr marL="0" indent="0">
              <a:buNone/>
            </a:pPr>
            <a:r>
              <a:rPr lang="fr-FR" dirty="0"/>
              <a:t>II – Limites de la simulation et du robot</a:t>
            </a:r>
          </a:p>
          <a:p>
            <a:pPr marL="285750" indent="-285750"/>
            <a:r>
              <a:rPr lang="fr-FR" dirty="0"/>
              <a:t>Terrain lisse</a:t>
            </a:r>
          </a:p>
          <a:p>
            <a:pPr marL="285750" indent="-285750"/>
            <a:r>
              <a:rPr lang="fr-FR" dirty="0"/>
              <a:t>Représentation d'obstacles peu détaillée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700F484-2505-46C9-1C58-0895EA3C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10" y="1124908"/>
            <a:ext cx="6570231" cy="45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53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98BB73-90D2-4D74-9A9A-2D70474C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998" y="2301527"/>
            <a:ext cx="4270248" cy="704087"/>
          </a:xfrm>
        </p:spPr>
        <p:txBody>
          <a:bodyPr/>
          <a:lstStyle/>
          <a:p>
            <a:r>
              <a:rPr lang="fr-FR"/>
              <a:t>Décisions initiales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769E5-4298-4DA8-9C78-9A9FAD5FD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530" y="3107531"/>
            <a:ext cx="4270248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B8D891-A984-4AFC-BE45-26079B5D4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515165"/>
            <a:ext cx="4079748" cy="489775"/>
          </a:xfrm>
        </p:spPr>
        <p:txBody>
          <a:bodyPr>
            <a:normAutofit/>
          </a:bodyPr>
          <a:lstStyle/>
          <a:p>
            <a:r>
              <a:rPr lang="fr-FR"/>
              <a:t>Partage des tâches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00925A4-FA65-455D-9D15-1D53AE0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+mj-lt"/>
                <a:cs typeface="+mj-lt"/>
              </a:rPr>
              <a:t>Objectifs et demande du client</a:t>
            </a:r>
            <a:endParaRPr lang="fr-FR" b="1"/>
          </a:p>
        </p:txBody>
      </p:sp>
      <p:pic>
        <p:nvPicPr>
          <p:cNvPr id="4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2AE151-92F7-53A0-2AE5-E1C43E142C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98987" y="2999477"/>
            <a:ext cx="3159615" cy="347379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82BD9F-3F54-0B95-81A2-18A5DC13B5E8}"/>
              </a:ext>
            </a:extLst>
          </p:cNvPr>
          <p:cNvSpPr txBox="1"/>
          <p:nvPr/>
        </p:nvSpPr>
        <p:spPr>
          <a:xfrm>
            <a:off x="1834551" y="334417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Représentation 2D : on choisit </a:t>
            </a:r>
            <a:r>
              <a:rPr lang="fr-FR" dirty="0" err="1"/>
              <a:t>Tkinter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Robot : point, direction, 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Obstacle : rectangle</a:t>
            </a:r>
          </a:p>
        </p:txBody>
      </p:sp>
    </p:spTree>
    <p:extLst>
      <p:ext uri="{BB962C8B-B14F-4D97-AF65-F5344CB8AC3E}">
        <p14:creationId xmlns:p14="http://schemas.microsoft.com/office/powerpoint/2010/main" val="3845989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9A243-621C-4657-82E8-323C9E7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simulation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F723F0-DC15-4EB7-B5FA-315741DFFE5A}"/>
              </a:ext>
            </a:extLst>
          </p:cNvPr>
          <p:cNvSpPr txBox="1"/>
          <p:nvPr/>
        </p:nvSpPr>
        <p:spPr>
          <a:xfrm>
            <a:off x="3313289" y="2480733"/>
            <a:ext cx="567831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endParaRPr lang="en-US"/>
          </a:p>
          <a:p>
            <a:pPr algn="l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7D9973-C429-F004-EEEC-215028371F54}"/>
              </a:ext>
            </a:extLst>
          </p:cNvPr>
          <p:cNvSpPr txBox="1"/>
          <p:nvPr/>
        </p:nvSpPr>
        <p:spPr>
          <a:xfrm>
            <a:off x="1242647" y="2358329"/>
            <a:ext cx="92143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  <a:p>
            <a:r>
              <a:rPr lang="fr-FR" dirty="0"/>
              <a:t>1.   Modélisation</a:t>
            </a:r>
          </a:p>
          <a:p>
            <a:r>
              <a:rPr lang="fr-FR" dirty="0"/>
              <a:t>     -aspect physique : vitesse et accélération, frottements négligés</a:t>
            </a:r>
          </a:p>
          <a:p>
            <a:r>
              <a:rPr lang="fr-FR" dirty="0"/>
              <a:t>     -calcul de détection des objets</a:t>
            </a:r>
          </a:p>
          <a:p>
            <a:r>
              <a:rPr lang="fr-FR" dirty="0"/>
              <a:t>     -update = mise à jour des attributs</a:t>
            </a:r>
          </a:p>
          <a:p>
            <a:r>
              <a:rPr lang="fr-FR" dirty="0"/>
              <a:t>     -fonctions </a:t>
            </a:r>
            <a:r>
              <a:rPr lang="fr-FR" dirty="0" err="1"/>
              <a:t>main_simu</a:t>
            </a:r>
            <a:r>
              <a:rPr lang="fr-FR" dirty="0"/>
              <a:t>/</a:t>
            </a:r>
            <a:r>
              <a:rPr lang="fr-FR" dirty="0" err="1"/>
              <a:t>main_real</a:t>
            </a:r>
            <a:endParaRPr lang="fr-FR" dirty="0"/>
          </a:p>
          <a:p>
            <a:r>
              <a:rPr lang="fr-FR" dirty="0"/>
              <a:t>     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   De la simulation au réel</a:t>
            </a:r>
          </a:p>
          <a:p>
            <a:r>
              <a:rPr lang="fr-FR" dirty="0"/>
              <a:t>      -</a:t>
            </a:r>
            <a:r>
              <a:rPr lang="fr-FR" dirty="0" err="1"/>
              <a:t>viewers</a:t>
            </a:r>
            <a:r>
              <a:rPr lang="fr-FR" dirty="0"/>
              <a:t> 2D et 3D 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9084A417-3FD6-4D0B-CD96-8DEB1AB8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7" y="2938705"/>
            <a:ext cx="3907766" cy="3395984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FD736923-ABD3-2C4A-0D67-97464239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01" y="3740022"/>
            <a:ext cx="2743200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60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EF90A53-E93A-4EA8-9039-47BE7CDE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303" y="4067471"/>
            <a:ext cx="4270248" cy="704087"/>
          </a:xfrm>
        </p:spPr>
        <p:txBody>
          <a:bodyPr/>
          <a:lstStyle/>
          <a:p>
            <a:r>
              <a:rPr lang="fr-FR"/>
              <a:t>TKINTER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9A309490-F987-1EA4-088E-0B7341917A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236127" y="2847192"/>
            <a:ext cx="3146428" cy="1909311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C194A8-9038-48E4-B378-11BDDA8E8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616" y="4081848"/>
            <a:ext cx="4270248" cy="689710"/>
          </a:xfrm>
        </p:spPr>
        <p:txBody>
          <a:bodyPr/>
          <a:lstStyle/>
          <a:p>
            <a:r>
              <a:rPr lang="fr-FR"/>
              <a:t>URSINA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89F4AD9-02A3-4F90-A180-C3027797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Organisation du projet et représentation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B713B5FC-BF63-3137-D571-A124B46F3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1474" y="2671169"/>
            <a:ext cx="2947532" cy="1786904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20124DC-6901-568C-74EA-3324F4CA8699}"/>
              </a:ext>
            </a:extLst>
          </p:cNvPr>
          <p:cNvSpPr txBox="1"/>
          <p:nvPr/>
        </p:nvSpPr>
        <p:spPr>
          <a:xfrm>
            <a:off x="1820174" y="5457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5A14EE-8710-9047-6BD7-7296F7B09698}"/>
              </a:ext>
            </a:extLst>
          </p:cNvPr>
          <p:cNvSpPr txBox="1"/>
          <p:nvPr/>
        </p:nvSpPr>
        <p:spPr>
          <a:xfrm>
            <a:off x="4738778" y="3430438"/>
            <a:ext cx="2743200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Répertoires et classes principales : différents modules, organisation en 'ravioli'</a:t>
            </a:r>
            <a:endParaRPr lang="fr-FR"/>
          </a:p>
          <a:p>
            <a:pPr>
              <a:spcBef>
                <a:spcPts val="1000"/>
              </a:spcBef>
            </a:pPr>
            <a:r>
              <a:rPr lang="fr-FR" dirty="0">
                <a:ea typeface="+mn-lt"/>
                <a:cs typeface="+mn-lt"/>
              </a:rPr>
              <a:t>Proxy/</a:t>
            </a:r>
            <a:r>
              <a:rPr lang="fr-FR" dirty="0" err="1">
                <a:ea typeface="+mn-lt"/>
                <a:cs typeface="+mn-lt"/>
              </a:rPr>
              <a:t>Adaptater</a:t>
            </a:r>
            <a:endParaRPr lang="fr-FR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fr-FR" dirty="0">
                <a:ea typeface="+mn-lt"/>
                <a:cs typeface="+mn-lt"/>
              </a:rPr>
              <a:t>Threading 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fr-FR" dirty="0"/>
              <a:t>Tests avec </a:t>
            </a:r>
            <a:r>
              <a:rPr lang="fr-FR" dirty="0" err="1"/>
              <a:t>unittest</a:t>
            </a:r>
          </a:p>
          <a:p>
            <a:pPr algn="l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8BBF08-C80B-E4D0-4453-DEF69E8463FA}"/>
              </a:ext>
            </a:extLst>
          </p:cNvPr>
          <p:cNvSpPr txBox="1"/>
          <p:nvPr/>
        </p:nvSpPr>
        <p:spPr>
          <a:xfrm>
            <a:off x="4666891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0B8F9B43-C0A2-7911-DE5F-9DF30A6BA063}"/>
              </a:ext>
            </a:extLst>
          </p:cNvPr>
          <p:cNvSpPr txBox="1">
            <a:spLocks/>
          </p:cNvSpPr>
          <p:nvPr/>
        </p:nvSpPr>
        <p:spPr>
          <a:xfrm>
            <a:off x="3970079" y="2500338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lier les différentes parties du projet</a:t>
            </a:r>
          </a:p>
        </p:txBody>
      </p:sp>
    </p:spTree>
    <p:extLst>
      <p:ext uri="{BB962C8B-B14F-4D97-AF65-F5344CB8AC3E}">
        <p14:creationId xmlns:p14="http://schemas.microsoft.com/office/powerpoint/2010/main" val="2504676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925822-B6E4-20D1-F2F2-A74BF8B92F4D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32CCC6E4-CBE2-A68D-16E7-02FD3C96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87" y="565480"/>
            <a:ext cx="10157963" cy="57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EF90A53-E93A-4EA8-9039-47BE7CDE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513" y="2169659"/>
            <a:ext cx="9000398" cy="704087"/>
          </a:xfrm>
        </p:spPr>
        <p:txBody>
          <a:bodyPr/>
          <a:lstStyle/>
          <a:p>
            <a:r>
              <a:rPr lang="fr-FR"/>
              <a:t>Pour le comportement du robot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D25445-C95D-4A99-99E4-E0EC38257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976" y="3042609"/>
            <a:ext cx="4253484" cy="25967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fr-FR"/>
          </a:p>
          <a:p>
            <a:endParaRPr lang="fr-FR" dirty="0"/>
          </a:p>
          <a:p>
            <a:pPr marL="0" indent="0">
              <a:buNone/>
            </a:pPr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89F4AD9-02A3-4F90-A180-C3027797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21" y="677145"/>
            <a:ext cx="7729728" cy="1188720"/>
          </a:xfrm>
        </p:spPr>
        <p:txBody>
          <a:bodyPr>
            <a:normAutofit/>
          </a:bodyPr>
          <a:lstStyle/>
          <a:p>
            <a:r>
              <a:rPr lang="fr-FR" b="1" dirty="0"/>
              <a:t>Stratégies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EBE9836-35F2-3065-D38D-C243BC4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5663" y="3143249"/>
            <a:ext cx="4270248" cy="25967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/>
              <a:t>Stratégies diverses </a:t>
            </a:r>
          </a:p>
          <a:p>
            <a:r>
              <a:rPr lang="fr-FR"/>
              <a:t>Avancer/reculer</a:t>
            </a:r>
          </a:p>
          <a:p>
            <a:r>
              <a:rPr lang="fr-FR"/>
              <a:t>Tourner/tracer un arc de cercle</a:t>
            </a:r>
          </a:p>
          <a:p>
            <a:r>
              <a:rPr lang="fr-FR"/>
              <a:t>Tracer un carré</a:t>
            </a:r>
          </a:p>
          <a:p>
            <a:r>
              <a:rPr lang="fr-FR"/>
              <a:t>S'approcher le plus vite possible d'un mur</a:t>
            </a:r>
          </a:p>
          <a:p>
            <a:r>
              <a:rPr lang="fr-FR"/>
              <a:t>Tracer des motifs</a:t>
            </a:r>
          </a:p>
          <a:p>
            <a:pPr marL="0" indent="0">
              <a:buNone/>
            </a:pPr>
            <a:r>
              <a:rPr lang="fr-FR"/>
              <a:t>Détection de balise</a:t>
            </a:r>
          </a:p>
          <a:p>
            <a:pPr marL="0" indent="0">
              <a:buNone/>
            </a:pPr>
            <a:r>
              <a:rPr lang="fr-FR"/>
              <a:t>(Contrôles clavier)</a:t>
            </a:r>
          </a:p>
        </p:txBody>
      </p:sp>
    </p:spTree>
    <p:extLst>
      <p:ext uri="{BB962C8B-B14F-4D97-AF65-F5344CB8AC3E}">
        <p14:creationId xmlns:p14="http://schemas.microsoft.com/office/powerpoint/2010/main" val="36780356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96419-3D1C-421B-811B-018DBDD6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61" y="2658490"/>
            <a:ext cx="8640964" cy="704087"/>
          </a:xfrm>
        </p:spPr>
        <p:txBody>
          <a:bodyPr>
            <a:normAutofit/>
          </a:bodyPr>
          <a:lstStyle/>
          <a:p>
            <a:r>
              <a:rPr lang="fr-FR"/>
              <a:t>Principe</a:t>
            </a:r>
          </a:p>
          <a:p>
            <a:endParaRPr lang="fr-FR"/>
          </a:p>
        </p:txBody>
      </p:sp>
      <p:pic>
        <p:nvPicPr>
          <p:cNvPr id="7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F2015794-DB5A-054A-7E2E-91874E9B8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639" y="3143250"/>
            <a:ext cx="3916837" cy="259677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C8929A-14BF-43AE-BC25-078794F77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9411" y="5447697"/>
            <a:ext cx="9374209" cy="775973"/>
          </a:xfrm>
        </p:spPr>
        <p:txBody>
          <a:bodyPr/>
          <a:lstStyle/>
          <a:p>
            <a:r>
              <a:rPr lang="fr-FR"/>
              <a:t>(Stratégie de recherche)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71F45FE-F511-4CB3-83C0-D673EF7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78" y="964692"/>
            <a:ext cx="7729728" cy="1188720"/>
          </a:xfrm>
        </p:spPr>
        <p:txBody>
          <a:bodyPr/>
          <a:lstStyle/>
          <a:p>
            <a:r>
              <a:rPr lang="fr-FR" b="1"/>
              <a:t>Détection de balise</a:t>
            </a:r>
            <a:endParaRPr lang="fr-FR" b="1" err="1"/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8AB483E7-160B-C60F-FAEF-D45C8D26B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3436" y="3165719"/>
            <a:ext cx="4270248" cy="2551838"/>
          </a:xfrm>
        </p:spPr>
      </p:pic>
    </p:spTree>
    <p:extLst>
      <p:ext uri="{BB962C8B-B14F-4D97-AF65-F5344CB8AC3E}">
        <p14:creationId xmlns:p14="http://schemas.microsoft.com/office/powerpoint/2010/main" val="2568394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6BC88-069A-4C39-BE54-9226CC6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Difficultés et limites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1674B5-2B87-4688-9C14-533E0AD7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843FC-043B-B0FE-1A5C-5B03AFC0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-Simulation très simpliste : on néglige les frottements, décalage entre simulation et réalité</a:t>
            </a:r>
            <a:endParaRPr lang="fr-FR"/>
          </a:p>
          <a:p>
            <a:pPr marL="0" indent="0">
              <a:buNone/>
            </a:pPr>
            <a:r>
              <a:rPr lang="fr-FR" dirty="0"/>
              <a:t>-Fonctionnalité incomplète : contrôles clavier (keyevent.py)</a:t>
            </a:r>
          </a:p>
          <a:p>
            <a:pPr marL="0" indent="0">
              <a:buNone/>
            </a:pPr>
            <a:r>
              <a:rPr lang="fr-FR" dirty="0"/>
              <a:t>-Groupe de 5 : attente de la complétion d'une tâche avant de pouvoir compléter une autre</a:t>
            </a:r>
          </a:p>
          <a:p>
            <a:pPr marL="0" indent="0">
              <a:buNone/>
            </a:pPr>
            <a:r>
              <a:rPr lang="fr-FR" dirty="0"/>
              <a:t>-Problèmes de communication et mauvaise répartition des tâches, disparité des niveaux</a:t>
            </a:r>
          </a:p>
          <a:p>
            <a:pPr marL="0" indent="0">
              <a:buNone/>
            </a:pPr>
            <a:r>
              <a:rPr lang="fr-FR" dirty="0"/>
              <a:t>-Recherche de modules simples d'utilisation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550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Parcel</vt:lpstr>
      <vt:lpstr>LU2IN013 – GROUPE VYBRS</vt:lpstr>
      <vt:lpstr>Overview du projet</vt:lpstr>
      <vt:lpstr>Objectifs et demande du client</vt:lpstr>
      <vt:lpstr>simulation</vt:lpstr>
      <vt:lpstr>Organisation du projet et représentation</vt:lpstr>
      <vt:lpstr>Présentation PowerPoint</vt:lpstr>
      <vt:lpstr>Stratégies</vt:lpstr>
      <vt:lpstr>Détection de balise</vt:lpstr>
      <vt:lpstr>Difficultés et limites</vt:lpstr>
      <vt:lpstr>Conclusion 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214</cp:revision>
  <dcterms:created xsi:type="dcterms:W3CDTF">2015-12-01T21:32:24Z</dcterms:created>
  <dcterms:modified xsi:type="dcterms:W3CDTF">2022-05-24T13:45:20Z</dcterms:modified>
</cp:coreProperties>
</file>