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BFDD-5AC8-7E1A-D5E8-45316DF5D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6E680-3272-8E4D-9576-4FEBAD6D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ADAE-956C-490E-748B-49711F2A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ADC9-D17C-7465-C722-853D050F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B44E-97ED-B0D2-042E-F4827A9A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A94-A739-E6D6-0612-6319B6FB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51A3-1917-301A-D356-523E50766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7842-9DE9-D72B-CB3F-00EDFB96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023E-C9EB-0044-5372-D959863C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D6F-8475-4512-1062-2B86FEB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D0E8-230F-3E5C-2AEA-3DA92CDB8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25003-8EE6-F2EF-B30B-012BCB50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DF69-288A-047F-3568-34098665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5EB2-2489-4441-8313-7FD15079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0FC8-BA80-CA7C-42F7-EA046B91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469-0B0D-68D4-0BED-65999A68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FCBD-E977-AD8F-70FC-E0F36EE7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8C92-2A06-07E4-D82A-3D35CC4D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A2E9-6FC3-ACE5-B1D4-684EE183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BC0E-4797-0CD3-E03A-09EC7CE7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AD0F-E866-49EE-7D35-395CD961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8520-2D5F-5C0D-171C-B6E62639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544A-E74D-D6E7-8907-812CC72B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0FC0-0959-35F3-BFFF-C4C7CF81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EF84-DC4A-5D88-DF97-DC04EDCD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4C13-C80E-30A1-16FC-56997A69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A6C4-39FE-C93E-890C-5ADF64AA5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AC34-3763-5D73-3F53-4D984EA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60E1-E040-EDD7-E969-E398BF2B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18025-3430-9005-DBBB-B8375DED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A102-97A8-370F-C909-E81DBF8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CBA-86F8-02F0-352D-A780E50E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98D6-BFF3-F0EB-1437-A07C04B6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ABC0-C398-847C-EC70-93C8B31A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87024-A48B-2C0B-9770-FA569890D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C2828-5A59-6FA8-727C-3312F0B5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4D506-BD47-DAF6-38D4-0E814636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33FC-5EA4-30AD-6D46-BFC37A52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3749C-C12F-5469-1BE6-7253283A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B099-612D-45E3-3E05-D378A4DA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CD27D-EF12-23CA-00CC-E21000DE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05E5-EAF7-85A6-A922-C877E8AD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F52EF-D829-83A3-0559-A737603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74017-9320-FB61-8D4E-8DE2E403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570CE-12F3-D6F2-EB4F-6C5F15D4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04AE-94DC-35E7-55C9-0D46DED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BFA3-FABF-4E74-99EC-35A08035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EC9-16CD-1613-DDA5-A3ADF17F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BBD7-C228-71C0-F91F-E9A27717A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BA529-6C94-3278-B2E1-F92F8DF0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8ADD-EEEB-A89C-15D5-90018B6E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F5A3-E992-7CF4-E222-5E50C15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7DDD-72E8-3C3D-0F8F-B50E8ABD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BF871-629F-E63A-13BB-0F387C3B5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1FD18-BA0E-9D6C-6172-4B6F44E1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599E3-A834-DDCD-C234-E3EE380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608F-39E4-9A52-B02D-8C4348CE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2D30-1A38-0D69-5752-92F13AE9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9850C-87F3-ED5C-2539-FA3DC102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C179A-9F73-D35F-5FCD-BB07B90A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F1CD-CD4C-1F21-55C4-958682982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A3-9D5A-448D-B781-E220E1A939D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1A3D5-CEE5-FE05-8949-6AC535AE4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D84A-D8FC-2F63-2BA8-24E7FC589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F4C7-8875-4340-9363-00AB7F6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.com/resource/en/datasheet/vl53l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kfun/SparkFun_VL53L1X_Arduino_Library/tree/master/src/st_sr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57CE-C685-4226-01F3-DBB258844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Solving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7447D-AE58-8F6A-FFFB-221092E99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Zak Oster</a:t>
            </a:r>
          </a:p>
        </p:txBody>
      </p:sp>
    </p:spTree>
    <p:extLst>
      <p:ext uri="{BB962C8B-B14F-4D97-AF65-F5344CB8AC3E}">
        <p14:creationId xmlns:p14="http://schemas.microsoft.com/office/powerpoint/2010/main" val="44759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81E0-29B1-974C-6BA0-3E9A9B74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6F42-80FF-AB53-2B8E-7EA7FA41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487D-9947-B3C8-FC70-D9275BDA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Pico 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EC7-F73C-1322-92A5-23AA9FD8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06FB-F009-E991-6C10-DA1E75E3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VL53L1X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16C1-F459-C691-7113-D9549270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optical sensor</a:t>
            </a:r>
          </a:p>
          <a:p>
            <a:r>
              <a:rPr lang="en-US" dirty="0">
                <a:hlinkClick r:id="rId2"/>
              </a:rPr>
              <a:t>STM Datasheet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B96D0-1D92-EA64-4208-30C60865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62" y="91917"/>
            <a:ext cx="3332480" cy="33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E6F3-512F-4B07-EEB4-50E781E4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VL53L1X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E186-2774-F812-9732-30CE0BFE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based on </a:t>
            </a:r>
            <a:r>
              <a:rPr lang="en-US" dirty="0">
                <a:hlinkClick r:id="rId2"/>
              </a:rPr>
              <a:t>STM source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6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EC5C-D633-70AC-FE7B-4050286F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9A98-53FE-1A7F-7059-EAE19B86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658-D513-E2E1-7DCB-980A7E74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Romi</a:t>
            </a:r>
            <a:r>
              <a:rPr lang="fr-FR" dirty="0"/>
              <a:t> Encoder Pair 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D7C-1B39-57EC-0DC4-6574FF86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Uses a dual-</a:t>
            </a:r>
            <a:r>
              <a:rPr lang="fr-FR" dirty="0" err="1"/>
              <a:t>channel</a:t>
            </a:r>
            <a:r>
              <a:rPr lang="fr-FR" dirty="0"/>
              <a:t> Hall </a:t>
            </a:r>
            <a:r>
              <a:rPr lang="fr-FR" dirty="0" err="1"/>
              <a:t>effect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and a 6-pole </a:t>
            </a:r>
            <a:r>
              <a:rPr lang="fr-FR" dirty="0" err="1"/>
              <a:t>magnetic</a:t>
            </a:r>
            <a:r>
              <a:rPr lang="fr-FR" dirty="0"/>
              <a:t> disc</a:t>
            </a:r>
          </a:p>
          <a:p>
            <a:r>
              <a:rPr lang="fr-FR" dirty="0"/>
              <a:t>Quadrature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https://www.pololu.com/product/3542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FBC37-64B6-C484-375C-1D359AED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42" y="3126192"/>
            <a:ext cx="3273776" cy="25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Maze Solving Robot</vt:lpstr>
      <vt:lpstr>Project</vt:lpstr>
      <vt:lpstr>Raspberry Pi Pico W</vt:lpstr>
      <vt:lpstr>VL53L1X</vt:lpstr>
      <vt:lpstr>VL53L1X Driver</vt:lpstr>
      <vt:lpstr>HC-SR04</vt:lpstr>
      <vt:lpstr>Romi Encoder Pair 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Sensors</dc:title>
  <dc:creator>Zakary Oster</dc:creator>
  <cp:lastModifiedBy>Zakary Oster</cp:lastModifiedBy>
  <cp:revision>3</cp:revision>
  <dcterms:created xsi:type="dcterms:W3CDTF">2023-10-06T15:00:57Z</dcterms:created>
  <dcterms:modified xsi:type="dcterms:W3CDTF">2023-10-06T19:49:25Z</dcterms:modified>
</cp:coreProperties>
</file>