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48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12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1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6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87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9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5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6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08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DAED-EE4E-4D76-BC67-2729C4DD90B8}" type="datetimeFigureOut">
              <a:rPr lang="de-DE" smtClean="0"/>
              <a:t>14.03.2024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20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DC1BA81-4CC6-4AFE-B3E6-68AA85FA5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" y="2886864"/>
            <a:ext cx="1913369" cy="4285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C23F9F-1FC6-4D27-9AE8-E521A05C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89" y="2321622"/>
            <a:ext cx="1913369" cy="11393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7496B1F-F90A-4EEE-A2B3-556BA6746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88" y="941544"/>
            <a:ext cx="1913370" cy="135538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F635CFB-BEA3-4F5D-946F-DBD243F6A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54" y="2478737"/>
            <a:ext cx="1989656" cy="1139357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375AE59-5CE2-4A48-B445-DFEC2538E1C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396577" y="3048416"/>
            <a:ext cx="665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51848-C79F-4C74-AD29-22F9F84D2DED}"/>
              </a:ext>
            </a:extLst>
          </p:cNvPr>
          <p:cNvCxnSpPr>
            <a:cxnSpLocks/>
          </p:cNvCxnSpPr>
          <p:nvPr/>
        </p:nvCxnSpPr>
        <p:spPr>
          <a:xfrm flipV="1">
            <a:off x="3523376" y="1898311"/>
            <a:ext cx="581612" cy="755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F577473-3090-43BD-8259-3664C7CAC6B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523376" y="2891300"/>
            <a:ext cx="5816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215A0-6798-43E8-8824-EFC346C2A1DA}"/>
              </a:ext>
            </a:extLst>
          </p:cNvPr>
          <p:cNvCxnSpPr>
            <a:cxnSpLocks/>
          </p:cNvCxnSpPr>
          <p:nvPr/>
        </p:nvCxnSpPr>
        <p:spPr>
          <a:xfrm>
            <a:off x="3523376" y="3128711"/>
            <a:ext cx="581612" cy="837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E283A67-C0AE-4BE9-92E0-E1E123D44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61" y="690127"/>
            <a:ext cx="1913369" cy="2793964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7178F13-1582-4E6C-9262-2E560E0AE06D}"/>
              </a:ext>
            </a:extLst>
          </p:cNvPr>
          <p:cNvCxnSpPr>
            <a:cxnSpLocks/>
          </p:cNvCxnSpPr>
          <p:nvPr/>
        </p:nvCxnSpPr>
        <p:spPr>
          <a:xfrm flipV="1">
            <a:off x="5629013" y="1501629"/>
            <a:ext cx="496447" cy="9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7A2D711-CF7D-4D42-BA7C-FD5004EBF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91" y="3429000"/>
            <a:ext cx="1907363" cy="2467638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1C8CFCC-71F8-4547-B2E4-768FF546EA00}"/>
              </a:ext>
            </a:extLst>
          </p:cNvPr>
          <p:cNvCxnSpPr>
            <a:cxnSpLocks/>
          </p:cNvCxnSpPr>
          <p:nvPr/>
        </p:nvCxnSpPr>
        <p:spPr>
          <a:xfrm>
            <a:off x="5629012" y="3603900"/>
            <a:ext cx="496447" cy="58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6DB0D3AC-170E-4FD6-A17E-1C3FA459BD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467" y="3547705"/>
            <a:ext cx="1907363" cy="2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Lamneck, Mark</dc:creator>
  <cp:lastModifiedBy>Lamneck, Mark</cp:lastModifiedBy>
  <cp:revision>10</cp:revision>
  <dcterms:created xsi:type="dcterms:W3CDTF">2024-03-13T11:52:55Z</dcterms:created>
  <dcterms:modified xsi:type="dcterms:W3CDTF">2024-03-14T16:34:21Z</dcterms:modified>
</cp:coreProperties>
</file>