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3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DDAED-EE4E-4D76-BC67-2729C4DD90B8}" type="datetimeFigureOut">
              <a:rPr lang="de-DE" smtClean="0"/>
              <a:t>13.03.2024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6437-2A9D-4441-9995-3EA0A398FB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480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DDAED-EE4E-4D76-BC67-2729C4DD90B8}" type="datetimeFigureOut">
              <a:rPr lang="de-DE" smtClean="0"/>
              <a:t>13.03.2024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6437-2A9D-4441-9995-3EA0A398FB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0120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DDAED-EE4E-4D76-BC67-2729C4DD90B8}" type="datetimeFigureOut">
              <a:rPr lang="de-DE" smtClean="0"/>
              <a:t>13.03.2024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6437-2A9D-4441-9995-3EA0A398FB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9082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DDAED-EE4E-4D76-BC67-2729C4DD90B8}" type="datetimeFigureOut">
              <a:rPr lang="de-DE" smtClean="0"/>
              <a:t>13.03.2024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6437-2A9D-4441-9995-3EA0A398FB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916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DDAED-EE4E-4D76-BC67-2729C4DD90B8}" type="datetimeFigureOut">
              <a:rPr lang="de-DE" smtClean="0"/>
              <a:t>13.03.2024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6437-2A9D-4441-9995-3EA0A398FB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869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DDAED-EE4E-4D76-BC67-2729C4DD90B8}" type="datetimeFigureOut">
              <a:rPr lang="de-DE" smtClean="0"/>
              <a:t>13.03.2024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6437-2A9D-4441-9995-3EA0A398FB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873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DDAED-EE4E-4D76-BC67-2729C4DD90B8}" type="datetimeFigureOut">
              <a:rPr lang="de-DE" smtClean="0"/>
              <a:t>13.03.2024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6437-2A9D-4441-9995-3EA0A398FB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493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DDAED-EE4E-4D76-BC67-2729C4DD90B8}" type="datetimeFigureOut">
              <a:rPr lang="de-DE" smtClean="0"/>
              <a:t>13.03.2024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6437-2A9D-4441-9995-3EA0A398FB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50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DDAED-EE4E-4D76-BC67-2729C4DD90B8}" type="datetimeFigureOut">
              <a:rPr lang="de-DE" smtClean="0"/>
              <a:t>13.03.2024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6437-2A9D-4441-9995-3EA0A398FB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340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DDAED-EE4E-4D76-BC67-2729C4DD90B8}" type="datetimeFigureOut">
              <a:rPr lang="de-DE" smtClean="0"/>
              <a:t>13.03.2024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6437-2A9D-4441-9995-3EA0A398FB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167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DDAED-EE4E-4D76-BC67-2729C4DD90B8}" type="datetimeFigureOut">
              <a:rPr lang="de-DE" smtClean="0"/>
              <a:t>13.03.2024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6437-2A9D-4441-9995-3EA0A398FB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2083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DDAED-EE4E-4D76-BC67-2729C4DD90B8}" type="datetimeFigureOut">
              <a:rPr lang="de-DE" smtClean="0"/>
              <a:t>13.03.2024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96437-2A9D-4441-9995-3EA0A398FB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5201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ADC1BA81-4CC6-4AFE-B3E6-68AA85FA5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4" y="2886864"/>
            <a:ext cx="1913369" cy="42857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CC23F9F-1FC6-4D27-9AE8-E521A05C2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989" y="2321622"/>
            <a:ext cx="1913369" cy="113935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7496B1F-F90A-4EEE-A2B3-556BA67466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988" y="941544"/>
            <a:ext cx="1913370" cy="1355388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2F635CFB-BEA3-4F5D-946F-DBD243F6A5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854" y="2478737"/>
            <a:ext cx="1989656" cy="1139357"/>
          </a:xfrm>
          <a:prstGeom prst="rect">
            <a:avLst/>
          </a:prstGeom>
        </p:spPr>
      </p:pic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8375AE59-5CE2-4A48-B445-DFEC2538E1CE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1396577" y="3048416"/>
            <a:ext cx="6652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F3B51848-C79F-4C74-AD29-22F9F84D2DED}"/>
              </a:ext>
            </a:extLst>
          </p:cNvPr>
          <p:cNvCxnSpPr>
            <a:cxnSpLocks/>
          </p:cNvCxnSpPr>
          <p:nvPr/>
        </p:nvCxnSpPr>
        <p:spPr>
          <a:xfrm flipV="1">
            <a:off x="3523376" y="1898311"/>
            <a:ext cx="581612" cy="7555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2" name="Grafik 21">
            <a:extLst>
              <a:ext uri="{FF2B5EF4-FFF2-40B4-BE49-F238E27FC236}">
                <a16:creationId xmlns:a16="http://schemas.microsoft.com/office/drawing/2014/main" id="{BDADF684-861C-4DED-8BF1-3192FE81DE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988" y="3484091"/>
            <a:ext cx="1913371" cy="2530195"/>
          </a:xfrm>
          <a:prstGeom prst="rect">
            <a:avLst/>
          </a:prstGeom>
        </p:spPr>
      </p:pic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BF577473-3090-43BD-8259-3664C7CAC6B1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3523376" y="2891300"/>
            <a:ext cx="58161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215A0-6798-43E8-8824-EFC346C2A1DA}"/>
              </a:ext>
            </a:extLst>
          </p:cNvPr>
          <p:cNvCxnSpPr>
            <a:cxnSpLocks/>
          </p:cNvCxnSpPr>
          <p:nvPr/>
        </p:nvCxnSpPr>
        <p:spPr>
          <a:xfrm>
            <a:off x="3523376" y="3128711"/>
            <a:ext cx="581612" cy="8379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7" name="Grafik 36">
            <a:extLst>
              <a:ext uri="{FF2B5EF4-FFF2-40B4-BE49-F238E27FC236}">
                <a16:creationId xmlns:a16="http://schemas.microsoft.com/office/drawing/2014/main" id="{4E283A67-C0AE-4BE9-92E0-E1E123D44E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461" y="690127"/>
            <a:ext cx="1913369" cy="2793964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B6EA1207-7D30-41EB-8235-A9356EDE0F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461" y="3618094"/>
            <a:ext cx="1913749" cy="2439371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F7178F13-1582-4E6C-9262-2E560E0AE06D}"/>
              </a:ext>
            </a:extLst>
          </p:cNvPr>
          <p:cNvCxnSpPr>
            <a:cxnSpLocks/>
          </p:cNvCxnSpPr>
          <p:nvPr/>
        </p:nvCxnSpPr>
        <p:spPr>
          <a:xfrm flipV="1">
            <a:off x="5629013" y="1501629"/>
            <a:ext cx="496447" cy="998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D467D5C2-A73F-4DF0-AD04-A3D09640E4DF}"/>
              </a:ext>
            </a:extLst>
          </p:cNvPr>
          <p:cNvCxnSpPr>
            <a:cxnSpLocks/>
          </p:cNvCxnSpPr>
          <p:nvPr/>
        </p:nvCxnSpPr>
        <p:spPr>
          <a:xfrm>
            <a:off x="5629013" y="3681413"/>
            <a:ext cx="496447" cy="586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415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Bildschirmpräsentation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Lamneck, Mark</dc:creator>
  <cp:lastModifiedBy>Lamneck, Mark</cp:lastModifiedBy>
  <cp:revision>9</cp:revision>
  <dcterms:created xsi:type="dcterms:W3CDTF">2024-03-13T11:52:55Z</dcterms:created>
  <dcterms:modified xsi:type="dcterms:W3CDTF">2024-03-13T16:04:46Z</dcterms:modified>
</cp:coreProperties>
</file>