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6"/>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5143500" type="screen16x9"/>
  <p:notesSz cx="6858000" cy="9144000"/>
  <p:embeddedFontLst>
    <p:embeddedFont>
      <p:font typeface="Arial Black" panose="020B0A04020102020204" pitchFamily="34" charset="0"/>
      <p:regular r:id="rId27"/>
      <p:bold r:id="rId28"/>
    </p:embeddedFont>
    <p:embeddedFont>
      <p:font typeface="Crete Round" panose="020B0604020202020204" charset="0"/>
      <p:regular r:id="rId29"/>
      <p:italic r:id="rId30"/>
    </p:embeddedFont>
    <p:embeddedFont>
      <p:font typeface="DM Sans" panose="020B0604020202020204" charset="0"/>
      <p:regular r:id="rId31"/>
      <p:bold r:id="rId32"/>
      <p:italic r:id="rId33"/>
      <p:boldItalic r:id="rId34"/>
    </p:embeddedFont>
    <p:embeddedFont>
      <p:font typeface="EB Garamond" panose="00000500000000000000" pitchFamily="2" charset="0"/>
      <p:regular r:id="rId35"/>
      <p:bold r:id="rId36"/>
      <p:italic r:id="rId37"/>
      <p:boldItalic r:id="rId38"/>
    </p:embeddedFont>
    <p:embeddedFont>
      <p:font typeface="Times" panose="02020603050405020304" pitchFamily="18"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9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e35e396e2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e35e396e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2a1fce7e6a8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2a1fce7e6a8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c6b3dab1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c6b3dab1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c6b3dab18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c6b3dab18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c6b3dab18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c6b3dab18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2c6b3dab183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2c6b3dab18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2c6b3dab183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2c6b3dab183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2c6b3dab18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2c6b3dab18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2c6b3dab183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2c6b3dab18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2c6b3dab18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2c6b3dab18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c7ff3625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c7ff3625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2c7ff36256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2c7ff36256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2c6b3dab183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2c6b3dab183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2c6b3dab18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2c6b3dab18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c6b3dab183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2c6b3dab18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c6b3dab183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2c6b3dab183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665e750c6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665e750c6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a1fce7e6a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a1fce7e6a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a1fce7e6a8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a1fce7e6a8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665e750c68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665e750c68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665e750c68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665e750c68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6cae47ff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6cae47ff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6c02007bd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26c02007bd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644450" y="699550"/>
            <a:ext cx="5717100" cy="2683500"/>
          </a:xfrm>
          <a:prstGeom prst="rect">
            <a:avLst/>
          </a:prstGeom>
        </p:spPr>
        <p:txBody>
          <a:bodyPr spcFirstLastPara="1" wrap="square" lIns="91425" tIns="91425" rIns="91425" bIns="91425" anchor="b" anchorCtr="0">
            <a:noAutofit/>
          </a:bodyPr>
          <a:lstStyle>
            <a:lvl1pPr lvl="0" rtl="0">
              <a:spcBef>
                <a:spcPts val="0"/>
              </a:spcBef>
              <a:spcAft>
                <a:spcPts val="0"/>
              </a:spcAft>
              <a:buSzPts val="5500"/>
              <a:buNone/>
              <a:defRPr sz="50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644450" y="3731350"/>
            <a:ext cx="5717100" cy="46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447700" y="-988645"/>
            <a:ext cx="9591705" cy="6242739"/>
            <a:chOff x="-447700" y="-988645"/>
            <a:chExt cx="9591705" cy="6242739"/>
          </a:xfrm>
        </p:grpSpPr>
        <p:grpSp>
          <p:nvGrpSpPr>
            <p:cNvPr id="13" name="Google Shape;13;p2"/>
            <p:cNvGrpSpPr/>
            <p:nvPr/>
          </p:nvGrpSpPr>
          <p:grpSpPr>
            <a:xfrm>
              <a:off x="8176886" y="0"/>
              <a:ext cx="967118" cy="5143484"/>
              <a:chOff x="296552" y="0"/>
              <a:chExt cx="1095264" cy="5143484"/>
            </a:xfrm>
          </p:grpSpPr>
          <p:sp>
            <p:nvSpPr>
              <p:cNvPr id="14" name="Google Shape;14;p2"/>
              <p:cNvSpPr/>
              <p:nvPr/>
            </p:nvSpPr>
            <p:spPr>
              <a:xfrm>
                <a:off x="296552" y="0"/>
                <a:ext cx="1095253" cy="5143484"/>
              </a:xfrm>
              <a:custGeom>
                <a:avLst/>
                <a:gdLst/>
                <a:ahLst/>
                <a:cxnLst/>
                <a:rect l="l" t="t" r="r" b="b"/>
                <a:pathLst>
                  <a:path w="50264" h="70144" extrusionOk="0">
                    <a:moveTo>
                      <a:pt x="1" y="0"/>
                    </a:moveTo>
                    <a:lnTo>
                      <a:pt x="1" y="70143"/>
                    </a:lnTo>
                    <a:lnTo>
                      <a:pt x="50264" y="70143"/>
                    </a:lnTo>
                    <a:lnTo>
                      <a:pt x="502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6552" y="2253775"/>
                <a:ext cx="1095264" cy="2889699"/>
              </a:xfrm>
              <a:custGeom>
                <a:avLst/>
                <a:gdLst/>
                <a:ahLst/>
                <a:cxnLst/>
                <a:rect l="l" t="t" r="r" b="b"/>
                <a:pathLst>
                  <a:path w="15212" h="31584" extrusionOk="0">
                    <a:moveTo>
                      <a:pt x="1" y="0"/>
                    </a:moveTo>
                    <a:lnTo>
                      <a:pt x="1" y="31583"/>
                    </a:lnTo>
                    <a:lnTo>
                      <a:pt x="15212" y="31583"/>
                    </a:lnTo>
                    <a:lnTo>
                      <a:pt x="15212" y="10072"/>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529675" y="1106559"/>
              <a:ext cx="75647" cy="932054"/>
              <a:chOff x="2969818" y="1135016"/>
              <a:chExt cx="39161" cy="482505"/>
            </a:xfrm>
          </p:grpSpPr>
          <p:sp>
            <p:nvSpPr>
              <p:cNvPr id="17" name="Google Shape;17;p2"/>
              <p:cNvSpPr/>
              <p:nvPr/>
            </p:nvSpPr>
            <p:spPr>
              <a:xfrm>
                <a:off x="2969818" y="1135016"/>
                <a:ext cx="39161" cy="39224"/>
              </a:xfrm>
              <a:custGeom>
                <a:avLst/>
                <a:gdLst/>
                <a:ahLst/>
                <a:cxnLst/>
                <a:rect l="l" t="t" r="r" b="b"/>
                <a:pathLst>
                  <a:path w="626" h="627" extrusionOk="0">
                    <a:moveTo>
                      <a:pt x="310" y="1"/>
                    </a:moveTo>
                    <a:cubicBezTo>
                      <a:pt x="135" y="1"/>
                      <a:pt x="0" y="143"/>
                      <a:pt x="0" y="317"/>
                    </a:cubicBezTo>
                    <a:cubicBezTo>
                      <a:pt x="0" y="491"/>
                      <a:pt x="135" y="626"/>
                      <a:pt x="310" y="626"/>
                    </a:cubicBezTo>
                    <a:cubicBezTo>
                      <a:pt x="484" y="626"/>
                      <a:pt x="625" y="491"/>
                      <a:pt x="625" y="317"/>
                    </a:cubicBezTo>
                    <a:cubicBezTo>
                      <a:pt x="625" y="143"/>
                      <a:pt x="484"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969818" y="1245993"/>
                <a:ext cx="39161" cy="39161"/>
              </a:xfrm>
              <a:custGeom>
                <a:avLst/>
                <a:gdLst/>
                <a:ahLst/>
                <a:cxnLst/>
                <a:rect l="l" t="t" r="r" b="b"/>
                <a:pathLst>
                  <a:path w="626" h="626" extrusionOk="0">
                    <a:moveTo>
                      <a:pt x="310" y="0"/>
                    </a:moveTo>
                    <a:cubicBezTo>
                      <a:pt x="135" y="0"/>
                      <a:pt x="0" y="142"/>
                      <a:pt x="0" y="316"/>
                    </a:cubicBezTo>
                    <a:cubicBezTo>
                      <a:pt x="0" y="484"/>
                      <a:pt x="135" y="626"/>
                      <a:pt x="310" y="626"/>
                    </a:cubicBezTo>
                    <a:cubicBezTo>
                      <a:pt x="484" y="626"/>
                      <a:pt x="625" y="484"/>
                      <a:pt x="625" y="316"/>
                    </a:cubicBezTo>
                    <a:cubicBezTo>
                      <a:pt x="625" y="142"/>
                      <a:pt x="484"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69818" y="1356907"/>
                <a:ext cx="39161" cy="39161"/>
              </a:xfrm>
              <a:custGeom>
                <a:avLst/>
                <a:gdLst/>
                <a:ahLst/>
                <a:cxnLst/>
                <a:rect l="l" t="t" r="r" b="b"/>
                <a:pathLst>
                  <a:path w="626" h="626" extrusionOk="0">
                    <a:moveTo>
                      <a:pt x="310" y="0"/>
                    </a:moveTo>
                    <a:cubicBezTo>
                      <a:pt x="135" y="0"/>
                      <a:pt x="0" y="136"/>
                      <a:pt x="0" y="310"/>
                    </a:cubicBezTo>
                    <a:cubicBezTo>
                      <a:pt x="0" y="484"/>
                      <a:pt x="135" y="626"/>
                      <a:pt x="310" y="626"/>
                    </a:cubicBezTo>
                    <a:cubicBezTo>
                      <a:pt x="484" y="626"/>
                      <a:pt x="625" y="484"/>
                      <a:pt x="625" y="310"/>
                    </a:cubicBezTo>
                    <a:cubicBezTo>
                      <a:pt x="625" y="136"/>
                      <a:pt x="484"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69818" y="1467821"/>
                <a:ext cx="39161" cy="39224"/>
              </a:xfrm>
              <a:custGeom>
                <a:avLst/>
                <a:gdLst/>
                <a:ahLst/>
                <a:cxnLst/>
                <a:rect l="l" t="t" r="r" b="b"/>
                <a:pathLst>
                  <a:path w="626" h="627" extrusionOk="0">
                    <a:moveTo>
                      <a:pt x="310" y="1"/>
                    </a:moveTo>
                    <a:cubicBezTo>
                      <a:pt x="135" y="1"/>
                      <a:pt x="0" y="136"/>
                      <a:pt x="0" y="310"/>
                    </a:cubicBezTo>
                    <a:cubicBezTo>
                      <a:pt x="0" y="484"/>
                      <a:pt x="135" y="626"/>
                      <a:pt x="310" y="626"/>
                    </a:cubicBezTo>
                    <a:cubicBezTo>
                      <a:pt x="484" y="626"/>
                      <a:pt x="625" y="484"/>
                      <a:pt x="625" y="310"/>
                    </a:cubicBezTo>
                    <a:cubicBezTo>
                      <a:pt x="625" y="136"/>
                      <a:pt x="484"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969818" y="1578360"/>
                <a:ext cx="39161" cy="39161"/>
              </a:xfrm>
              <a:custGeom>
                <a:avLst/>
                <a:gdLst/>
                <a:ahLst/>
                <a:cxnLst/>
                <a:rect l="l" t="t" r="r" b="b"/>
                <a:pathLst>
                  <a:path w="626" h="626" extrusionOk="0">
                    <a:moveTo>
                      <a:pt x="310" y="0"/>
                    </a:moveTo>
                    <a:cubicBezTo>
                      <a:pt x="135" y="0"/>
                      <a:pt x="0" y="142"/>
                      <a:pt x="0" y="316"/>
                    </a:cubicBezTo>
                    <a:cubicBezTo>
                      <a:pt x="0" y="490"/>
                      <a:pt x="135" y="626"/>
                      <a:pt x="310" y="626"/>
                    </a:cubicBezTo>
                    <a:cubicBezTo>
                      <a:pt x="484" y="626"/>
                      <a:pt x="625" y="490"/>
                      <a:pt x="625" y="316"/>
                    </a:cubicBezTo>
                    <a:cubicBezTo>
                      <a:pt x="625" y="142"/>
                      <a:pt x="484"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a:off x="-447700" y="3811300"/>
              <a:ext cx="1583656" cy="1442793"/>
            </a:xfrm>
            <a:custGeom>
              <a:avLst/>
              <a:gdLst/>
              <a:ahLst/>
              <a:cxnLst/>
              <a:rect l="l" t="t" r="r" b="b"/>
              <a:pathLst>
                <a:path w="19978" h="18201" extrusionOk="0">
                  <a:moveTo>
                    <a:pt x="9989" y="0"/>
                  </a:moveTo>
                  <a:cubicBezTo>
                    <a:pt x="7660" y="0"/>
                    <a:pt x="5330" y="888"/>
                    <a:pt x="3554" y="2665"/>
                  </a:cubicBezTo>
                  <a:cubicBezTo>
                    <a:pt x="1" y="6218"/>
                    <a:pt x="1" y="11983"/>
                    <a:pt x="3554" y="15535"/>
                  </a:cubicBezTo>
                  <a:cubicBezTo>
                    <a:pt x="5330" y="17312"/>
                    <a:pt x="7660" y="18200"/>
                    <a:pt x="9989" y="18200"/>
                  </a:cubicBezTo>
                  <a:cubicBezTo>
                    <a:pt x="12318" y="18200"/>
                    <a:pt x="14648" y="17312"/>
                    <a:pt x="16424" y="15535"/>
                  </a:cubicBezTo>
                  <a:cubicBezTo>
                    <a:pt x="19977" y="11983"/>
                    <a:pt x="19977" y="6218"/>
                    <a:pt x="16424" y="2665"/>
                  </a:cubicBezTo>
                  <a:cubicBezTo>
                    <a:pt x="14648" y="888"/>
                    <a:pt x="12318" y="0"/>
                    <a:pt x="99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2478" y="-988645"/>
              <a:ext cx="1879524" cy="1977301"/>
            </a:xfrm>
            <a:custGeom>
              <a:avLst/>
              <a:gdLst/>
              <a:ahLst/>
              <a:cxnLst/>
              <a:rect l="l" t="t" r="r" b="b"/>
              <a:pathLst>
                <a:path w="5456" h="5740" extrusionOk="0">
                  <a:moveTo>
                    <a:pt x="2728" y="1"/>
                  </a:moveTo>
                  <a:lnTo>
                    <a:pt x="2283" y="1503"/>
                  </a:lnTo>
                  <a:lnTo>
                    <a:pt x="1039" y="549"/>
                  </a:lnTo>
                  <a:lnTo>
                    <a:pt x="1567" y="2025"/>
                  </a:lnTo>
                  <a:lnTo>
                    <a:pt x="0" y="1980"/>
                  </a:lnTo>
                  <a:lnTo>
                    <a:pt x="1290" y="2870"/>
                  </a:lnTo>
                  <a:lnTo>
                    <a:pt x="0" y="3760"/>
                  </a:lnTo>
                  <a:lnTo>
                    <a:pt x="1567" y="3715"/>
                  </a:lnTo>
                  <a:lnTo>
                    <a:pt x="1039" y="5191"/>
                  </a:lnTo>
                  <a:lnTo>
                    <a:pt x="2283" y="4237"/>
                  </a:lnTo>
                  <a:lnTo>
                    <a:pt x="2728" y="5739"/>
                  </a:lnTo>
                  <a:lnTo>
                    <a:pt x="3173" y="4237"/>
                  </a:lnTo>
                  <a:lnTo>
                    <a:pt x="4411" y="5191"/>
                  </a:lnTo>
                  <a:lnTo>
                    <a:pt x="4411" y="5191"/>
                  </a:lnTo>
                  <a:lnTo>
                    <a:pt x="3889" y="3715"/>
                  </a:lnTo>
                  <a:lnTo>
                    <a:pt x="5455" y="3760"/>
                  </a:lnTo>
                  <a:lnTo>
                    <a:pt x="4159" y="2870"/>
                  </a:lnTo>
                  <a:lnTo>
                    <a:pt x="5455" y="1980"/>
                  </a:lnTo>
                  <a:lnTo>
                    <a:pt x="3889" y="2025"/>
                  </a:lnTo>
                  <a:lnTo>
                    <a:pt x="3889" y="2025"/>
                  </a:lnTo>
                  <a:lnTo>
                    <a:pt x="4411" y="549"/>
                  </a:lnTo>
                  <a:lnTo>
                    <a:pt x="3173" y="1503"/>
                  </a:lnTo>
                  <a:lnTo>
                    <a:pt x="2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44498" y="4636125"/>
              <a:ext cx="1679705" cy="185450"/>
            </a:xfrm>
            <a:custGeom>
              <a:avLst/>
              <a:gdLst/>
              <a:ahLst/>
              <a:cxnLst/>
              <a:rect l="l" t="t" r="r" b="b"/>
              <a:pathLst>
                <a:path w="15489" h="1710" fill="none" extrusionOk="0">
                  <a:moveTo>
                    <a:pt x="1" y="1709"/>
                  </a:moveTo>
                  <a:lnTo>
                    <a:pt x="1722" y="33"/>
                  </a:lnTo>
                  <a:lnTo>
                    <a:pt x="3437" y="1703"/>
                  </a:lnTo>
                  <a:lnTo>
                    <a:pt x="3444" y="1709"/>
                  </a:lnTo>
                  <a:lnTo>
                    <a:pt x="5159" y="39"/>
                  </a:lnTo>
                  <a:lnTo>
                    <a:pt x="6874" y="1709"/>
                  </a:lnTo>
                  <a:lnTo>
                    <a:pt x="8596" y="33"/>
                  </a:lnTo>
                  <a:lnTo>
                    <a:pt x="10318" y="1709"/>
                  </a:lnTo>
                  <a:lnTo>
                    <a:pt x="12039" y="33"/>
                  </a:lnTo>
                  <a:lnTo>
                    <a:pt x="13754" y="1703"/>
                  </a:lnTo>
                  <a:lnTo>
                    <a:pt x="13761" y="1709"/>
                  </a:lnTo>
                  <a:lnTo>
                    <a:pt x="15489" y="26"/>
                  </a:lnTo>
                  <a:lnTo>
                    <a:pt x="15476" y="7"/>
                  </a:lnTo>
                  <a:lnTo>
                    <a:pt x="13761" y="1684"/>
                  </a:lnTo>
                  <a:lnTo>
                    <a:pt x="12039" y="1"/>
                  </a:lnTo>
                  <a:lnTo>
                    <a:pt x="10318" y="1684"/>
                  </a:lnTo>
                  <a:lnTo>
                    <a:pt x="8596" y="1"/>
                  </a:lnTo>
                  <a:lnTo>
                    <a:pt x="6874" y="1684"/>
                  </a:lnTo>
                  <a:lnTo>
                    <a:pt x="5159" y="14"/>
                  </a:lnTo>
                  <a:lnTo>
                    <a:pt x="5159" y="7"/>
                  </a:lnTo>
                  <a:lnTo>
                    <a:pt x="3444" y="1684"/>
                  </a:lnTo>
                  <a:lnTo>
                    <a:pt x="1722" y="1"/>
                  </a:lnTo>
                  <a:lnTo>
                    <a:pt x="1" y="1684"/>
                  </a:lnTo>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76"/>
        <p:cNvGrpSpPr/>
        <p:nvPr/>
      </p:nvGrpSpPr>
      <p:grpSpPr>
        <a:xfrm>
          <a:off x="0" y="0"/>
          <a:ext cx="0" cy="0"/>
          <a:chOff x="0" y="0"/>
          <a:chExt cx="0" cy="0"/>
        </a:xfrm>
      </p:grpSpPr>
      <p:sp>
        <p:nvSpPr>
          <p:cNvPr id="277" name="Google Shape;277;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20_1">
    <p:spTree>
      <p:nvGrpSpPr>
        <p:cNvPr id="1" name="Shape 278"/>
        <p:cNvGrpSpPr/>
        <p:nvPr/>
      </p:nvGrpSpPr>
      <p:grpSpPr>
        <a:xfrm>
          <a:off x="0" y="0"/>
          <a:ext cx="0" cy="0"/>
          <a:chOff x="0" y="0"/>
          <a:chExt cx="0" cy="0"/>
        </a:xfrm>
      </p:grpSpPr>
      <p:sp>
        <p:nvSpPr>
          <p:cNvPr id="279" name="Google Shape;279;p13"/>
          <p:cNvSpPr txBox="1">
            <a:spLocks noGrp="1"/>
          </p:cNvSpPr>
          <p:nvPr>
            <p:ph type="title"/>
          </p:nvPr>
        </p:nvSpPr>
        <p:spPr>
          <a:xfrm>
            <a:off x="720000" y="48485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2800"/>
              <a:buNone/>
              <a:defRPr/>
            </a:lvl1pPr>
            <a:lvl2pPr lvl="1" algn="ctr" rtl="0">
              <a:spcBef>
                <a:spcPts val="0"/>
              </a:spcBef>
              <a:spcAft>
                <a:spcPts val="0"/>
              </a:spcAft>
              <a:buClr>
                <a:schemeClr val="dk1"/>
              </a:buClr>
              <a:buSzPts val="2800"/>
              <a:buNone/>
              <a:defRPr>
                <a:solidFill>
                  <a:schemeClr val="dk1"/>
                </a:solidFill>
              </a:defRPr>
            </a:lvl2pPr>
            <a:lvl3pPr lvl="2" algn="ctr" rtl="0">
              <a:spcBef>
                <a:spcPts val="0"/>
              </a:spcBef>
              <a:spcAft>
                <a:spcPts val="0"/>
              </a:spcAft>
              <a:buClr>
                <a:schemeClr val="dk1"/>
              </a:buClr>
              <a:buSzPts val="2800"/>
              <a:buNone/>
              <a:defRPr>
                <a:solidFill>
                  <a:schemeClr val="dk1"/>
                </a:solidFill>
              </a:defRPr>
            </a:lvl3pPr>
            <a:lvl4pPr lvl="3" algn="ctr" rtl="0">
              <a:spcBef>
                <a:spcPts val="0"/>
              </a:spcBef>
              <a:spcAft>
                <a:spcPts val="0"/>
              </a:spcAft>
              <a:buClr>
                <a:schemeClr val="dk1"/>
              </a:buClr>
              <a:buSzPts val="2800"/>
              <a:buNone/>
              <a:defRPr>
                <a:solidFill>
                  <a:schemeClr val="dk1"/>
                </a:solidFill>
              </a:defRPr>
            </a:lvl4pPr>
            <a:lvl5pPr lvl="4" algn="ctr" rtl="0">
              <a:spcBef>
                <a:spcPts val="0"/>
              </a:spcBef>
              <a:spcAft>
                <a:spcPts val="0"/>
              </a:spcAft>
              <a:buClr>
                <a:schemeClr val="dk1"/>
              </a:buClr>
              <a:buSzPts val="2800"/>
              <a:buNone/>
              <a:defRPr>
                <a:solidFill>
                  <a:schemeClr val="dk1"/>
                </a:solidFill>
              </a:defRPr>
            </a:lvl5pPr>
            <a:lvl6pPr lvl="5" algn="ctr" rtl="0">
              <a:spcBef>
                <a:spcPts val="0"/>
              </a:spcBef>
              <a:spcAft>
                <a:spcPts val="0"/>
              </a:spcAft>
              <a:buClr>
                <a:schemeClr val="dk1"/>
              </a:buClr>
              <a:buSzPts val="2800"/>
              <a:buNone/>
              <a:defRPr>
                <a:solidFill>
                  <a:schemeClr val="dk1"/>
                </a:solidFill>
              </a:defRPr>
            </a:lvl6pPr>
            <a:lvl7pPr lvl="6" algn="ctr" rtl="0">
              <a:spcBef>
                <a:spcPts val="0"/>
              </a:spcBef>
              <a:spcAft>
                <a:spcPts val="0"/>
              </a:spcAft>
              <a:buClr>
                <a:schemeClr val="dk1"/>
              </a:buClr>
              <a:buSzPts val="2800"/>
              <a:buNone/>
              <a:defRPr>
                <a:solidFill>
                  <a:schemeClr val="dk1"/>
                </a:solidFill>
              </a:defRPr>
            </a:lvl7pPr>
            <a:lvl8pPr lvl="7" algn="ctr" rtl="0">
              <a:spcBef>
                <a:spcPts val="0"/>
              </a:spcBef>
              <a:spcAft>
                <a:spcPts val="0"/>
              </a:spcAft>
              <a:buClr>
                <a:schemeClr val="dk1"/>
              </a:buClr>
              <a:buSzPts val="2800"/>
              <a:buNone/>
              <a:defRPr>
                <a:solidFill>
                  <a:schemeClr val="dk1"/>
                </a:solidFill>
              </a:defRPr>
            </a:lvl8pPr>
            <a:lvl9pPr lvl="8" algn="ctr" rtl="0">
              <a:spcBef>
                <a:spcPts val="0"/>
              </a:spcBef>
              <a:spcAft>
                <a:spcPts val="0"/>
              </a:spcAft>
              <a:buClr>
                <a:schemeClr val="dk1"/>
              </a:buClr>
              <a:buSzPts val="2800"/>
              <a:buNone/>
              <a:defRPr>
                <a:solidFill>
                  <a:schemeClr val="dk1"/>
                </a:solidFill>
              </a:defRPr>
            </a:lvl9pPr>
          </a:lstStyle>
          <a:p>
            <a:endParaRPr/>
          </a:p>
        </p:txBody>
      </p:sp>
      <p:sp>
        <p:nvSpPr>
          <p:cNvPr id="280" name="Google Shape;280;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bject on top, text on bottom" type="objOverTx">
  <p:cSld name="OBJECT_OVER_TEXT">
    <p:spTree>
      <p:nvGrpSpPr>
        <p:cNvPr id="1" name="Shape 281"/>
        <p:cNvGrpSpPr/>
        <p:nvPr/>
      </p:nvGrpSpPr>
      <p:grpSpPr>
        <a:xfrm>
          <a:off x="0" y="0"/>
          <a:ext cx="0" cy="0"/>
          <a:chOff x="0" y="0"/>
          <a:chExt cx="0" cy="0"/>
        </a:xfrm>
      </p:grpSpPr>
      <p:sp>
        <p:nvSpPr>
          <p:cNvPr id="282" name="Google Shape;282;p14"/>
          <p:cNvSpPr txBox="1">
            <a:spLocks noGrp="1"/>
          </p:cNvSpPr>
          <p:nvPr>
            <p:ph type="dt" idx="10"/>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83" name="Google Shape;283;p14"/>
          <p:cNvSpPr txBox="1">
            <a:spLocks noGrp="1"/>
          </p:cNvSpPr>
          <p:nvPr>
            <p:ph type="ftr" idx="11"/>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84" name="Google Shape;284;p14"/>
          <p:cNvSpPr txBox="1">
            <a:spLocks noGrp="1"/>
          </p:cNvSpPr>
          <p:nvPr>
            <p:ph type="sldNum" idx="12"/>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2400" b="0" i="0" u="none">
                <a:solidFill>
                  <a:schemeClr val="dk1"/>
                </a:solidFill>
                <a:latin typeface="Times"/>
                <a:ea typeface="Times"/>
                <a:cs typeface="Times"/>
                <a:sym typeface="Times"/>
              </a:defRPr>
            </a:lvl1pPr>
            <a:lvl2pPr marL="0" marR="0" lvl="1" indent="0" algn="l" rtl="0">
              <a:lnSpc>
                <a:spcPct val="100000"/>
              </a:lnSpc>
              <a:spcBef>
                <a:spcPts val="0"/>
              </a:spcBef>
              <a:spcAft>
                <a:spcPts val="0"/>
              </a:spcAft>
              <a:buNone/>
              <a:defRPr sz="2400" b="0" i="0" u="none">
                <a:solidFill>
                  <a:schemeClr val="dk1"/>
                </a:solidFill>
                <a:latin typeface="Times"/>
                <a:ea typeface="Times"/>
                <a:cs typeface="Times"/>
                <a:sym typeface="Times"/>
              </a:defRPr>
            </a:lvl2pPr>
            <a:lvl3pPr marL="0" marR="0" lvl="2" indent="0" algn="l" rtl="0">
              <a:lnSpc>
                <a:spcPct val="100000"/>
              </a:lnSpc>
              <a:spcBef>
                <a:spcPts val="0"/>
              </a:spcBef>
              <a:spcAft>
                <a:spcPts val="0"/>
              </a:spcAft>
              <a:buNone/>
              <a:defRPr sz="2400" b="0" i="0" u="none">
                <a:solidFill>
                  <a:schemeClr val="dk1"/>
                </a:solidFill>
                <a:latin typeface="Times"/>
                <a:ea typeface="Times"/>
                <a:cs typeface="Times"/>
                <a:sym typeface="Times"/>
              </a:defRPr>
            </a:lvl3pPr>
            <a:lvl4pPr marL="0" marR="0" lvl="3" indent="0" algn="l" rtl="0">
              <a:lnSpc>
                <a:spcPct val="100000"/>
              </a:lnSpc>
              <a:spcBef>
                <a:spcPts val="0"/>
              </a:spcBef>
              <a:spcAft>
                <a:spcPts val="0"/>
              </a:spcAft>
              <a:buNone/>
              <a:defRPr sz="2400" b="0" i="0" u="none">
                <a:solidFill>
                  <a:schemeClr val="dk1"/>
                </a:solidFill>
                <a:latin typeface="Times"/>
                <a:ea typeface="Times"/>
                <a:cs typeface="Times"/>
                <a:sym typeface="Times"/>
              </a:defRPr>
            </a:lvl4pPr>
            <a:lvl5pPr marL="0" marR="0" lvl="4" indent="0" algn="l" rtl="0">
              <a:lnSpc>
                <a:spcPct val="100000"/>
              </a:lnSpc>
              <a:spcBef>
                <a:spcPts val="0"/>
              </a:spcBef>
              <a:spcAft>
                <a:spcPts val="0"/>
              </a:spcAft>
              <a:buNone/>
              <a:defRPr sz="2400" b="0" i="0" u="none">
                <a:solidFill>
                  <a:schemeClr val="dk1"/>
                </a:solidFill>
                <a:latin typeface="Times"/>
                <a:ea typeface="Times"/>
                <a:cs typeface="Times"/>
                <a:sym typeface="Times"/>
              </a:defRPr>
            </a:lvl5pPr>
            <a:lvl6pPr marL="0" marR="0" lvl="5" indent="0" algn="l" rtl="0">
              <a:lnSpc>
                <a:spcPct val="100000"/>
              </a:lnSpc>
              <a:spcBef>
                <a:spcPts val="0"/>
              </a:spcBef>
              <a:spcAft>
                <a:spcPts val="0"/>
              </a:spcAft>
              <a:buNone/>
              <a:defRPr sz="2400" b="0" i="0" u="none">
                <a:solidFill>
                  <a:schemeClr val="dk1"/>
                </a:solidFill>
                <a:latin typeface="Times"/>
                <a:ea typeface="Times"/>
                <a:cs typeface="Times"/>
                <a:sym typeface="Times"/>
              </a:defRPr>
            </a:lvl6pPr>
            <a:lvl7pPr marL="0" marR="0" lvl="6" indent="0" algn="l" rtl="0">
              <a:lnSpc>
                <a:spcPct val="100000"/>
              </a:lnSpc>
              <a:spcBef>
                <a:spcPts val="0"/>
              </a:spcBef>
              <a:spcAft>
                <a:spcPts val="0"/>
              </a:spcAft>
              <a:buNone/>
              <a:defRPr sz="2400" b="0" i="0" u="none">
                <a:solidFill>
                  <a:schemeClr val="dk1"/>
                </a:solidFill>
                <a:latin typeface="Times"/>
                <a:ea typeface="Times"/>
                <a:cs typeface="Times"/>
                <a:sym typeface="Times"/>
              </a:defRPr>
            </a:lvl7pPr>
            <a:lvl8pPr marL="0" marR="0" lvl="7" indent="0" algn="l" rtl="0">
              <a:lnSpc>
                <a:spcPct val="100000"/>
              </a:lnSpc>
              <a:spcBef>
                <a:spcPts val="0"/>
              </a:spcBef>
              <a:spcAft>
                <a:spcPts val="0"/>
              </a:spcAft>
              <a:buNone/>
              <a:defRPr sz="2400" b="0" i="0" u="none">
                <a:solidFill>
                  <a:schemeClr val="dk1"/>
                </a:solidFill>
                <a:latin typeface="Times"/>
                <a:ea typeface="Times"/>
                <a:cs typeface="Times"/>
                <a:sym typeface="Times"/>
              </a:defRPr>
            </a:lvl8pPr>
            <a:lvl9pPr marL="0" marR="0" lvl="8" indent="0" algn="l" rtl="0">
              <a:lnSpc>
                <a:spcPct val="100000"/>
              </a:lnSpc>
              <a:spcBef>
                <a:spcPts val="0"/>
              </a:spcBef>
              <a:spcAft>
                <a:spcPts val="0"/>
              </a:spcAft>
              <a:buNone/>
              <a:defRPr sz="2400" b="0" i="0" u="none">
                <a:solidFill>
                  <a:schemeClr val="dk1"/>
                </a:solidFill>
                <a:latin typeface="Times"/>
                <a:ea typeface="Times"/>
                <a:cs typeface="Times"/>
                <a:sym typeface="Times"/>
              </a:defRPr>
            </a:lvl9pPr>
          </a:lstStyle>
          <a:p>
            <a:pPr marL="0" lvl="0" indent="0" algn="l" rtl="0">
              <a:spcBef>
                <a:spcPts val="0"/>
              </a:spcBef>
              <a:spcAft>
                <a:spcPts val="0"/>
              </a:spcAft>
              <a:buNone/>
            </a:pPr>
            <a:fld id="{00000000-1234-1234-1234-123412341234}" type="slidenum">
              <a:rPr lang="en"/>
              <a:t>‹#›</a:t>
            </a:fld>
            <a:endParaRPr sz="1300">
              <a:latin typeface="DM Sans"/>
              <a:ea typeface="DM Sans"/>
              <a:cs typeface="DM Sans"/>
              <a:sym typeface="DM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title"/>
          </p:nvPr>
        </p:nvSpPr>
        <p:spPr>
          <a:xfrm>
            <a:off x="720000" y="48485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1" name="Google Shape;61;p4"/>
          <p:cNvSpPr txBox="1">
            <a:spLocks noGrp="1"/>
          </p:cNvSpPr>
          <p:nvPr>
            <p:ph type="body" idx="1"/>
          </p:nvPr>
        </p:nvSpPr>
        <p:spPr>
          <a:xfrm>
            <a:off x="720000" y="1401575"/>
            <a:ext cx="2788200" cy="3207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lnSpc>
                <a:spcPct val="100000"/>
              </a:lnSpc>
              <a:spcBef>
                <a:spcPts val="1000"/>
              </a:spcBef>
              <a:spcAft>
                <a:spcPts val="0"/>
              </a:spcAft>
              <a:buSzPts val="1400"/>
              <a:buFont typeface="Roboto Condensed Light"/>
              <a:buChar char="○"/>
              <a:defRPr/>
            </a:lvl2pPr>
            <a:lvl3pPr marL="1371600" lvl="2" indent="-317500" rtl="0">
              <a:lnSpc>
                <a:spcPct val="100000"/>
              </a:lnSpc>
              <a:spcBef>
                <a:spcPts val="0"/>
              </a:spcBef>
              <a:spcAft>
                <a:spcPts val="0"/>
              </a:spcAft>
              <a:buSzPts val="1400"/>
              <a:buFont typeface="Roboto Condensed Light"/>
              <a:buChar char="■"/>
              <a:defRPr/>
            </a:lvl3pPr>
            <a:lvl4pPr marL="1828800" lvl="3" indent="-317500" rtl="0">
              <a:lnSpc>
                <a:spcPct val="100000"/>
              </a:lnSpc>
              <a:spcBef>
                <a:spcPts val="0"/>
              </a:spcBef>
              <a:spcAft>
                <a:spcPts val="0"/>
              </a:spcAft>
              <a:buSzPts val="1400"/>
              <a:buFont typeface="Roboto Condensed Light"/>
              <a:buChar char="●"/>
              <a:defRPr/>
            </a:lvl4pPr>
            <a:lvl5pPr marL="2286000" lvl="4" indent="-317500" rtl="0">
              <a:lnSpc>
                <a:spcPct val="100000"/>
              </a:lnSpc>
              <a:spcBef>
                <a:spcPts val="0"/>
              </a:spcBef>
              <a:spcAft>
                <a:spcPts val="0"/>
              </a:spcAft>
              <a:buSzPts val="1400"/>
              <a:buFont typeface="Roboto Condensed Light"/>
              <a:buChar char="○"/>
              <a:defRPr/>
            </a:lvl5pPr>
            <a:lvl6pPr marL="2743200" lvl="5" indent="-317500" rtl="0">
              <a:lnSpc>
                <a:spcPct val="100000"/>
              </a:lnSpc>
              <a:spcBef>
                <a:spcPts val="0"/>
              </a:spcBef>
              <a:spcAft>
                <a:spcPts val="0"/>
              </a:spcAft>
              <a:buSzPts val="1400"/>
              <a:buFont typeface="Roboto Condensed Light"/>
              <a:buChar char="■"/>
              <a:defRPr/>
            </a:lvl6pPr>
            <a:lvl7pPr marL="3200400" lvl="6" indent="-317500" rtl="0">
              <a:lnSpc>
                <a:spcPct val="100000"/>
              </a:lnSpc>
              <a:spcBef>
                <a:spcPts val="0"/>
              </a:spcBef>
              <a:spcAft>
                <a:spcPts val="0"/>
              </a:spcAft>
              <a:buSzPts val="1400"/>
              <a:buFont typeface="Roboto Condensed Light"/>
              <a:buChar char="●"/>
              <a:defRPr/>
            </a:lvl7pPr>
            <a:lvl8pPr marL="3657600" lvl="7" indent="-317500" rtl="0">
              <a:lnSpc>
                <a:spcPct val="100000"/>
              </a:lnSpc>
              <a:spcBef>
                <a:spcPts val="0"/>
              </a:spcBef>
              <a:spcAft>
                <a:spcPts val="0"/>
              </a:spcAft>
              <a:buSzPts val="1400"/>
              <a:buFont typeface="Roboto Condensed Light"/>
              <a:buChar char="○"/>
              <a:defRPr/>
            </a:lvl8pPr>
            <a:lvl9pPr marL="4114800" lvl="8" indent="-317500" rtl="0">
              <a:lnSpc>
                <a:spcPct val="100000"/>
              </a:lnSpc>
              <a:spcBef>
                <a:spcPts val="0"/>
              </a:spcBef>
              <a:spcAft>
                <a:spcPts val="0"/>
              </a:spcAft>
              <a:buSzPts val="1400"/>
              <a:buFont typeface="Roboto Condensed Light"/>
              <a:buChar char="■"/>
              <a:defRPr/>
            </a:lvl9pPr>
          </a:lstStyle>
          <a:p>
            <a:endParaRPr/>
          </a:p>
        </p:txBody>
      </p:sp>
      <p:sp>
        <p:nvSpPr>
          <p:cNvPr id="62" name="Google Shape;62;p4"/>
          <p:cNvSpPr/>
          <p:nvPr/>
        </p:nvSpPr>
        <p:spPr>
          <a:xfrm>
            <a:off x="25" y="4876050"/>
            <a:ext cx="9144020" cy="267449"/>
          </a:xfrm>
          <a:custGeom>
            <a:avLst/>
            <a:gdLst/>
            <a:ahLst/>
            <a:cxnLst/>
            <a:rect l="l" t="t" r="r" b="b"/>
            <a:pathLst>
              <a:path w="35233" h="4206" extrusionOk="0">
                <a:moveTo>
                  <a:pt x="0" y="1"/>
                </a:moveTo>
                <a:lnTo>
                  <a:pt x="0" y="4205"/>
                </a:lnTo>
                <a:lnTo>
                  <a:pt x="35233" y="4205"/>
                </a:lnTo>
                <a:lnTo>
                  <a:pt x="352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4"/>
          <p:cNvGrpSpPr/>
          <p:nvPr/>
        </p:nvGrpSpPr>
        <p:grpSpPr>
          <a:xfrm>
            <a:off x="8062201" y="-411195"/>
            <a:ext cx="1328907" cy="1328865"/>
            <a:chOff x="540475" y="1135025"/>
            <a:chExt cx="728607" cy="728545"/>
          </a:xfrm>
        </p:grpSpPr>
        <p:sp>
          <p:nvSpPr>
            <p:cNvPr id="64" name="Google Shape;64;p4"/>
            <p:cNvSpPr/>
            <p:nvPr/>
          </p:nvSpPr>
          <p:spPr>
            <a:xfrm>
              <a:off x="540475" y="1332643"/>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540475" y="1416157"/>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540475" y="1499296"/>
              <a:ext cx="728607" cy="63"/>
            </a:xfrm>
            <a:custGeom>
              <a:avLst/>
              <a:gdLst/>
              <a:ahLst/>
              <a:cxnLst/>
              <a:rect l="l" t="t" r="r" b="b"/>
              <a:pathLst>
                <a:path w="11647" h="1" fill="none" extrusionOk="0">
                  <a:moveTo>
                    <a:pt x="11646" y="0"/>
                  </a:moveTo>
                  <a:lnTo>
                    <a:pt x="1" y="0"/>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540475" y="1582748"/>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540475" y="1665886"/>
              <a:ext cx="728607" cy="63"/>
            </a:xfrm>
            <a:custGeom>
              <a:avLst/>
              <a:gdLst/>
              <a:ahLst/>
              <a:cxnLst/>
              <a:rect l="l" t="t" r="r" b="b"/>
              <a:pathLst>
                <a:path w="11647" h="1" fill="none" extrusionOk="0">
                  <a:moveTo>
                    <a:pt x="11646" y="0"/>
                  </a:moveTo>
                  <a:lnTo>
                    <a:pt x="1" y="0"/>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540475" y="1749338"/>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540475" y="1832852"/>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571128"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654642"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738156" y="1135025"/>
              <a:ext cx="63" cy="728545"/>
            </a:xfrm>
            <a:custGeom>
              <a:avLst/>
              <a:gdLst/>
              <a:ahLst/>
              <a:cxnLst/>
              <a:rect l="l" t="t" r="r" b="b"/>
              <a:pathLst>
                <a:path w="1" h="11646" fill="none" extrusionOk="0">
                  <a:moveTo>
                    <a:pt x="0" y="0"/>
                  </a:moveTo>
                  <a:lnTo>
                    <a:pt x="0"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21232"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904746"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987822"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1071336"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1154850" y="1135025"/>
              <a:ext cx="63" cy="728545"/>
            </a:xfrm>
            <a:custGeom>
              <a:avLst/>
              <a:gdLst/>
              <a:ahLst/>
              <a:cxnLst/>
              <a:rect l="l" t="t" r="r" b="b"/>
              <a:pathLst>
                <a:path w="1" h="11646" fill="none" extrusionOk="0">
                  <a:moveTo>
                    <a:pt x="0" y="0"/>
                  </a:moveTo>
                  <a:lnTo>
                    <a:pt x="0"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1237926"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4"/>
          <p:cNvSpPr/>
          <p:nvPr/>
        </p:nvSpPr>
        <p:spPr>
          <a:xfrm>
            <a:off x="8806124" y="273650"/>
            <a:ext cx="584976" cy="531701"/>
          </a:xfrm>
          <a:custGeom>
            <a:avLst/>
            <a:gdLst/>
            <a:ahLst/>
            <a:cxnLst/>
            <a:rect l="l" t="t" r="r" b="b"/>
            <a:pathLst>
              <a:path w="1845" h="1677" extrusionOk="0">
                <a:moveTo>
                  <a:pt x="913" y="0"/>
                </a:moveTo>
                <a:cubicBezTo>
                  <a:pt x="534" y="0"/>
                  <a:pt x="192" y="264"/>
                  <a:pt x="103" y="649"/>
                </a:cubicBezTo>
                <a:cubicBezTo>
                  <a:pt x="0" y="1101"/>
                  <a:pt x="284" y="1552"/>
                  <a:pt x="735" y="1655"/>
                </a:cubicBezTo>
                <a:cubicBezTo>
                  <a:pt x="799" y="1670"/>
                  <a:pt x="863" y="1677"/>
                  <a:pt x="925" y="1677"/>
                </a:cubicBezTo>
                <a:cubicBezTo>
                  <a:pt x="1307" y="1677"/>
                  <a:pt x="1653" y="1418"/>
                  <a:pt x="1741" y="1030"/>
                </a:cubicBezTo>
                <a:cubicBezTo>
                  <a:pt x="1844" y="578"/>
                  <a:pt x="1561" y="127"/>
                  <a:pt x="1109" y="24"/>
                </a:cubicBezTo>
                <a:cubicBezTo>
                  <a:pt x="1044" y="8"/>
                  <a:pt x="978" y="0"/>
                  <a:pt x="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sp>
        <p:nvSpPr>
          <p:cNvPr id="83" name="Google Shape;83;p5"/>
          <p:cNvSpPr txBox="1">
            <a:spLocks noGrp="1"/>
          </p:cNvSpPr>
          <p:nvPr>
            <p:ph type="title"/>
          </p:nvPr>
        </p:nvSpPr>
        <p:spPr>
          <a:xfrm>
            <a:off x="720000" y="48485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2800"/>
              <a:buNone/>
              <a:defRPr/>
            </a:lvl1pPr>
            <a:lvl2pPr lvl="1" algn="ctr" rtl="0">
              <a:spcBef>
                <a:spcPts val="0"/>
              </a:spcBef>
              <a:spcAft>
                <a:spcPts val="0"/>
              </a:spcAft>
              <a:buClr>
                <a:schemeClr val="dk1"/>
              </a:buClr>
              <a:buSzPts val="2800"/>
              <a:buNone/>
              <a:defRPr>
                <a:solidFill>
                  <a:schemeClr val="dk1"/>
                </a:solidFill>
              </a:defRPr>
            </a:lvl2pPr>
            <a:lvl3pPr lvl="2" algn="ctr" rtl="0">
              <a:spcBef>
                <a:spcPts val="0"/>
              </a:spcBef>
              <a:spcAft>
                <a:spcPts val="0"/>
              </a:spcAft>
              <a:buClr>
                <a:schemeClr val="dk1"/>
              </a:buClr>
              <a:buSzPts val="2800"/>
              <a:buNone/>
              <a:defRPr>
                <a:solidFill>
                  <a:schemeClr val="dk1"/>
                </a:solidFill>
              </a:defRPr>
            </a:lvl3pPr>
            <a:lvl4pPr lvl="3" algn="ctr" rtl="0">
              <a:spcBef>
                <a:spcPts val="0"/>
              </a:spcBef>
              <a:spcAft>
                <a:spcPts val="0"/>
              </a:spcAft>
              <a:buClr>
                <a:schemeClr val="dk1"/>
              </a:buClr>
              <a:buSzPts val="2800"/>
              <a:buNone/>
              <a:defRPr>
                <a:solidFill>
                  <a:schemeClr val="dk1"/>
                </a:solidFill>
              </a:defRPr>
            </a:lvl4pPr>
            <a:lvl5pPr lvl="4" algn="ctr" rtl="0">
              <a:spcBef>
                <a:spcPts val="0"/>
              </a:spcBef>
              <a:spcAft>
                <a:spcPts val="0"/>
              </a:spcAft>
              <a:buClr>
                <a:schemeClr val="dk1"/>
              </a:buClr>
              <a:buSzPts val="2800"/>
              <a:buNone/>
              <a:defRPr>
                <a:solidFill>
                  <a:schemeClr val="dk1"/>
                </a:solidFill>
              </a:defRPr>
            </a:lvl5pPr>
            <a:lvl6pPr lvl="5" algn="ctr" rtl="0">
              <a:spcBef>
                <a:spcPts val="0"/>
              </a:spcBef>
              <a:spcAft>
                <a:spcPts val="0"/>
              </a:spcAft>
              <a:buClr>
                <a:schemeClr val="dk1"/>
              </a:buClr>
              <a:buSzPts val="2800"/>
              <a:buNone/>
              <a:defRPr>
                <a:solidFill>
                  <a:schemeClr val="dk1"/>
                </a:solidFill>
              </a:defRPr>
            </a:lvl6pPr>
            <a:lvl7pPr lvl="6" algn="ctr" rtl="0">
              <a:spcBef>
                <a:spcPts val="0"/>
              </a:spcBef>
              <a:spcAft>
                <a:spcPts val="0"/>
              </a:spcAft>
              <a:buClr>
                <a:schemeClr val="dk1"/>
              </a:buClr>
              <a:buSzPts val="2800"/>
              <a:buNone/>
              <a:defRPr>
                <a:solidFill>
                  <a:schemeClr val="dk1"/>
                </a:solidFill>
              </a:defRPr>
            </a:lvl7pPr>
            <a:lvl8pPr lvl="7" algn="ctr" rtl="0">
              <a:spcBef>
                <a:spcPts val="0"/>
              </a:spcBef>
              <a:spcAft>
                <a:spcPts val="0"/>
              </a:spcAft>
              <a:buClr>
                <a:schemeClr val="dk1"/>
              </a:buClr>
              <a:buSzPts val="2800"/>
              <a:buNone/>
              <a:defRPr>
                <a:solidFill>
                  <a:schemeClr val="dk1"/>
                </a:solidFill>
              </a:defRPr>
            </a:lvl8pPr>
            <a:lvl9pPr lvl="8" algn="ctr" rtl="0">
              <a:spcBef>
                <a:spcPts val="0"/>
              </a:spcBef>
              <a:spcAft>
                <a:spcPts val="0"/>
              </a:spcAft>
              <a:buClr>
                <a:schemeClr val="dk1"/>
              </a:buClr>
              <a:buSzPts val="2800"/>
              <a:buNone/>
              <a:defRPr>
                <a:solidFill>
                  <a:schemeClr val="dk1"/>
                </a:solidFill>
              </a:defRPr>
            </a:lvl9pPr>
          </a:lstStyle>
          <a:p>
            <a:endParaRPr/>
          </a:p>
        </p:txBody>
      </p:sp>
      <p:sp>
        <p:nvSpPr>
          <p:cNvPr id="84" name="Google Shape;84;p5"/>
          <p:cNvSpPr txBox="1">
            <a:spLocks noGrp="1"/>
          </p:cNvSpPr>
          <p:nvPr>
            <p:ph type="body" idx="1"/>
          </p:nvPr>
        </p:nvSpPr>
        <p:spPr>
          <a:xfrm>
            <a:off x="720000" y="1401575"/>
            <a:ext cx="3666900" cy="3207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85" name="Google Shape;85;p5"/>
          <p:cNvSpPr txBox="1">
            <a:spLocks noGrp="1"/>
          </p:cNvSpPr>
          <p:nvPr>
            <p:ph type="body" idx="2"/>
          </p:nvPr>
        </p:nvSpPr>
        <p:spPr>
          <a:xfrm>
            <a:off x="4757100" y="1401575"/>
            <a:ext cx="3666900" cy="3207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86" name="Google Shape;86;p5"/>
          <p:cNvSpPr/>
          <p:nvPr/>
        </p:nvSpPr>
        <p:spPr>
          <a:xfrm>
            <a:off x="8736338" y="65105"/>
            <a:ext cx="902027" cy="948800"/>
          </a:xfrm>
          <a:custGeom>
            <a:avLst/>
            <a:gdLst/>
            <a:ahLst/>
            <a:cxnLst/>
            <a:rect l="l" t="t" r="r" b="b"/>
            <a:pathLst>
              <a:path w="5456" h="5739" extrusionOk="0">
                <a:moveTo>
                  <a:pt x="2728" y="0"/>
                </a:moveTo>
                <a:lnTo>
                  <a:pt x="2283" y="1502"/>
                </a:lnTo>
                <a:lnTo>
                  <a:pt x="1039" y="548"/>
                </a:lnTo>
                <a:lnTo>
                  <a:pt x="1567" y="2025"/>
                </a:lnTo>
                <a:lnTo>
                  <a:pt x="1" y="1980"/>
                </a:lnTo>
                <a:lnTo>
                  <a:pt x="1290" y="2869"/>
                </a:lnTo>
                <a:lnTo>
                  <a:pt x="1" y="3753"/>
                </a:lnTo>
                <a:lnTo>
                  <a:pt x="1567" y="3714"/>
                </a:lnTo>
                <a:lnTo>
                  <a:pt x="1039" y="5191"/>
                </a:lnTo>
                <a:lnTo>
                  <a:pt x="1039" y="5191"/>
                </a:lnTo>
                <a:lnTo>
                  <a:pt x="2283" y="4230"/>
                </a:lnTo>
                <a:lnTo>
                  <a:pt x="2728" y="5739"/>
                </a:lnTo>
                <a:lnTo>
                  <a:pt x="3173" y="4230"/>
                </a:lnTo>
                <a:lnTo>
                  <a:pt x="4417" y="5191"/>
                </a:lnTo>
                <a:lnTo>
                  <a:pt x="4417" y="5191"/>
                </a:lnTo>
                <a:lnTo>
                  <a:pt x="3889" y="3714"/>
                </a:lnTo>
                <a:lnTo>
                  <a:pt x="5456" y="3753"/>
                </a:lnTo>
                <a:lnTo>
                  <a:pt x="4166" y="2869"/>
                </a:lnTo>
                <a:lnTo>
                  <a:pt x="5456" y="1980"/>
                </a:lnTo>
                <a:lnTo>
                  <a:pt x="3889" y="2025"/>
                </a:lnTo>
                <a:lnTo>
                  <a:pt x="4417" y="548"/>
                </a:lnTo>
                <a:lnTo>
                  <a:pt x="3173" y="1502"/>
                </a:lnTo>
                <a:lnTo>
                  <a:pt x="27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5"/>
          <p:cNvGrpSpPr/>
          <p:nvPr/>
        </p:nvGrpSpPr>
        <p:grpSpPr>
          <a:xfrm rot="-5400000">
            <a:off x="-226416" y="4288476"/>
            <a:ext cx="948792" cy="948784"/>
            <a:chOff x="540475" y="1135025"/>
            <a:chExt cx="728607" cy="728545"/>
          </a:xfrm>
        </p:grpSpPr>
        <p:sp>
          <p:nvSpPr>
            <p:cNvPr id="88" name="Google Shape;88;p5"/>
            <p:cNvSpPr/>
            <p:nvPr/>
          </p:nvSpPr>
          <p:spPr>
            <a:xfrm>
              <a:off x="540475" y="1332643"/>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540475" y="1416157"/>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40475" y="1499296"/>
              <a:ext cx="728607" cy="63"/>
            </a:xfrm>
            <a:custGeom>
              <a:avLst/>
              <a:gdLst/>
              <a:ahLst/>
              <a:cxnLst/>
              <a:rect l="l" t="t" r="r" b="b"/>
              <a:pathLst>
                <a:path w="11647" h="1" fill="none" extrusionOk="0">
                  <a:moveTo>
                    <a:pt x="11646" y="0"/>
                  </a:moveTo>
                  <a:lnTo>
                    <a:pt x="1" y="0"/>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540475" y="1582748"/>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540475" y="1665886"/>
              <a:ext cx="728607" cy="63"/>
            </a:xfrm>
            <a:custGeom>
              <a:avLst/>
              <a:gdLst/>
              <a:ahLst/>
              <a:cxnLst/>
              <a:rect l="l" t="t" r="r" b="b"/>
              <a:pathLst>
                <a:path w="11647" h="1" fill="none" extrusionOk="0">
                  <a:moveTo>
                    <a:pt x="11646" y="0"/>
                  </a:moveTo>
                  <a:lnTo>
                    <a:pt x="1" y="0"/>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540475" y="1749338"/>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540475" y="1832852"/>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571128"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654642"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738156" y="1135025"/>
              <a:ext cx="63" cy="728545"/>
            </a:xfrm>
            <a:custGeom>
              <a:avLst/>
              <a:gdLst/>
              <a:ahLst/>
              <a:cxnLst/>
              <a:rect l="l" t="t" r="r" b="b"/>
              <a:pathLst>
                <a:path w="1" h="11646" fill="none" extrusionOk="0">
                  <a:moveTo>
                    <a:pt x="0" y="0"/>
                  </a:moveTo>
                  <a:lnTo>
                    <a:pt x="0"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821232"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904746"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987822"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1071336"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1154850" y="1135025"/>
              <a:ext cx="63" cy="728545"/>
            </a:xfrm>
            <a:custGeom>
              <a:avLst/>
              <a:gdLst/>
              <a:ahLst/>
              <a:cxnLst/>
              <a:rect l="l" t="t" r="r" b="b"/>
              <a:pathLst>
                <a:path w="1" h="11646" fill="none" extrusionOk="0">
                  <a:moveTo>
                    <a:pt x="0" y="0"/>
                  </a:moveTo>
                  <a:lnTo>
                    <a:pt x="0"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1237926"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5"/>
          <p:cNvSpPr/>
          <p:nvPr/>
        </p:nvSpPr>
        <p:spPr>
          <a:xfrm>
            <a:off x="7820273" y="354050"/>
            <a:ext cx="1679705" cy="185450"/>
          </a:xfrm>
          <a:custGeom>
            <a:avLst/>
            <a:gdLst/>
            <a:ahLst/>
            <a:cxnLst/>
            <a:rect l="l" t="t" r="r" b="b"/>
            <a:pathLst>
              <a:path w="15489" h="1710" fill="none" extrusionOk="0">
                <a:moveTo>
                  <a:pt x="1" y="1709"/>
                </a:moveTo>
                <a:lnTo>
                  <a:pt x="1722" y="33"/>
                </a:lnTo>
                <a:lnTo>
                  <a:pt x="3437" y="1703"/>
                </a:lnTo>
                <a:lnTo>
                  <a:pt x="3444" y="1709"/>
                </a:lnTo>
                <a:lnTo>
                  <a:pt x="5159" y="39"/>
                </a:lnTo>
                <a:lnTo>
                  <a:pt x="6874" y="1709"/>
                </a:lnTo>
                <a:lnTo>
                  <a:pt x="8596" y="33"/>
                </a:lnTo>
                <a:lnTo>
                  <a:pt x="10318" y="1709"/>
                </a:lnTo>
                <a:lnTo>
                  <a:pt x="12039" y="33"/>
                </a:lnTo>
                <a:lnTo>
                  <a:pt x="13754" y="1703"/>
                </a:lnTo>
                <a:lnTo>
                  <a:pt x="13761" y="1709"/>
                </a:lnTo>
                <a:lnTo>
                  <a:pt x="15489" y="26"/>
                </a:lnTo>
                <a:lnTo>
                  <a:pt x="15476" y="7"/>
                </a:lnTo>
                <a:lnTo>
                  <a:pt x="13761" y="1684"/>
                </a:lnTo>
                <a:lnTo>
                  <a:pt x="12039" y="1"/>
                </a:lnTo>
                <a:lnTo>
                  <a:pt x="10318" y="1684"/>
                </a:lnTo>
                <a:lnTo>
                  <a:pt x="8596" y="1"/>
                </a:lnTo>
                <a:lnTo>
                  <a:pt x="6874" y="1684"/>
                </a:lnTo>
                <a:lnTo>
                  <a:pt x="5159" y="14"/>
                </a:lnTo>
                <a:lnTo>
                  <a:pt x="5159" y="7"/>
                </a:lnTo>
                <a:lnTo>
                  <a:pt x="3444" y="1684"/>
                </a:lnTo>
                <a:lnTo>
                  <a:pt x="1722" y="1"/>
                </a:lnTo>
                <a:lnTo>
                  <a:pt x="1" y="1684"/>
                </a:lnTo>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5"/>
          <p:cNvGrpSpPr/>
          <p:nvPr/>
        </p:nvGrpSpPr>
        <p:grpSpPr>
          <a:xfrm>
            <a:off x="365775" y="4321019"/>
            <a:ext cx="1031167" cy="270974"/>
            <a:chOff x="2410825" y="2927325"/>
            <a:chExt cx="746249" cy="196102"/>
          </a:xfrm>
        </p:grpSpPr>
        <p:sp>
          <p:nvSpPr>
            <p:cNvPr id="106" name="Google Shape;106;p5"/>
            <p:cNvSpPr/>
            <p:nvPr/>
          </p:nvSpPr>
          <p:spPr>
            <a:xfrm>
              <a:off x="2410825" y="2927325"/>
              <a:ext cx="739620" cy="196102"/>
            </a:xfrm>
            <a:custGeom>
              <a:avLst/>
              <a:gdLst/>
              <a:ahLst/>
              <a:cxnLst/>
              <a:rect l="l" t="t" r="r" b="b"/>
              <a:pathLst>
                <a:path w="14400" h="3818" extrusionOk="0">
                  <a:moveTo>
                    <a:pt x="1910" y="0"/>
                  </a:moveTo>
                  <a:cubicBezTo>
                    <a:pt x="852" y="0"/>
                    <a:pt x="1" y="858"/>
                    <a:pt x="1" y="1909"/>
                  </a:cubicBezTo>
                  <a:cubicBezTo>
                    <a:pt x="1" y="2967"/>
                    <a:pt x="852" y="3818"/>
                    <a:pt x="1910" y="3818"/>
                  </a:cubicBezTo>
                  <a:lnTo>
                    <a:pt x="12491" y="3818"/>
                  </a:lnTo>
                  <a:cubicBezTo>
                    <a:pt x="13542" y="3818"/>
                    <a:pt x="14400" y="2967"/>
                    <a:pt x="14400" y="1909"/>
                  </a:cubicBezTo>
                  <a:cubicBezTo>
                    <a:pt x="14400" y="852"/>
                    <a:pt x="13542" y="0"/>
                    <a:pt x="12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2961640" y="2927325"/>
              <a:ext cx="195434" cy="195794"/>
            </a:xfrm>
            <a:custGeom>
              <a:avLst/>
              <a:gdLst/>
              <a:ahLst/>
              <a:cxnLst/>
              <a:rect l="l" t="t" r="r" b="b"/>
              <a:pathLst>
                <a:path w="3805" h="3812" fill="none" extrusionOk="0">
                  <a:moveTo>
                    <a:pt x="2180" y="155"/>
                  </a:moveTo>
                  <a:cubicBezTo>
                    <a:pt x="3147" y="316"/>
                    <a:pt x="3805" y="1219"/>
                    <a:pt x="3650" y="2186"/>
                  </a:cubicBezTo>
                  <a:cubicBezTo>
                    <a:pt x="3495" y="3154"/>
                    <a:pt x="2586" y="3811"/>
                    <a:pt x="1619" y="3657"/>
                  </a:cubicBezTo>
                  <a:cubicBezTo>
                    <a:pt x="652" y="3502"/>
                    <a:pt x="0" y="2593"/>
                    <a:pt x="155" y="1625"/>
                  </a:cubicBezTo>
                  <a:cubicBezTo>
                    <a:pt x="310" y="658"/>
                    <a:pt x="1219" y="0"/>
                    <a:pt x="2180" y="155"/>
                  </a:cubicBezTo>
                  <a:close/>
                </a:path>
              </a:pathLst>
            </a:custGeom>
            <a:noFill/>
            <a:ln w="19050" cap="flat" cmpd="sng">
              <a:solidFill>
                <a:schemeClr val="dk1"/>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9"/>
        <p:cNvGrpSpPr/>
        <p:nvPr/>
      </p:nvGrpSpPr>
      <p:grpSpPr>
        <a:xfrm>
          <a:off x="0" y="0"/>
          <a:ext cx="0" cy="0"/>
          <a:chOff x="0" y="0"/>
          <a:chExt cx="0" cy="0"/>
        </a:xfrm>
      </p:grpSpPr>
      <p:sp>
        <p:nvSpPr>
          <p:cNvPr id="110" name="Google Shape;110;p6"/>
          <p:cNvSpPr txBox="1">
            <a:spLocks noGrp="1"/>
          </p:cNvSpPr>
          <p:nvPr>
            <p:ph type="title"/>
          </p:nvPr>
        </p:nvSpPr>
        <p:spPr>
          <a:xfrm>
            <a:off x="720000" y="48485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2800"/>
              <a:buNone/>
              <a:defRPr/>
            </a:lvl1pPr>
            <a:lvl2pPr lvl="1" algn="ctr" rtl="0">
              <a:spcBef>
                <a:spcPts val="0"/>
              </a:spcBef>
              <a:spcAft>
                <a:spcPts val="0"/>
              </a:spcAft>
              <a:buClr>
                <a:schemeClr val="dk1"/>
              </a:buClr>
              <a:buSzPts val="2800"/>
              <a:buNone/>
              <a:defRPr>
                <a:solidFill>
                  <a:schemeClr val="dk1"/>
                </a:solidFill>
              </a:defRPr>
            </a:lvl2pPr>
            <a:lvl3pPr lvl="2" algn="ctr" rtl="0">
              <a:spcBef>
                <a:spcPts val="0"/>
              </a:spcBef>
              <a:spcAft>
                <a:spcPts val="0"/>
              </a:spcAft>
              <a:buClr>
                <a:schemeClr val="dk1"/>
              </a:buClr>
              <a:buSzPts val="2800"/>
              <a:buNone/>
              <a:defRPr>
                <a:solidFill>
                  <a:schemeClr val="dk1"/>
                </a:solidFill>
              </a:defRPr>
            </a:lvl3pPr>
            <a:lvl4pPr lvl="3" algn="ctr" rtl="0">
              <a:spcBef>
                <a:spcPts val="0"/>
              </a:spcBef>
              <a:spcAft>
                <a:spcPts val="0"/>
              </a:spcAft>
              <a:buClr>
                <a:schemeClr val="dk1"/>
              </a:buClr>
              <a:buSzPts val="2800"/>
              <a:buNone/>
              <a:defRPr>
                <a:solidFill>
                  <a:schemeClr val="dk1"/>
                </a:solidFill>
              </a:defRPr>
            </a:lvl4pPr>
            <a:lvl5pPr lvl="4" algn="ctr" rtl="0">
              <a:spcBef>
                <a:spcPts val="0"/>
              </a:spcBef>
              <a:spcAft>
                <a:spcPts val="0"/>
              </a:spcAft>
              <a:buClr>
                <a:schemeClr val="dk1"/>
              </a:buClr>
              <a:buSzPts val="2800"/>
              <a:buNone/>
              <a:defRPr>
                <a:solidFill>
                  <a:schemeClr val="dk1"/>
                </a:solidFill>
              </a:defRPr>
            </a:lvl5pPr>
            <a:lvl6pPr lvl="5" algn="ctr" rtl="0">
              <a:spcBef>
                <a:spcPts val="0"/>
              </a:spcBef>
              <a:spcAft>
                <a:spcPts val="0"/>
              </a:spcAft>
              <a:buClr>
                <a:schemeClr val="dk1"/>
              </a:buClr>
              <a:buSzPts val="2800"/>
              <a:buNone/>
              <a:defRPr>
                <a:solidFill>
                  <a:schemeClr val="dk1"/>
                </a:solidFill>
              </a:defRPr>
            </a:lvl6pPr>
            <a:lvl7pPr lvl="6" algn="ctr" rtl="0">
              <a:spcBef>
                <a:spcPts val="0"/>
              </a:spcBef>
              <a:spcAft>
                <a:spcPts val="0"/>
              </a:spcAft>
              <a:buClr>
                <a:schemeClr val="dk1"/>
              </a:buClr>
              <a:buSzPts val="2800"/>
              <a:buNone/>
              <a:defRPr>
                <a:solidFill>
                  <a:schemeClr val="dk1"/>
                </a:solidFill>
              </a:defRPr>
            </a:lvl7pPr>
            <a:lvl8pPr lvl="7" algn="ctr" rtl="0">
              <a:spcBef>
                <a:spcPts val="0"/>
              </a:spcBef>
              <a:spcAft>
                <a:spcPts val="0"/>
              </a:spcAft>
              <a:buClr>
                <a:schemeClr val="dk1"/>
              </a:buClr>
              <a:buSzPts val="2800"/>
              <a:buNone/>
              <a:defRPr>
                <a:solidFill>
                  <a:schemeClr val="dk1"/>
                </a:solidFill>
              </a:defRPr>
            </a:lvl8pPr>
            <a:lvl9pPr lvl="8" algn="ctr" rtl="0">
              <a:spcBef>
                <a:spcPts val="0"/>
              </a:spcBef>
              <a:spcAft>
                <a:spcPts val="0"/>
              </a:spcAft>
              <a:buClr>
                <a:schemeClr val="dk1"/>
              </a:buClr>
              <a:buSzPts val="2800"/>
              <a:buNone/>
              <a:defRPr>
                <a:solidFill>
                  <a:schemeClr val="dk1"/>
                </a:solidFill>
              </a:defRPr>
            </a:lvl9pPr>
          </a:lstStyle>
          <a:p>
            <a:endParaRPr/>
          </a:p>
        </p:txBody>
      </p:sp>
      <p:sp>
        <p:nvSpPr>
          <p:cNvPr id="111" name="Google Shape;111;p6"/>
          <p:cNvSpPr/>
          <p:nvPr/>
        </p:nvSpPr>
        <p:spPr>
          <a:xfrm>
            <a:off x="8356403" y="-682699"/>
            <a:ext cx="1679725" cy="1526749"/>
          </a:xfrm>
          <a:custGeom>
            <a:avLst/>
            <a:gdLst/>
            <a:ahLst/>
            <a:cxnLst/>
            <a:rect l="l" t="t" r="r" b="b"/>
            <a:pathLst>
              <a:path w="1845" h="1677" extrusionOk="0">
                <a:moveTo>
                  <a:pt x="913" y="0"/>
                </a:moveTo>
                <a:cubicBezTo>
                  <a:pt x="534" y="0"/>
                  <a:pt x="192" y="264"/>
                  <a:pt x="103" y="649"/>
                </a:cubicBezTo>
                <a:cubicBezTo>
                  <a:pt x="0" y="1101"/>
                  <a:pt x="284" y="1552"/>
                  <a:pt x="735" y="1655"/>
                </a:cubicBezTo>
                <a:cubicBezTo>
                  <a:pt x="799" y="1670"/>
                  <a:pt x="863" y="1677"/>
                  <a:pt x="925" y="1677"/>
                </a:cubicBezTo>
                <a:cubicBezTo>
                  <a:pt x="1307" y="1677"/>
                  <a:pt x="1653" y="1418"/>
                  <a:pt x="1741" y="1030"/>
                </a:cubicBezTo>
                <a:cubicBezTo>
                  <a:pt x="1844" y="578"/>
                  <a:pt x="1561" y="127"/>
                  <a:pt x="1109" y="24"/>
                </a:cubicBezTo>
                <a:cubicBezTo>
                  <a:pt x="1044" y="8"/>
                  <a:pt x="978" y="0"/>
                  <a:pt x="9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a:off x="-359790" y="4783325"/>
            <a:ext cx="1679705" cy="185450"/>
          </a:xfrm>
          <a:custGeom>
            <a:avLst/>
            <a:gdLst/>
            <a:ahLst/>
            <a:cxnLst/>
            <a:rect l="l" t="t" r="r" b="b"/>
            <a:pathLst>
              <a:path w="15489" h="1710" fill="none" extrusionOk="0">
                <a:moveTo>
                  <a:pt x="1" y="1709"/>
                </a:moveTo>
                <a:lnTo>
                  <a:pt x="1722" y="33"/>
                </a:lnTo>
                <a:lnTo>
                  <a:pt x="3437" y="1703"/>
                </a:lnTo>
                <a:lnTo>
                  <a:pt x="3444" y="1709"/>
                </a:lnTo>
                <a:lnTo>
                  <a:pt x="5159" y="39"/>
                </a:lnTo>
                <a:lnTo>
                  <a:pt x="6874" y="1709"/>
                </a:lnTo>
                <a:lnTo>
                  <a:pt x="8596" y="33"/>
                </a:lnTo>
                <a:lnTo>
                  <a:pt x="10318" y="1709"/>
                </a:lnTo>
                <a:lnTo>
                  <a:pt x="12039" y="33"/>
                </a:lnTo>
                <a:lnTo>
                  <a:pt x="13754" y="1703"/>
                </a:lnTo>
                <a:lnTo>
                  <a:pt x="13761" y="1709"/>
                </a:lnTo>
                <a:lnTo>
                  <a:pt x="15489" y="26"/>
                </a:lnTo>
                <a:lnTo>
                  <a:pt x="15476" y="7"/>
                </a:lnTo>
                <a:lnTo>
                  <a:pt x="13761" y="1684"/>
                </a:lnTo>
                <a:lnTo>
                  <a:pt x="12039" y="1"/>
                </a:lnTo>
                <a:lnTo>
                  <a:pt x="10318" y="1684"/>
                </a:lnTo>
                <a:lnTo>
                  <a:pt x="8596" y="1"/>
                </a:lnTo>
                <a:lnTo>
                  <a:pt x="6874" y="1684"/>
                </a:lnTo>
                <a:lnTo>
                  <a:pt x="5159" y="14"/>
                </a:lnTo>
                <a:lnTo>
                  <a:pt x="5159" y="7"/>
                </a:lnTo>
                <a:lnTo>
                  <a:pt x="3444" y="1684"/>
                </a:lnTo>
                <a:lnTo>
                  <a:pt x="1722" y="1"/>
                </a:lnTo>
                <a:lnTo>
                  <a:pt x="1" y="1684"/>
                </a:lnTo>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6"/>
          <p:cNvGrpSpPr/>
          <p:nvPr/>
        </p:nvGrpSpPr>
        <p:grpSpPr>
          <a:xfrm rot="10800000">
            <a:off x="8543925" y="782182"/>
            <a:ext cx="1031167" cy="270974"/>
            <a:chOff x="2410825" y="2927325"/>
            <a:chExt cx="746249" cy="196102"/>
          </a:xfrm>
        </p:grpSpPr>
        <p:sp>
          <p:nvSpPr>
            <p:cNvPr id="114" name="Google Shape;114;p6"/>
            <p:cNvSpPr/>
            <p:nvPr/>
          </p:nvSpPr>
          <p:spPr>
            <a:xfrm>
              <a:off x="2410825" y="2927325"/>
              <a:ext cx="739620" cy="196102"/>
            </a:xfrm>
            <a:custGeom>
              <a:avLst/>
              <a:gdLst/>
              <a:ahLst/>
              <a:cxnLst/>
              <a:rect l="l" t="t" r="r" b="b"/>
              <a:pathLst>
                <a:path w="14400" h="3818" extrusionOk="0">
                  <a:moveTo>
                    <a:pt x="1910" y="0"/>
                  </a:moveTo>
                  <a:cubicBezTo>
                    <a:pt x="852" y="0"/>
                    <a:pt x="1" y="858"/>
                    <a:pt x="1" y="1909"/>
                  </a:cubicBezTo>
                  <a:cubicBezTo>
                    <a:pt x="1" y="2967"/>
                    <a:pt x="852" y="3818"/>
                    <a:pt x="1910" y="3818"/>
                  </a:cubicBezTo>
                  <a:lnTo>
                    <a:pt x="12491" y="3818"/>
                  </a:lnTo>
                  <a:cubicBezTo>
                    <a:pt x="13542" y="3818"/>
                    <a:pt x="14400" y="2967"/>
                    <a:pt x="14400" y="1909"/>
                  </a:cubicBezTo>
                  <a:cubicBezTo>
                    <a:pt x="14400" y="852"/>
                    <a:pt x="13542" y="0"/>
                    <a:pt x="124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a:off x="2961640" y="2927325"/>
              <a:ext cx="195434" cy="195794"/>
            </a:xfrm>
            <a:custGeom>
              <a:avLst/>
              <a:gdLst/>
              <a:ahLst/>
              <a:cxnLst/>
              <a:rect l="l" t="t" r="r" b="b"/>
              <a:pathLst>
                <a:path w="3805" h="3812" fill="none" extrusionOk="0">
                  <a:moveTo>
                    <a:pt x="2180" y="155"/>
                  </a:moveTo>
                  <a:cubicBezTo>
                    <a:pt x="3147" y="316"/>
                    <a:pt x="3805" y="1219"/>
                    <a:pt x="3650" y="2186"/>
                  </a:cubicBezTo>
                  <a:cubicBezTo>
                    <a:pt x="3495" y="3154"/>
                    <a:pt x="2586" y="3811"/>
                    <a:pt x="1619" y="3657"/>
                  </a:cubicBezTo>
                  <a:cubicBezTo>
                    <a:pt x="652" y="3502"/>
                    <a:pt x="0" y="2593"/>
                    <a:pt x="155" y="1625"/>
                  </a:cubicBezTo>
                  <a:cubicBezTo>
                    <a:pt x="310" y="658"/>
                    <a:pt x="1219" y="0"/>
                    <a:pt x="2180" y="155"/>
                  </a:cubicBezTo>
                  <a:close/>
                </a:path>
              </a:pathLst>
            </a:custGeom>
            <a:noFill/>
            <a:ln w="19050" cap="flat" cmpd="sng">
              <a:solidFill>
                <a:schemeClr val="dk1"/>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7"/>
        <p:cNvGrpSpPr/>
        <p:nvPr/>
      </p:nvGrpSpPr>
      <p:grpSpPr>
        <a:xfrm>
          <a:off x="0" y="0"/>
          <a:ext cx="0" cy="0"/>
          <a:chOff x="0" y="0"/>
          <a:chExt cx="0" cy="0"/>
        </a:xfrm>
      </p:grpSpPr>
      <p:sp>
        <p:nvSpPr>
          <p:cNvPr id="118" name="Google Shape;118;p7"/>
          <p:cNvSpPr txBox="1">
            <a:spLocks noGrp="1"/>
          </p:cNvSpPr>
          <p:nvPr>
            <p:ph type="subTitle" idx="1"/>
          </p:nvPr>
        </p:nvSpPr>
        <p:spPr>
          <a:xfrm>
            <a:off x="1200675" y="2460305"/>
            <a:ext cx="2886300" cy="1050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19" name="Google Shape;119;p7"/>
          <p:cNvSpPr txBox="1">
            <a:spLocks noGrp="1"/>
          </p:cNvSpPr>
          <p:nvPr>
            <p:ph type="title"/>
          </p:nvPr>
        </p:nvSpPr>
        <p:spPr>
          <a:xfrm>
            <a:off x="1200675" y="1427325"/>
            <a:ext cx="2886300" cy="1007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0" name="Google Shape;120;p7"/>
          <p:cNvSpPr/>
          <p:nvPr/>
        </p:nvSpPr>
        <p:spPr>
          <a:xfrm>
            <a:off x="25" y="4876050"/>
            <a:ext cx="9144020" cy="267449"/>
          </a:xfrm>
          <a:custGeom>
            <a:avLst/>
            <a:gdLst/>
            <a:ahLst/>
            <a:cxnLst/>
            <a:rect l="l" t="t" r="r" b="b"/>
            <a:pathLst>
              <a:path w="35233" h="4206" extrusionOk="0">
                <a:moveTo>
                  <a:pt x="0" y="1"/>
                </a:moveTo>
                <a:lnTo>
                  <a:pt x="0" y="4205"/>
                </a:lnTo>
                <a:lnTo>
                  <a:pt x="35233" y="4205"/>
                </a:lnTo>
                <a:lnTo>
                  <a:pt x="352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474387" y="3428325"/>
            <a:ext cx="948808" cy="864456"/>
          </a:xfrm>
          <a:custGeom>
            <a:avLst/>
            <a:gdLst/>
            <a:ahLst/>
            <a:cxnLst/>
            <a:rect l="l" t="t" r="r" b="b"/>
            <a:pathLst>
              <a:path w="19977" h="18201" extrusionOk="0">
                <a:moveTo>
                  <a:pt x="9988" y="0"/>
                </a:moveTo>
                <a:cubicBezTo>
                  <a:pt x="7659" y="0"/>
                  <a:pt x="5329" y="888"/>
                  <a:pt x="3553" y="2665"/>
                </a:cubicBezTo>
                <a:cubicBezTo>
                  <a:pt x="0" y="6218"/>
                  <a:pt x="0" y="11982"/>
                  <a:pt x="3553" y="15535"/>
                </a:cubicBezTo>
                <a:cubicBezTo>
                  <a:pt x="5329" y="17312"/>
                  <a:pt x="7659" y="18200"/>
                  <a:pt x="9988" y="18200"/>
                </a:cubicBezTo>
                <a:cubicBezTo>
                  <a:pt x="12318" y="18200"/>
                  <a:pt x="14647" y="17312"/>
                  <a:pt x="16423" y="15535"/>
                </a:cubicBezTo>
                <a:cubicBezTo>
                  <a:pt x="19976" y="11982"/>
                  <a:pt x="19976" y="6218"/>
                  <a:pt x="16423" y="2665"/>
                </a:cubicBezTo>
                <a:cubicBezTo>
                  <a:pt x="14647" y="888"/>
                  <a:pt x="12318" y="0"/>
                  <a:pt x="99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7669002" y="4351726"/>
            <a:ext cx="1505242" cy="1583551"/>
          </a:xfrm>
          <a:custGeom>
            <a:avLst/>
            <a:gdLst/>
            <a:ahLst/>
            <a:cxnLst/>
            <a:rect l="l" t="t" r="r" b="b"/>
            <a:pathLst>
              <a:path w="5456" h="5740" extrusionOk="0">
                <a:moveTo>
                  <a:pt x="2728" y="1"/>
                </a:moveTo>
                <a:lnTo>
                  <a:pt x="2283" y="1503"/>
                </a:lnTo>
                <a:lnTo>
                  <a:pt x="1039" y="549"/>
                </a:lnTo>
                <a:lnTo>
                  <a:pt x="1567" y="2025"/>
                </a:lnTo>
                <a:lnTo>
                  <a:pt x="0" y="1980"/>
                </a:lnTo>
                <a:lnTo>
                  <a:pt x="1290" y="2870"/>
                </a:lnTo>
                <a:lnTo>
                  <a:pt x="0" y="3760"/>
                </a:lnTo>
                <a:lnTo>
                  <a:pt x="1567" y="3715"/>
                </a:lnTo>
                <a:lnTo>
                  <a:pt x="1039" y="5191"/>
                </a:lnTo>
                <a:lnTo>
                  <a:pt x="2283" y="4237"/>
                </a:lnTo>
                <a:lnTo>
                  <a:pt x="2728" y="5739"/>
                </a:lnTo>
                <a:lnTo>
                  <a:pt x="3173" y="4237"/>
                </a:lnTo>
                <a:lnTo>
                  <a:pt x="4411" y="5191"/>
                </a:lnTo>
                <a:lnTo>
                  <a:pt x="4411" y="5191"/>
                </a:lnTo>
                <a:lnTo>
                  <a:pt x="3889" y="3715"/>
                </a:lnTo>
                <a:lnTo>
                  <a:pt x="5455" y="3760"/>
                </a:lnTo>
                <a:lnTo>
                  <a:pt x="4159" y="2870"/>
                </a:lnTo>
                <a:lnTo>
                  <a:pt x="5455" y="1980"/>
                </a:lnTo>
                <a:lnTo>
                  <a:pt x="3889" y="2025"/>
                </a:lnTo>
                <a:lnTo>
                  <a:pt x="3889" y="2025"/>
                </a:lnTo>
                <a:lnTo>
                  <a:pt x="4411" y="549"/>
                </a:lnTo>
                <a:lnTo>
                  <a:pt x="3173" y="1503"/>
                </a:lnTo>
                <a:lnTo>
                  <a:pt x="2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7"/>
          <p:cNvGrpSpPr/>
          <p:nvPr/>
        </p:nvGrpSpPr>
        <p:grpSpPr>
          <a:xfrm>
            <a:off x="-128223" y="-233720"/>
            <a:ext cx="1328907" cy="1328865"/>
            <a:chOff x="540475" y="1135025"/>
            <a:chExt cx="728607" cy="728545"/>
          </a:xfrm>
        </p:grpSpPr>
        <p:sp>
          <p:nvSpPr>
            <p:cNvPr id="124" name="Google Shape;124;p7"/>
            <p:cNvSpPr/>
            <p:nvPr/>
          </p:nvSpPr>
          <p:spPr>
            <a:xfrm>
              <a:off x="540475" y="1332643"/>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540475" y="1416157"/>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540475" y="1499296"/>
              <a:ext cx="728607" cy="63"/>
            </a:xfrm>
            <a:custGeom>
              <a:avLst/>
              <a:gdLst/>
              <a:ahLst/>
              <a:cxnLst/>
              <a:rect l="l" t="t" r="r" b="b"/>
              <a:pathLst>
                <a:path w="11647" h="1" fill="none" extrusionOk="0">
                  <a:moveTo>
                    <a:pt x="11646" y="0"/>
                  </a:moveTo>
                  <a:lnTo>
                    <a:pt x="1" y="0"/>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540475" y="1582748"/>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540475" y="1665886"/>
              <a:ext cx="728607" cy="63"/>
            </a:xfrm>
            <a:custGeom>
              <a:avLst/>
              <a:gdLst/>
              <a:ahLst/>
              <a:cxnLst/>
              <a:rect l="l" t="t" r="r" b="b"/>
              <a:pathLst>
                <a:path w="11647" h="1" fill="none" extrusionOk="0">
                  <a:moveTo>
                    <a:pt x="11646" y="0"/>
                  </a:moveTo>
                  <a:lnTo>
                    <a:pt x="1" y="0"/>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540475" y="1749338"/>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540475" y="1832852"/>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571128"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654642"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738156" y="1135025"/>
              <a:ext cx="63" cy="728545"/>
            </a:xfrm>
            <a:custGeom>
              <a:avLst/>
              <a:gdLst/>
              <a:ahLst/>
              <a:cxnLst/>
              <a:rect l="l" t="t" r="r" b="b"/>
              <a:pathLst>
                <a:path w="1" h="11646" fill="none" extrusionOk="0">
                  <a:moveTo>
                    <a:pt x="0" y="0"/>
                  </a:moveTo>
                  <a:lnTo>
                    <a:pt x="0"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821232"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904746"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987822"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071336"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1154850" y="1135025"/>
              <a:ext cx="63" cy="728545"/>
            </a:xfrm>
            <a:custGeom>
              <a:avLst/>
              <a:gdLst/>
              <a:ahLst/>
              <a:cxnLst/>
              <a:rect l="l" t="t" r="r" b="b"/>
              <a:pathLst>
                <a:path w="1" h="11646" fill="none" extrusionOk="0">
                  <a:moveTo>
                    <a:pt x="0" y="0"/>
                  </a:moveTo>
                  <a:lnTo>
                    <a:pt x="0"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1237926"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7"/>
          <p:cNvSpPr/>
          <p:nvPr/>
        </p:nvSpPr>
        <p:spPr>
          <a:xfrm>
            <a:off x="8129149" y="-296950"/>
            <a:ext cx="584976" cy="531701"/>
          </a:xfrm>
          <a:custGeom>
            <a:avLst/>
            <a:gdLst/>
            <a:ahLst/>
            <a:cxnLst/>
            <a:rect l="l" t="t" r="r" b="b"/>
            <a:pathLst>
              <a:path w="1845" h="1677" extrusionOk="0">
                <a:moveTo>
                  <a:pt x="913" y="0"/>
                </a:moveTo>
                <a:cubicBezTo>
                  <a:pt x="534" y="0"/>
                  <a:pt x="192" y="264"/>
                  <a:pt x="103" y="649"/>
                </a:cubicBezTo>
                <a:cubicBezTo>
                  <a:pt x="0" y="1101"/>
                  <a:pt x="284" y="1552"/>
                  <a:pt x="735" y="1655"/>
                </a:cubicBezTo>
                <a:cubicBezTo>
                  <a:pt x="799" y="1670"/>
                  <a:pt x="863" y="1677"/>
                  <a:pt x="925" y="1677"/>
                </a:cubicBezTo>
                <a:cubicBezTo>
                  <a:pt x="1307" y="1677"/>
                  <a:pt x="1653" y="1418"/>
                  <a:pt x="1741" y="1030"/>
                </a:cubicBezTo>
                <a:cubicBezTo>
                  <a:pt x="1844" y="578"/>
                  <a:pt x="1561" y="127"/>
                  <a:pt x="1109" y="24"/>
                </a:cubicBezTo>
                <a:cubicBezTo>
                  <a:pt x="1044" y="8"/>
                  <a:pt x="978" y="0"/>
                  <a:pt x="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7"/>
          <p:cNvGrpSpPr/>
          <p:nvPr/>
        </p:nvGrpSpPr>
        <p:grpSpPr>
          <a:xfrm>
            <a:off x="8383800" y="3990471"/>
            <a:ext cx="75647" cy="932054"/>
            <a:chOff x="2969818" y="1135016"/>
            <a:chExt cx="39161" cy="482505"/>
          </a:xfrm>
        </p:grpSpPr>
        <p:sp>
          <p:nvSpPr>
            <p:cNvPr id="142" name="Google Shape;142;p7"/>
            <p:cNvSpPr/>
            <p:nvPr/>
          </p:nvSpPr>
          <p:spPr>
            <a:xfrm>
              <a:off x="2969818" y="1135016"/>
              <a:ext cx="39161" cy="39224"/>
            </a:xfrm>
            <a:custGeom>
              <a:avLst/>
              <a:gdLst/>
              <a:ahLst/>
              <a:cxnLst/>
              <a:rect l="l" t="t" r="r" b="b"/>
              <a:pathLst>
                <a:path w="626" h="627" extrusionOk="0">
                  <a:moveTo>
                    <a:pt x="310" y="1"/>
                  </a:moveTo>
                  <a:cubicBezTo>
                    <a:pt x="135" y="1"/>
                    <a:pt x="0" y="143"/>
                    <a:pt x="0" y="317"/>
                  </a:cubicBezTo>
                  <a:cubicBezTo>
                    <a:pt x="0" y="491"/>
                    <a:pt x="135" y="626"/>
                    <a:pt x="310" y="626"/>
                  </a:cubicBezTo>
                  <a:cubicBezTo>
                    <a:pt x="484" y="626"/>
                    <a:pt x="625" y="491"/>
                    <a:pt x="625" y="317"/>
                  </a:cubicBezTo>
                  <a:cubicBezTo>
                    <a:pt x="625" y="143"/>
                    <a:pt x="484"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2969818" y="1245993"/>
              <a:ext cx="39161" cy="39161"/>
            </a:xfrm>
            <a:custGeom>
              <a:avLst/>
              <a:gdLst/>
              <a:ahLst/>
              <a:cxnLst/>
              <a:rect l="l" t="t" r="r" b="b"/>
              <a:pathLst>
                <a:path w="626" h="626" extrusionOk="0">
                  <a:moveTo>
                    <a:pt x="310" y="0"/>
                  </a:moveTo>
                  <a:cubicBezTo>
                    <a:pt x="135" y="0"/>
                    <a:pt x="0" y="142"/>
                    <a:pt x="0" y="316"/>
                  </a:cubicBezTo>
                  <a:cubicBezTo>
                    <a:pt x="0" y="484"/>
                    <a:pt x="135" y="626"/>
                    <a:pt x="310" y="626"/>
                  </a:cubicBezTo>
                  <a:cubicBezTo>
                    <a:pt x="484" y="626"/>
                    <a:pt x="625" y="484"/>
                    <a:pt x="625" y="316"/>
                  </a:cubicBezTo>
                  <a:cubicBezTo>
                    <a:pt x="625" y="142"/>
                    <a:pt x="484"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2969818" y="1356907"/>
              <a:ext cx="39161" cy="39161"/>
            </a:xfrm>
            <a:custGeom>
              <a:avLst/>
              <a:gdLst/>
              <a:ahLst/>
              <a:cxnLst/>
              <a:rect l="l" t="t" r="r" b="b"/>
              <a:pathLst>
                <a:path w="626" h="626" extrusionOk="0">
                  <a:moveTo>
                    <a:pt x="310" y="0"/>
                  </a:moveTo>
                  <a:cubicBezTo>
                    <a:pt x="135" y="0"/>
                    <a:pt x="0" y="136"/>
                    <a:pt x="0" y="310"/>
                  </a:cubicBezTo>
                  <a:cubicBezTo>
                    <a:pt x="0" y="484"/>
                    <a:pt x="135" y="626"/>
                    <a:pt x="310" y="626"/>
                  </a:cubicBezTo>
                  <a:cubicBezTo>
                    <a:pt x="484" y="626"/>
                    <a:pt x="625" y="484"/>
                    <a:pt x="625" y="310"/>
                  </a:cubicBezTo>
                  <a:cubicBezTo>
                    <a:pt x="625" y="136"/>
                    <a:pt x="484"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2969818" y="1467821"/>
              <a:ext cx="39161" cy="39224"/>
            </a:xfrm>
            <a:custGeom>
              <a:avLst/>
              <a:gdLst/>
              <a:ahLst/>
              <a:cxnLst/>
              <a:rect l="l" t="t" r="r" b="b"/>
              <a:pathLst>
                <a:path w="626" h="627" extrusionOk="0">
                  <a:moveTo>
                    <a:pt x="310" y="1"/>
                  </a:moveTo>
                  <a:cubicBezTo>
                    <a:pt x="135" y="1"/>
                    <a:pt x="0" y="136"/>
                    <a:pt x="0" y="310"/>
                  </a:cubicBezTo>
                  <a:cubicBezTo>
                    <a:pt x="0" y="484"/>
                    <a:pt x="135" y="626"/>
                    <a:pt x="310" y="626"/>
                  </a:cubicBezTo>
                  <a:cubicBezTo>
                    <a:pt x="484" y="626"/>
                    <a:pt x="625" y="484"/>
                    <a:pt x="625" y="310"/>
                  </a:cubicBezTo>
                  <a:cubicBezTo>
                    <a:pt x="625" y="136"/>
                    <a:pt x="484"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2969818" y="1578360"/>
              <a:ext cx="39161" cy="39161"/>
            </a:xfrm>
            <a:custGeom>
              <a:avLst/>
              <a:gdLst/>
              <a:ahLst/>
              <a:cxnLst/>
              <a:rect l="l" t="t" r="r" b="b"/>
              <a:pathLst>
                <a:path w="626" h="626" extrusionOk="0">
                  <a:moveTo>
                    <a:pt x="310" y="0"/>
                  </a:moveTo>
                  <a:cubicBezTo>
                    <a:pt x="135" y="0"/>
                    <a:pt x="0" y="142"/>
                    <a:pt x="0" y="316"/>
                  </a:cubicBezTo>
                  <a:cubicBezTo>
                    <a:pt x="0" y="490"/>
                    <a:pt x="135" y="626"/>
                    <a:pt x="310" y="626"/>
                  </a:cubicBezTo>
                  <a:cubicBezTo>
                    <a:pt x="484" y="626"/>
                    <a:pt x="625" y="490"/>
                    <a:pt x="625" y="316"/>
                  </a:cubicBezTo>
                  <a:cubicBezTo>
                    <a:pt x="625" y="142"/>
                    <a:pt x="484"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7"/>
          <p:cNvGrpSpPr/>
          <p:nvPr/>
        </p:nvGrpSpPr>
        <p:grpSpPr>
          <a:xfrm>
            <a:off x="374047" y="4240051"/>
            <a:ext cx="906470" cy="432900"/>
            <a:chOff x="4097650" y="1911050"/>
            <a:chExt cx="272475" cy="130125"/>
          </a:xfrm>
        </p:grpSpPr>
        <p:sp>
          <p:nvSpPr>
            <p:cNvPr id="148" name="Google Shape;148;p7"/>
            <p:cNvSpPr/>
            <p:nvPr/>
          </p:nvSpPr>
          <p:spPr>
            <a:xfrm>
              <a:off x="4097650" y="1911050"/>
              <a:ext cx="272475" cy="130125"/>
            </a:xfrm>
            <a:custGeom>
              <a:avLst/>
              <a:gdLst/>
              <a:ahLst/>
              <a:cxnLst/>
              <a:rect l="l" t="t" r="r" b="b"/>
              <a:pathLst>
                <a:path w="10899" h="5205" extrusionOk="0">
                  <a:moveTo>
                    <a:pt x="1600" y="0"/>
                  </a:moveTo>
                  <a:cubicBezTo>
                    <a:pt x="658" y="0"/>
                    <a:pt x="1" y="961"/>
                    <a:pt x="362" y="1825"/>
                  </a:cubicBezTo>
                  <a:cubicBezTo>
                    <a:pt x="1194" y="3811"/>
                    <a:pt x="3160" y="5204"/>
                    <a:pt x="5449" y="5204"/>
                  </a:cubicBezTo>
                  <a:cubicBezTo>
                    <a:pt x="7739" y="5204"/>
                    <a:pt x="9705" y="3811"/>
                    <a:pt x="10537" y="1825"/>
                  </a:cubicBezTo>
                  <a:cubicBezTo>
                    <a:pt x="10898" y="955"/>
                    <a:pt x="10240" y="0"/>
                    <a:pt x="9299" y="0"/>
                  </a:cubicBezTo>
                  <a:cubicBezTo>
                    <a:pt x="8757" y="0"/>
                    <a:pt x="8287" y="336"/>
                    <a:pt x="8067" y="832"/>
                  </a:cubicBezTo>
                  <a:cubicBezTo>
                    <a:pt x="7629" y="1838"/>
                    <a:pt x="6623" y="2547"/>
                    <a:pt x="5449" y="2547"/>
                  </a:cubicBezTo>
                  <a:cubicBezTo>
                    <a:pt x="4276" y="2547"/>
                    <a:pt x="3270" y="1838"/>
                    <a:pt x="2831" y="832"/>
                  </a:cubicBezTo>
                  <a:cubicBezTo>
                    <a:pt x="2612" y="336"/>
                    <a:pt x="2142" y="0"/>
                    <a:pt x="16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4296100" y="1911200"/>
              <a:ext cx="66925" cy="66925"/>
            </a:xfrm>
            <a:custGeom>
              <a:avLst/>
              <a:gdLst/>
              <a:ahLst/>
              <a:cxnLst/>
              <a:rect l="l" t="t" r="r" b="b"/>
              <a:pathLst>
                <a:path w="2677" h="2677" fill="none" extrusionOk="0">
                  <a:moveTo>
                    <a:pt x="2676" y="1336"/>
                  </a:moveTo>
                  <a:cubicBezTo>
                    <a:pt x="2676" y="2077"/>
                    <a:pt x="2077" y="2677"/>
                    <a:pt x="1335" y="2677"/>
                  </a:cubicBezTo>
                  <a:cubicBezTo>
                    <a:pt x="600" y="2677"/>
                    <a:pt x="0" y="2077"/>
                    <a:pt x="0" y="1336"/>
                  </a:cubicBezTo>
                  <a:cubicBezTo>
                    <a:pt x="0" y="601"/>
                    <a:pt x="600" y="1"/>
                    <a:pt x="1335" y="1"/>
                  </a:cubicBezTo>
                  <a:cubicBezTo>
                    <a:pt x="2077" y="1"/>
                    <a:pt x="2676" y="601"/>
                    <a:pt x="2676" y="1336"/>
                  </a:cubicBezTo>
                  <a:close/>
                </a:path>
              </a:pathLst>
            </a:custGeom>
            <a:noFill/>
            <a:ln w="19050" cap="flat" cmpd="sng">
              <a:solidFill>
                <a:schemeClr val="dk1"/>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4103450" y="1911200"/>
              <a:ext cx="66925" cy="66925"/>
            </a:xfrm>
            <a:custGeom>
              <a:avLst/>
              <a:gdLst/>
              <a:ahLst/>
              <a:cxnLst/>
              <a:rect l="l" t="t" r="r" b="b"/>
              <a:pathLst>
                <a:path w="2677" h="2677" fill="none" extrusionOk="0">
                  <a:moveTo>
                    <a:pt x="2677" y="1336"/>
                  </a:moveTo>
                  <a:cubicBezTo>
                    <a:pt x="2677" y="2077"/>
                    <a:pt x="2077" y="2677"/>
                    <a:pt x="1342" y="2677"/>
                  </a:cubicBezTo>
                  <a:cubicBezTo>
                    <a:pt x="601" y="2677"/>
                    <a:pt x="1" y="2077"/>
                    <a:pt x="1" y="1336"/>
                  </a:cubicBezTo>
                  <a:cubicBezTo>
                    <a:pt x="1" y="601"/>
                    <a:pt x="601" y="1"/>
                    <a:pt x="1342" y="1"/>
                  </a:cubicBezTo>
                  <a:cubicBezTo>
                    <a:pt x="2077" y="1"/>
                    <a:pt x="2677" y="601"/>
                    <a:pt x="2677" y="1336"/>
                  </a:cubicBezTo>
                  <a:close/>
                </a:path>
              </a:pathLst>
            </a:custGeom>
            <a:noFill/>
            <a:ln w="19050" cap="flat" cmpd="sng">
              <a:solidFill>
                <a:schemeClr val="dk1"/>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2"/>
        <p:cNvGrpSpPr/>
        <p:nvPr/>
      </p:nvGrpSpPr>
      <p:grpSpPr>
        <a:xfrm>
          <a:off x="0" y="0"/>
          <a:ext cx="0" cy="0"/>
          <a:chOff x="0" y="0"/>
          <a:chExt cx="0" cy="0"/>
        </a:xfrm>
      </p:grpSpPr>
      <p:sp>
        <p:nvSpPr>
          <p:cNvPr id="153" name="Google Shape;153;p8"/>
          <p:cNvSpPr/>
          <p:nvPr/>
        </p:nvSpPr>
        <p:spPr>
          <a:xfrm>
            <a:off x="1137800" y="-432225"/>
            <a:ext cx="948808" cy="864456"/>
          </a:xfrm>
          <a:custGeom>
            <a:avLst/>
            <a:gdLst/>
            <a:ahLst/>
            <a:cxnLst/>
            <a:rect l="l" t="t" r="r" b="b"/>
            <a:pathLst>
              <a:path w="19977" h="18201" extrusionOk="0">
                <a:moveTo>
                  <a:pt x="9988" y="0"/>
                </a:moveTo>
                <a:cubicBezTo>
                  <a:pt x="7659" y="0"/>
                  <a:pt x="5329" y="888"/>
                  <a:pt x="3553" y="2665"/>
                </a:cubicBezTo>
                <a:cubicBezTo>
                  <a:pt x="0" y="6218"/>
                  <a:pt x="0" y="11982"/>
                  <a:pt x="3553" y="15535"/>
                </a:cubicBezTo>
                <a:cubicBezTo>
                  <a:pt x="5329" y="17312"/>
                  <a:pt x="7659" y="18200"/>
                  <a:pt x="9988" y="18200"/>
                </a:cubicBezTo>
                <a:cubicBezTo>
                  <a:pt x="12318" y="18200"/>
                  <a:pt x="14647" y="17312"/>
                  <a:pt x="16423" y="15535"/>
                </a:cubicBezTo>
                <a:cubicBezTo>
                  <a:pt x="19976" y="11982"/>
                  <a:pt x="19976" y="6218"/>
                  <a:pt x="16423" y="2665"/>
                </a:cubicBezTo>
                <a:cubicBezTo>
                  <a:pt x="14647" y="888"/>
                  <a:pt x="12318" y="0"/>
                  <a:pt x="99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7481859" y="-575720"/>
            <a:ext cx="1879524" cy="1977301"/>
          </a:xfrm>
          <a:custGeom>
            <a:avLst/>
            <a:gdLst/>
            <a:ahLst/>
            <a:cxnLst/>
            <a:rect l="l" t="t" r="r" b="b"/>
            <a:pathLst>
              <a:path w="5456" h="5740" extrusionOk="0">
                <a:moveTo>
                  <a:pt x="2728" y="1"/>
                </a:moveTo>
                <a:lnTo>
                  <a:pt x="2283" y="1503"/>
                </a:lnTo>
                <a:lnTo>
                  <a:pt x="1039" y="549"/>
                </a:lnTo>
                <a:lnTo>
                  <a:pt x="1567" y="2025"/>
                </a:lnTo>
                <a:lnTo>
                  <a:pt x="0" y="1980"/>
                </a:lnTo>
                <a:lnTo>
                  <a:pt x="1290" y="2870"/>
                </a:lnTo>
                <a:lnTo>
                  <a:pt x="0" y="3760"/>
                </a:lnTo>
                <a:lnTo>
                  <a:pt x="1567" y="3715"/>
                </a:lnTo>
                <a:lnTo>
                  <a:pt x="1039" y="5191"/>
                </a:lnTo>
                <a:lnTo>
                  <a:pt x="2283" y="4237"/>
                </a:lnTo>
                <a:lnTo>
                  <a:pt x="2728" y="5739"/>
                </a:lnTo>
                <a:lnTo>
                  <a:pt x="3173" y="4237"/>
                </a:lnTo>
                <a:lnTo>
                  <a:pt x="4411" y="5191"/>
                </a:lnTo>
                <a:lnTo>
                  <a:pt x="4411" y="5191"/>
                </a:lnTo>
                <a:lnTo>
                  <a:pt x="3889" y="3715"/>
                </a:lnTo>
                <a:lnTo>
                  <a:pt x="5455" y="3760"/>
                </a:lnTo>
                <a:lnTo>
                  <a:pt x="4159" y="2870"/>
                </a:lnTo>
                <a:lnTo>
                  <a:pt x="5455" y="1980"/>
                </a:lnTo>
                <a:lnTo>
                  <a:pt x="3889" y="2025"/>
                </a:lnTo>
                <a:lnTo>
                  <a:pt x="3889" y="2025"/>
                </a:lnTo>
                <a:lnTo>
                  <a:pt x="4411" y="549"/>
                </a:lnTo>
                <a:lnTo>
                  <a:pt x="3173" y="1503"/>
                </a:lnTo>
                <a:lnTo>
                  <a:pt x="2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8"/>
          <p:cNvGrpSpPr/>
          <p:nvPr/>
        </p:nvGrpSpPr>
        <p:grpSpPr>
          <a:xfrm>
            <a:off x="11" y="0"/>
            <a:ext cx="967118" cy="5143484"/>
            <a:chOff x="296552" y="0"/>
            <a:chExt cx="1095264" cy="5143484"/>
          </a:xfrm>
        </p:grpSpPr>
        <p:sp>
          <p:nvSpPr>
            <p:cNvPr id="156" name="Google Shape;156;p8"/>
            <p:cNvSpPr/>
            <p:nvPr/>
          </p:nvSpPr>
          <p:spPr>
            <a:xfrm>
              <a:off x="296552" y="0"/>
              <a:ext cx="1095253" cy="5143484"/>
            </a:xfrm>
            <a:custGeom>
              <a:avLst/>
              <a:gdLst/>
              <a:ahLst/>
              <a:cxnLst/>
              <a:rect l="l" t="t" r="r" b="b"/>
              <a:pathLst>
                <a:path w="50264" h="70144" extrusionOk="0">
                  <a:moveTo>
                    <a:pt x="1" y="0"/>
                  </a:moveTo>
                  <a:lnTo>
                    <a:pt x="1" y="70143"/>
                  </a:lnTo>
                  <a:lnTo>
                    <a:pt x="50264" y="70143"/>
                  </a:lnTo>
                  <a:lnTo>
                    <a:pt x="502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296552" y="2253775"/>
              <a:ext cx="1095264" cy="2889699"/>
            </a:xfrm>
            <a:custGeom>
              <a:avLst/>
              <a:gdLst/>
              <a:ahLst/>
              <a:cxnLst/>
              <a:rect l="l" t="t" r="r" b="b"/>
              <a:pathLst>
                <a:path w="15212" h="31584" extrusionOk="0">
                  <a:moveTo>
                    <a:pt x="1" y="0"/>
                  </a:moveTo>
                  <a:lnTo>
                    <a:pt x="1" y="31583"/>
                  </a:lnTo>
                  <a:lnTo>
                    <a:pt x="15212" y="31583"/>
                  </a:lnTo>
                  <a:lnTo>
                    <a:pt x="15212" y="10072"/>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8"/>
          <p:cNvGrpSpPr/>
          <p:nvPr/>
        </p:nvGrpSpPr>
        <p:grpSpPr>
          <a:xfrm rot="10800000">
            <a:off x="7732495" y="3676512"/>
            <a:ext cx="1419400" cy="1419351"/>
            <a:chOff x="540475" y="1135025"/>
            <a:chExt cx="728607" cy="728545"/>
          </a:xfrm>
        </p:grpSpPr>
        <p:sp>
          <p:nvSpPr>
            <p:cNvPr id="159" name="Google Shape;159;p8"/>
            <p:cNvSpPr/>
            <p:nvPr/>
          </p:nvSpPr>
          <p:spPr>
            <a:xfrm>
              <a:off x="540475" y="1332643"/>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540475" y="1416157"/>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a:off x="540475" y="1499296"/>
              <a:ext cx="728607" cy="63"/>
            </a:xfrm>
            <a:custGeom>
              <a:avLst/>
              <a:gdLst/>
              <a:ahLst/>
              <a:cxnLst/>
              <a:rect l="l" t="t" r="r" b="b"/>
              <a:pathLst>
                <a:path w="11647" h="1" fill="none" extrusionOk="0">
                  <a:moveTo>
                    <a:pt x="11646" y="0"/>
                  </a:moveTo>
                  <a:lnTo>
                    <a:pt x="1" y="0"/>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a:off x="540475" y="1582748"/>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540475" y="1665886"/>
              <a:ext cx="728607" cy="63"/>
            </a:xfrm>
            <a:custGeom>
              <a:avLst/>
              <a:gdLst/>
              <a:ahLst/>
              <a:cxnLst/>
              <a:rect l="l" t="t" r="r" b="b"/>
              <a:pathLst>
                <a:path w="11647" h="1" fill="none" extrusionOk="0">
                  <a:moveTo>
                    <a:pt x="11646" y="0"/>
                  </a:moveTo>
                  <a:lnTo>
                    <a:pt x="1" y="0"/>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540475" y="1749338"/>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a:off x="540475" y="1832852"/>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71128"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a:off x="654642"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738156" y="1135025"/>
              <a:ext cx="63" cy="728545"/>
            </a:xfrm>
            <a:custGeom>
              <a:avLst/>
              <a:gdLst/>
              <a:ahLst/>
              <a:cxnLst/>
              <a:rect l="l" t="t" r="r" b="b"/>
              <a:pathLst>
                <a:path w="1" h="11646" fill="none" extrusionOk="0">
                  <a:moveTo>
                    <a:pt x="0" y="0"/>
                  </a:moveTo>
                  <a:lnTo>
                    <a:pt x="0"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821232"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904746"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987822"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1071336"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1154850" y="1135025"/>
              <a:ext cx="63" cy="728545"/>
            </a:xfrm>
            <a:custGeom>
              <a:avLst/>
              <a:gdLst/>
              <a:ahLst/>
              <a:cxnLst/>
              <a:rect l="l" t="t" r="r" b="b"/>
              <a:pathLst>
                <a:path w="1" h="11646" fill="none" extrusionOk="0">
                  <a:moveTo>
                    <a:pt x="0" y="0"/>
                  </a:moveTo>
                  <a:lnTo>
                    <a:pt x="0"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1237926"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8"/>
          <p:cNvGrpSpPr/>
          <p:nvPr/>
        </p:nvGrpSpPr>
        <p:grpSpPr>
          <a:xfrm>
            <a:off x="8421625" y="566909"/>
            <a:ext cx="75647" cy="932054"/>
            <a:chOff x="2969818" y="1135016"/>
            <a:chExt cx="39161" cy="482505"/>
          </a:xfrm>
        </p:grpSpPr>
        <p:sp>
          <p:nvSpPr>
            <p:cNvPr id="176" name="Google Shape;176;p8"/>
            <p:cNvSpPr/>
            <p:nvPr/>
          </p:nvSpPr>
          <p:spPr>
            <a:xfrm>
              <a:off x="2969818" y="1135016"/>
              <a:ext cx="39161" cy="39224"/>
            </a:xfrm>
            <a:custGeom>
              <a:avLst/>
              <a:gdLst/>
              <a:ahLst/>
              <a:cxnLst/>
              <a:rect l="l" t="t" r="r" b="b"/>
              <a:pathLst>
                <a:path w="626" h="627" extrusionOk="0">
                  <a:moveTo>
                    <a:pt x="310" y="1"/>
                  </a:moveTo>
                  <a:cubicBezTo>
                    <a:pt x="135" y="1"/>
                    <a:pt x="0" y="143"/>
                    <a:pt x="0" y="317"/>
                  </a:cubicBezTo>
                  <a:cubicBezTo>
                    <a:pt x="0" y="491"/>
                    <a:pt x="135" y="626"/>
                    <a:pt x="310" y="626"/>
                  </a:cubicBezTo>
                  <a:cubicBezTo>
                    <a:pt x="484" y="626"/>
                    <a:pt x="625" y="491"/>
                    <a:pt x="625" y="317"/>
                  </a:cubicBezTo>
                  <a:cubicBezTo>
                    <a:pt x="625" y="143"/>
                    <a:pt x="484"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p:nvPr/>
          </p:nvSpPr>
          <p:spPr>
            <a:xfrm>
              <a:off x="2969818" y="1245993"/>
              <a:ext cx="39161" cy="39161"/>
            </a:xfrm>
            <a:custGeom>
              <a:avLst/>
              <a:gdLst/>
              <a:ahLst/>
              <a:cxnLst/>
              <a:rect l="l" t="t" r="r" b="b"/>
              <a:pathLst>
                <a:path w="626" h="626" extrusionOk="0">
                  <a:moveTo>
                    <a:pt x="310" y="0"/>
                  </a:moveTo>
                  <a:cubicBezTo>
                    <a:pt x="135" y="0"/>
                    <a:pt x="0" y="142"/>
                    <a:pt x="0" y="316"/>
                  </a:cubicBezTo>
                  <a:cubicBezTo>
                    <a:pt x="0" y="484"/>
                    <a:pt x="135" y="626"/>
                    <a:pt x="310" y="626"/>
                  </a:cubicBezTo>
                  <a:cubicBezTo>
                    <a:pt x="484" y="626"/>
                    <a:pt x="625" y="484"/>
                    <a:pt x="625" y="316"/>
                  </a:cubicBezTo>
                  <a:cubicBezTo>
                    <a:pt x="625" y="142"/>
                    <a:pt x="484"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a:off x="2969818" y="1356907"/>
              <a:ext cx="39161" cy="39161"/>
            </a:xfrm>
            <a:custGeom>
              <a:avLst/>
              <a:gdLst/>
              <a:ahLst/>
              <a:cxnLst/>
              <a:rect l="l" t="t" r="r" b="b"/>
              <a:pathLst>
                <a:path w="626" h="626" extrusionOk="0">
                  <a:moveTo>
                    <a:pt x="310" y="0"/>
                  </a:moveTo>
                  <a:cubicBezTo>
                    <a:pt x="135" y="0"/>
                    <a:pt x="0" y="136"/>
                    <a:pt x="0" y="310"/>
                  </a:cubicBezTo>
                  <a:cubicBezTo>
                    <a:pt x="0" y="484"/>
                    <a:pt x="135" y="626"/>
                    <a:pt x="310" y="626"/>
                  </a:cubicBezTo>
                  <a:cubicBezTo>
                    <a:pt x="484" y="626"/>
                    <a:pt x="625" y="484"/>
                    <a:pt x="625" y="310"/>
                  </a:cubicBezTo>
                  <a:cubicBezTo>
                    <a:pt x="625" y="136"/>
                    <a:pt x="484"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2969818" y="1467821"/>
              <a:ext cx="39161" cy="39224"/>
            </a:xfrm>
            <a:custGeom>
              <a:avLst/>
              <a:gdLst/>
              <a:ahLst/>
              <a:cxnLst/>
              <a:rect l="l" t="t" r="r" b="b"/>
              <a:pathLst>
                <a:path w="626" h="627" extrusionOk="0">
                  <a:moveTo>
                    <a:pt x="310" y="1"/>
                  </a:moveTo>
                  <a:cubicBezTo>
                    <a:pt x="135" y="1"/>
                    <a:pt x="0" y="136"/>
                    <a:pt x="0" y="310"/>
                  </a:cubicBezTo>
                  <a:cubicBezTo>
                    <a:pt x="0" y="484"/>
                    <a:pt x="135" y="626"/>
                    <a:pt x="310" y="626"/>
                  </a:cubicBezTo>
                  <a:cubicBezTo>
                    <a:pt x="484" y="626"/>
                    <a:pt x="625" y="484"/>
                    <a:pt x="625" y="310"/>
                  </a:cubicBezTo>
                  <a:cubicBezTo>
                    <a:pt x="625" y="136"/>
                    <a:pt x="484"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2969818" y="1578360"/>
              <a:ext cx="39161" cy="39161"/>
            </a:xfrm>
            <a:custGeom>
              <a:avLst/>
              <a:gdLst/>
              <a:ahLst/>
              <a:cxnLst/>
              <a:rect l="l" t="t" r="r" b="b"/>
              <a:pathLst>
                <a:path w="626" h="626" extrusionOk="0">
                  <a:moveTo>
                    <a:pt x="310" y="0"/>
                  </a:moveTo>
                  <a:cubicBezTo>
                    <a:pt x="135" y="0"/>
                    <a:pt x="0" y="142"/>
                    <a:pt x="0" y="316"/>
                  </a:cubicBezTo>
                  <a:cubicBezTo>
                    <a:pt x="0" y="490"/>
                    <a:pt x="135" y="626"/>
                    <a:pt x="310" y="626"/>
                  </a:cubicBezTo>
                  <a:cubicBezTo>
                    <a:pt x="484" y="626"/>
                    <a:pt x="625" y="490"/>
                    <a:pt x="625" y="316"/>
                  </a:cubicBezTo>
                  <a:cubicBezTo>
                    <a:pt x="625" y="142"/>
                    <a:pt x="484"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181;p8"/>
          <p:cNvSpPr/>
          <p:nvPr/>
        </p:nvSpPr>
        <p:spPr>
          <a:xfrm>
            <a:off x="1052938" y="4608576"/>
            <a:ext cx="1306071" cy="1187123"/>
          </a:xfrm>
          <a:custGeom>
            <a:avLst/>
            <a:gdLst/>
            <a:ahLst/>
            <a:cxnLst/>
            <a:rect l="l" t="t" r="r" b="b"/>
            <a:pathLst>
              <a:path w="1845" h="1677" extrusionOk="0">
                <a:moveTo>
                  <a:pt x="913" y="0"/>
                </a:moveTo>
                <a:cubicBezTo>
                  <a:pt x="534" y="0"/>
                  <a:pt x="192" y="264"/>
                  <a:pt x="103" y="649"/>
                </a:cubicBezTo>
                <a:cubicBezTo>
                  <a:pt x="0" y="1101"/>
                  <a:pt x="284" y="1552"/>
                  <a:pt x="735" y="1655"/>
                </a:cubicBezTo>
                <a:cubicBezTo>
                  <a:pt x="799" y="1670"/>
                  <a:pt x="863" y="1677"/>
                  <a:pt x="925" y="1677"/>
                </a:cubicBezTo>
                <a:cubicBezTo>
                  <a:pt x="1307" y="1677"/>
                  <a:pt x="1653" y="1418"/>
                  <a:pt x="1741" y="1030"/>
                </a:cubicBezTo>
                <a:cubicBezTo>
                  <a:pt x="1844" y="578"/>
                  <a:pt x="1561" y="127"/>
                  <a:pt x="1109" y="24"/>
                </a:cubicBezTo>
                <a:cubicBezTo>
                  <a:pt x="1044" y="8"/>
                  <a:pt x="978" y="0"/>
                  <a:pt x="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a:off x="497608" y="3914922"/>
            <a:ext cx="659330" cy="693650"/>
          </a:xfrm>
          <a:custGeom>
            <a:avLst/>
            <a:gdLst/>
            <a:ahLst/>
            <a:cxnLst/>
            <a:rect l="l" t="t" r="r" b="b"/>
            <a:pathLst>
              <a:path w="5456" h="5740" extrusionOk="0">
                <a:moveTo>
                  <a:pt x="2728" y="1"/>
                </a:moveTo>
                <a:lnTo>
                  <a:pt x="2283" y="1503"/>
                </a:lnTo>
                <a:lnTo>
                  <a:pt x="1039" y="549"/>
                </a:lnTo>
                <a:lnTo>
                  <a:pt x="1567" y="2025"/>
                </a:lnTo>
                <a:lnTo>
                  <a:pt x="0" y="1980"/>
                </a:lnTo>
                <a:lnTo>
                  <a:pt x="1290" y="2870"/>
                </a:lnTo>
                <a:lnTo>
                  <a:pt x="0" y="3760"/>
                </a:lnTo>
                <a:lnTo>
                  <a:pt x="1567" y="3715"/>
                </a:lnTo>
                <a:lnTo>
                  <a:pt x="1039" y="5191"/>
                </a:lnTo>
                <a:lnTo>
                  <a:pt x="2283" y="4237"/>
                </a:lnTo>
                <a:lnTo>
                  <a:pt x="2728" y="5739"/>
                </a:lnTo>
                <a:lnTo>
                  <a:pt x="3173" y="4237"/>
                </a:lnTo>
                <a:lnTo>
                  <a:pt x="4411" y="5191"/>
                </a:lnTo>
                <a:lnTo>
                  <a:pt x="4411" y="5191"/>
                </a:lnTo>
                <a:lnTo>
                  <a:pt x="3889" y="3715"/>
                </a:lnTo>
                <a:lnTo>
                  <a:pt x="5455" y="3760"/>
                </a:lnTo>
                <a:lnTo>
                  <a:pt x="4159" y="2870"/>
                </a:lnTo>
                <a:lnTo>
                  <a:pt x="5455" y="1980"/>
                </a:lnTo>
                <a:lnTo>
                  <a:pt x="3889" y="2025"/>
                </a:lnTo>
                <a:lnTo>
                  <a:pt x="3889" y="2025"/>
                </a:lnTo>
                <a:lnTo>
                  <a:pt x="4411" y="549"/>
                </a:lnTo>
                <a:lnTo>
                  <a:pt x="3173" y="1503"/>
                </a:lnTo>
                <a:lnTo>
                  <a:pt x="27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7237523" y="4391163"/>
            <a:ext cx="1679705" cy="185450"/>
          </a:xfrm>
          <a:custGeom>
            <a:avLst/>
            <a:gdLst/>
            <a:ahLst/>
            <a:cxnLst/>
            <a:rect l="l" t="t" r="r" b="b"/>
            <a:pathLst>
              <a:path w="15489" h="1710" fill="none" extrusionOk="0">
                <a:moveTo>
                  <a:pt x="1" y="1709"/>
                </a:moveTo>
                <a:lnTo>
                  <a:pt x="1722" y="33"/>
                </a:lnTo>
                <a:lnTo>
                  <a:pt x="3437" y="1703"/>
                </a:lnTo>
                <a:lnTo>
                  <a:pt x="3444" y="1709"/>
                </a:lnTo>
                <a:lnTo>
                  <a:pt x="5159" y="39"/>
                </a:lnTo>
                <a:lnTo>
                  <a:pt x="6874" y="1709"/>
                </a:lnTo>
                <a:lnTo>
                  <a:pt x="8596" y="33"/>
                </a:lnTo>
                <a:lnTo>
                  <a:pt x="10318" y="1709"/>
                </a:lnTo>
                <a:lnTo>
                  <a:pt x="12039" y="33"/>
                </a:lnTo>
                <a:lnTo>
                  <a:pt x="13754" y="1703"/>
                </a:lnTo>
                <a:lnTo>
                  <a:pt x="13761" y="1709"/>
                </a:lnTo>
                <a:lnTo>
                  <a:pt x="15489" y="26"/>
                </a:lnTo>
                <a:lnTo>
                  <a:pt x="15476" y="7"/>
                </a:lnTo>
                <a:lnTo>
                  <a:pt x="13761" y="1684"/>
                </a:lnTo>
                <a:lnTo>
                  <a:pt x="12039" y="1"/>
                </a:lnTo>
                <a:lnTo>
                  <a:pt x="10318" y="1684"/>
                </a:lnTo>
                <a:lnTo>
                  <a:pt x="8596" y="1"/>
                </a:lnTo>
                <a:lnTo>
                  <a:pt x="6874" y="1684"/>
                </a:lnTo>
                <a:lnTo>
                  <a:pt x="5159" y="14"/>
                </a:lnTo>
                <a:lnTo>
                  <a:pt x="5159" y="7"/>
                </a:lnTo>
                <a:lnTo>
                  <a:pt x="3444" y="1684"/>
                </a:lnTo>
                <a:lnTo>
                  <a:pt x="1722" y="1"/>
                </a:lnTo>
                <a:lnTo>
                  <a:pt x="1" y="1684"/>
                </a:lnTo>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a:off x="226773" y="566888"/>
            <a:ext cx="1679705" cy="185450"/>
          </a:xfrm>
          <a:custGeom>
            <a:avLst/>
            <a:gdLst/>
            <a:ahLst/>
            <a:cxnLst/>
            <a:rect l="l" t="t" r="r" b="b"/>
            <a:pathLst>
              <a:path w="15489" h="1710" fill="none" extrusionOk="0">
                <a:moveTo>
                  <a:pt x="1" y="1709"/>
                </a:moveTo>
                <a:lnTo>
                  <a:pt x="1722" y="33"/>
                </a:lnTo>
                <a:lnTo>
                  <a:pt x="3437" y="1703"/>
                </a:lnTo>
                <a:lnTo>
                  <a:pt x="3444" y="1709"/>
                </a:lnTo>
                <a:lnTo>
                  <a:pt x="5159" y="39"/>
                </a:lnTo>
                <a:lnTo>
                  <a:pt x="6874" y="1709"/>
                </a:lnTo>
                <a:lnTo>
                  <a:pt x="8596" y="33"/>
                </a:lnTo>
                <a:lnTo>
                  <a:pt x="10318" y="1709"/>
                </a:lnTo>
                <a:lnTo>
                  <a:pt x="12039" y="33"/>
                </a:lnTo>
                <a:lnTo>
                  <a:pt x="13754" y="1703"/>
                </a:lnTo>
                <a:lnTo>
                  <a:pt x="13761" y="1709"/>
                </a:lnTo>
                <a:lnTo>
                  <a:pt x="15489" y="26"/>
                </a:lnTo>
                <a:lnTo>
                  <a:pt x="15476" y="7"/>
                </a:lnTo>
                <a:lnTo>
                  <a:pt x="13761" y="1684"/>
                </a:lnTo>
                <a:lnTo>
                  <a:pt x="12039" y="1"/>
                </a:lnTo>
                <a:lnTo>
                  <a:pt x="10318" y="1684"/>
                </a:lnTo>
                <a:lnTo>
                  <a:pt x="8596" y="1"/>
                </a:lnTo>
                <a:lnTo>
                  <a:pt x="6874" y="1684"/>
                </a:lnTo>
                <a:lnTo>
                  <a:pt x="5159" y="14"/>
                </a:lnTo>
                <a:lnTo>
                  <a:pt x="5159" y="7"/>
                </a:lnTo>
                <a:lnTo>
                  <a:pt x="3444" y="1684"/>
                </a:lnTo>
                <a:lnTo>
                  <a:pt x="1722" y="1"/>
                </a:lnTo>
                <a:lnTo>
                  <a:pt x="1" y="1684"/>
                </a:lnTo>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8"/>
          <p:cNvGrpSpPr/>
          <p:nvPr/>
        </p:nvGrpSpPr>
        <p:grpSpPr>
          <a:xfrm>
            <a:off x="6973972" y="268401"/>
            <a:ext cx="906470" cy="432900"/>
            <a:chOff x="4097650" y="1911050"/>
            <a:chExt cx="272475" cy="130125"/>
          </a:xfrm>
        </p:grpSpPr>
        <p:sp>
          <p:nvSpPr>
            <p:cNvPr id="186" name="Google Shape;186;p8"/>
            <p:cNvSpPr/>
            <p:nvPr/>
          </p:nvSpPr>
          <p:spPr>
            <a:xfrm>
              <a:off x="4097650" y="1911050"/>
              <a:ext cx="272475" cy="130125"/>
            </a:xfrm>
            <a:custGeom>
              <a:avLst/>
              <a:gdLst/>
              <a:ahLst/>
              <a:cxnLst/>
              <a:rect l="l" t="t" r="r" b="b"/>
              <a:pathLst>
                <a:path w="10899" h="5205" extrusionOk="0">
                  <a:moveTo>
                    <a:pt x="1600" y="0"/>
                  </a:moveTo>
                  <a:cubicBezTo>
                    <a:pt x="658" y="0"/>
                    <a:pt x="1" y="961"/>
                    <a:pt x="362" y="1825"/>
                  </a:cubicBezTo>
                  <a:cubicBezTo>
                    <a:pt x="1194" y="3811"/>
                    <a:pt x="3160" y="5204"/>
                    <a:pt x="5449" y="5204"/>
                  </a:cubicBezTo>
                  <a:cubicBezTo>
                    <a:pt x="7739" y="5204"/>
                    <a:pt x="9705" y="3811"/>
                    <a:pt x="10537" y="1825"/>
                  </a:cubicBezTo>
                  <a:cubicBezTo>
                    <a:pt x="10898" y="955"/>
                    <a:pt x="10240" y="0"/>
                    <a:pt x="9299" y="0"/>
                  </a:cubicBezTo>
                  <a:cubicBezTo>
                    <a:pt x="8757" y="0"/>
                    <a:pt x="8287" y="336"/>
                    <a:pt x="8067" y="832"/>
                  </a:cubicBezTo>
                  <a:cubicBezTo>
                    <a:pt x="7629" y="1838"/>
                    <a:pt x="6623" y="2547"/>
                    <a:pt x="5449" y="2547"/>
                  </a:cubicBezTo>
                  <a:cubicBezTo>
                    <a:pt x="4276" y="2547"/>
                    <a:pt x="3270" y="1838"/>
                    <a:pt x="2831" y="832"/>
                  </a:cubicBezTo>
                  <a:cubicBezTo>
                    <a:pt x="2612" y="336"/>
                    <a:pt x="2142" y="0"/>
                    <a:pt x="16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a:off x="4296100" y="1911200"/>
              <a:ext cx="66925" cy="66925"/>
            </a:xfrm>
            <a:custGeom>
              <a:avLst/>
              <a:gdLst/>
              <a:ahLst/>
              <a:cxnLst/>
              <a:rect l="l" t="t" r="r" b="b"/>
              <a:pathLst>
                <a:path w="2677" h="2677" fill="none" extrusionOk="0">
                  <a:moveTo>
                    <a:pt x="2676" y="1336"/>
                  </a:moveTo>
                  <a:cubicBezTo>
                    <a:pt x="2676" y="2077"/>
                    <a:pt x="2077" y="2677"/>
                    <a:pt x="1335" y="2677"/>
                  </a:cubicBezTo>
                  <a:cubicBezTo>
                    <a:pt x="600" y="2677"/>
                    <a:pt x="0" y="2077"/>
                    <a:pt x="0" y="1336"/>
                  </a:cubicBezTo>
                  <a:cubicBezTo>
                    <a:pt x="0" y="601"/>
                    <a:pt x="600" y="1"/>
                    <a:pt x="1335" y="1"/>
                  </a:cubicBezTo>
                  <a:cubicBezTo>
                    <a:pt x="2077" y="1"/>
                    <a:pt x="2676" y="601"/>
                    <a:pt x="2676" y="1336"/>
                  </a:cubicBezTo>
                  <a:close/>
                </a:path>
              </a:pathLst>
            </a:custGeom>
            <a:noFill/>
            <a:ln w="19050" cap="flat" cmpd="sng">
              <a:solidFill>
                <a:schemeClr val="dk1"/>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4103450" y="1911200"/>
              <a:ext cx="66925" cy="66925"/>
            </a:xfrm>
            <a:custGeom>
              <a:avLst/>
              <a:gdLst/>
              <a:ahLst/>
              <a:cxnLst/>
              <a:rect l="l" t="t" r="r" b="b"/>
              <a:pathLst>
                <a:path w="2677" h="2677" fill="none" extrusionOk="0">
                  <a:moveTo>
                    <a:pt x="2677" y="1336"/>
                  </a:moveTo>
                  <a:cubicBezTo>
                    <a:pt x="2677" y="2077"/>
                    <a:pt x="2077" y="2677"/>
                    <a:pt x="1342" y="2677"/>
                  </a:cubicBezTo>
                  <a:cubicBezTo>
                    <a:pt x="601" y="2677"/>
                    <a:pt x="1" y="2077"/>
                    <a:pt x="1" y="1336"/>
                  </a:cubicBezTo>
                  <a:cubicBezTo>
                    <a:pt x="1" y="601"/>
                    <a:pt x="601" y="1"/>
                    <a:pt x="1342" y="1"/>
                  </a:cubicBezTo>
                  <a:cubicBezTo>
                    <a:pt x="2077" y="1"/>
                    <a:pt x="2677" y="601"/>
                    <a:pt x="2677" y="1336"/>
                  </a:cubicBezTo>
                  <a:close/>
                </a:path>
              </a:pathLst>
            </a:custGeom>
            <a:noFill/>
            <a:ln w="19050" cap="flat" cmpd="sng">
              <a:solidFill>
                <a:schemeClr val="dk1"/>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8"/>
          <p:cNvSpPr txBox="1">
            <a:spLocks noGrp="1"/>
          </p:cNvSpPr>
          <p:nvPr>
            <p:ph type="title"/>
          </p:nvPr>
        </p:nvSpPr>
        <p:spPr>
          <a:xfrm>
            <a:off x="1714950" y="1460850"/>
            <a:ext cx="5714100" cy="222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8500"/>
              <a:buNone/>
              <a:defRPr sz="7000"/>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190" name="Google Shape;190;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1"/>
        <p:cNvGrpSpPr/>
        <p:nvPr/>
      </p:nvGrpSpPr>
      <p:grpSpPr>
        <a:xfrm>
          <a:off x="0" y="0"/>
          <a:ext cx="0" cy="0"/>
          <a:chOff x="0" y="0"/>
          <a:chExt cx="0" cy="0"/>
        </a:xfrm>
      </p:grpSpPr>
      <p:sp>
        <p:nvSpPr>
          <p:cNvPr id="192" name="Google Shape;192;p9"/>
          <p:cNvSpPr txBox="1">
            <a:spLocks noGrp="1"/>
          </p:cNvSpPr>
          <p:nvPr>
            <p:ph type="subTitle" idx="1"/>
          </p:nvPr>
        </p:nvSpPr>
        <p:spPr>
          <a:xfrm>
            <a:off x="1462099" y="2513825"/>
            <a:ext cx="6219600" cy="1242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193" name="Google Shape;193;p9"/>
          <p:cNvSpPr txBox="1">
            <a:spLocks noGrp="1"/>
          </p:cNvSpPr>
          <p:nvPr>
            <p:ph type="title"/>
          </p:nvPr>
        </p:nvSpPr>
        <p:spPr>
          <a:xfrm>
            <a:off x="1462301" y="1413225"/>
            <a:ext cx="6219600" cy="79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4000" b="1" i="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4" name="Google Shape;194;p9"/>
          <p:cNvSpPr/>
          <p:nvPr/>
        </p:nvSpPr>
        <p:spPr>
          <a:xfrm>
            <a:off x="-457975" y="680175"/>
            <a:ext cx="1583656" cy="1442793"/>
          </a:xfrm>
          <a:custGeom>
            <a:avLst/>
            <a:gdLst/>
            <a:ahLst/>
            <a:cxnLst/>
            <a:rect l="l" t="t" r="r" b="b"/>
            <a:pathLst>
              <a:path w="19978" h="18201" extrusionOk="0">
                <a:moveTo>
                  <a:pt x="9989" y="0"/>
                </a:moveTo>
                <a:cubicBezTo>
                  <a:pt x="7660" y="0"/>
                  <a:pt x="5330" y="888"/>
                  <a:pt x="3554" y="2665"/>
                </a:cubicBezTo>
                <a:cubicBezTo>
                  <a:pt x="1" y="6218"/>
                  <a:pt x="1" y="11983"/>
                  <a:pt x="3554" y="15535"/>
                </a:cubicBezTo>
                <a:cubicBezTo>
                  <a:pt x="5330" y="17312"/>
                  <a:pt x="7660" y="18200"/>
                  <a:pt x="9989" y="18200"/>
                </a:cubicBezTo>
                <a:cubicBezTo>
                  <a:pt x="12318" y="18200"/>
                  <a:pt x="14648" y="17312"/>
                  <a:pt x="16424" y="15535"/>
                </a:cubicBezTo>
                <a:cubicBezTo>
                  <a:pt x="19977" y="11983"/>
                  <a:pt x="19977" y="6218"/>
                  <a:pt x="16424" y="2665"/>
                </a:cubicBezTo>
                <a:cubicBezTo>
                  <a:pt x="14648" y="888"/>
                  <a:pt x="12318" y="0"/>
                  <a:pt x="99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 name="Google Shape;195;p9"/>
          <p:cNvGrpSpPr/>
          <p:nvPr/>
        </p:nvGrpSpPr>
        <p:grpSpPr>
          <a:xfrm rot="-5400000">
            <a:off x="-506009" y="3708440"/>
            <a:ext cx="1679731" cy="1679660"/>
            <a:chOff x="540475" y="1135025"/>
            <a:chExt cx="728607" cy="728545"/>
          </a:xfrm>
        </p:grpSpPr>
        <p:sp>
          <p:nvSpPr>
            <p:cNvPr id="196" name="Google Shape;196;p9"/>
            <p:cNvSpPr/>
            <p:nvPr/>
          </p:nvSpPr>
          <p:spPr>
            <a:xfrm>
              <a:off x="540475" y="1332643"/>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540475" y="1416157"/>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540475" y="1499296"/>
              <a:ext cx="728607" cy="63"/>
            </a:xfrm>
            <a:custGeom>
              <a:avLst/>
              <a:gdLst/>
              <a:ahLst/>
              <a:cxnLst/>
              <a:rect l="l" t="t" r="r" b="b"/>
              <a:pathLst>
                <a:path w="11647" h="1" fill="none" extrusionOk="0">
                  <a:moveTo>
                    <a:pt x="11646" y="0"/>
                  </a:moveTo>
                  <a:lnTo>
                    <a:pt x="1" y="0"/>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a:off x="540475" y="1582748"/>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a:off x="540475" y="1665886"/>
              <a:ext cx="728607" cy="63"/>
            </a:xfrm>
            <a:custGeom>
              <a:avLst/>
              <a:gdLst/>
              <a:ahLst/>
              <a:cxnLst/>
              <a:rect l="l" t="t" r="r" b="b"/>
              <a:pathLst>
                <a:path w="11647" h="1" fill="none" extrusionOk="0">
                  <a:moveTo>
                    <a:pt x="11646" y="0"/>
                  </a:moveTo>
                  <a:lnTo>
                    <a:pt x="1" y="0"/>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540475" y="1749338"/>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540475" y="1832852"/>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a:off x="571128"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9"/>
            <p:cNvSpPr/>
            <p:nvPr/>
          </p:nvSpPr>
          <p:spPr>
            <a:xfrm>
              <a:off x="654642"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a:off x="738156" y="1135025"/>
              <a:ext cx="63" cy="728545"/>
            </a:xfrm>
            <a:custGeom>
              <a:avLst/>
              <a:gdLst/>
              <a:ahLst/>
              <a:cxnLst/>
              <a:rect l="l" t="t" r="r" b="b"/>
              <a:pathLst>
                <a:path w="1" h="11646" fill="none" extrusionOk="0">
                  <a:moveTo>
                    <a:pt x="0" y="0"/>
                  </a:moveTo>
                  <a:lnTo>
                    <a:pt x="0"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a:off x="821232"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a:off x="904746"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987822"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1071336"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a:off x="1154850" y="1135025"/>
              <a:ext cx="63" cy="728545"/>
            </a:xfrm>
            <a:custGeom>
              <a:avLst/>
              <a:gdLst/>
              <a:ahLst/>
              <a:cxnLst/>
              <a:rect l="l" t="t" r="r" b="b"/>
              <a:pathLst>
                <a:path w="1" h="11646" fill="none" extrusionOk="0">
                  <a:moveTo>
                    <a:pt x="0" y="0"/>
                  </a:moveTo>
                  <a:lnTo>
                    <a:pt x="0"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1237926"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9"/>
          <p:cNvSpPr/>
          <p:nvPr/>
        </p:nvSpPr>
        <p:spPr>
          <a:xfrm>
            <a:off x="8316675" y="0"/>
            <a:ext cx="827313" cy="5143493"/>
          </a:xfrm>
          <a:custGeom>
            <a:avLst/>
            <a:gdLst/>
            <a:ahLst/>
            <a:cxnLst/>
            <a:rect l="l" t="t" r="r" b="b"/>
            <a:pathLst>
              <a:path w="49355" h="6365" extrusionOk="0">
                <a:moveTo>
                  <a:pt x="1" y="1"/>
                </a:moveTo>
                <a:lnTo>
                  <a:pt x="1" y="6365"/>
                </a:lnTo>
                <a:lnTo>
                  <a:pt x="49355" y="6365"/>
                </a:lnTo>
                <a:lnTo>
                  <a:pt x="493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4"/>
        <p:cNvGrpSpPr/>
        <p:nvPr/>
      </p:nvGrpSpPr>
      <p:grpSpPr>
        <a:xfrm>
          <a:off x="0" y="0"/>
          <a:ext cx="0" cy="0"/>
          <a:chOff x="0" y="0"/>
          <a:chExt cx="0" cy="0"/>
        </a:xfrm>
      </p:grpSpPr>
      <p:sp>
        <p:nvSpPr>
          <p:cNvPr id="215" name="Google Shape;215;p10"/>
          <p:cNvSpPr>
            <a:spLocks noGrp="1"/>
          </p:cNvSpPr>
          <p:nvPr>
            <p:ph type="pic" idx="2"/>
          </p:nvPr>
        </p:nvSpPr>
        <p:spPr>
          <a:xfrm>
            <a:off x="0" y="0"/>
            <a:ext cx="9144000" cy="5143500"/>
          </a:xfrm>
          <a:prstGeom prst="rect">
            <a:avLst/>
          </a:prstGeom>
          <a:noFill/>
          <a:ln>
            <a:noFill/>
          </a:ln>
        </p:spPr>
      </p:sp>
      <p:sp>
        <p:nvSpPr>
          <p:cNvPr id="216" name="Google Shape;216;p10"/>
          <p:cNvSpPr txBox="1">
            <a:spLocks noGrp="1"/>
          </p:cNvSpPr>
          <p:nvPr>
            <p:ph type="title"/>
          </p:nvPr>
        </p:nvSpPr>
        <p:spPr>
          <a:xfrm>
            <a:off x="0" y="484850"/>
            <a:ext cx="7183500" cy="682200"/>
          </a:xfrm>
          <a:prstGeom prst="rect">
            <a:avLst/>
          </a:prstGeom>
          <a:solidFill>
            <a:schemeClr val="lt1"/>
          </a:solidFill>
        </p:spPr>
        <p:txBody>
          <a:bodyPr spcFirstLastPara="1" wrap="square" lIns="822950" tIns="91425" rIns="91425" bIns="91425" anchor="t" anchorCtr="0">
            <a:noAutofit/>
          </a:bodyPr>
          <a:lstStyle>
            <a:lvl1pPr lvl="0" rtl="0">
              <a:spcBef>
                <a:spcPts val="0"/>
              </a:spcBef>
              <a:spcAft>
                <a:spcPts val="0"/>
              </a:spcAft>
              <a:buClr>
                <a:schemeClr val="dk2"/>
              </a:buClr>
              <a:buSzPts val="2800"/>
              <a:buNone/>
              <a:defRPr/>
            </a:lvl1pPr>
            <a:lvl2pPr lvl="1" algn="ctr" rtl="0">
              <a:spcBef>
                <a:spcPts val="0"/>
              </a:spcBef>
              <a:spcAft>
                <a:spcPts val="0"/>
              </a:spcAft>
              <a:buClr>
                <a:schemeClr val="dk1"/>
              </a:buClr>
              <a:buSzPts val="2800"/>
              <a:buNone/>
              <a:defRPr>
                <a:solidFill>
                  <a:schemeClr val="dk1"/>
                </a:solidFill>
              </a:defRPr>
            </a:lvl2pPr>
            <a:lvl3pPr lvl="2" algn="ctr" rtl="0">
              <a:spcBef>
                <a:spcPts val="0"/>
              </a:spcBef>
              <a:spcAft>
                <a:spcPts val="0"/>
              </a:spcAft>
              <a:buClr>
                <a:schemeClr val="dk1"/>
              </a:buClr>
              <a:buSzPts val="2800"/>
              <a:buNone/>
              <a:defRPr>
                <a:solidFill>
                  <a:schemeClr val="dk1"/>
                </a:solidFill>
              </a:defRPr>
            </a:lvl3pPr>
            <a:lvl4pPr lvl="3" algn="ctr" rtl="0">
              <a:spcBef>
                <a:spcPts val="0"/>
              </a:spcBef>
              <a:spcAft>
                <a:spcPts val="0"/>
              </a:spcAft>
              <a:buClr>
                <a:schemeClr val="dk1"/>
              </a:buClr>
              <a:buSzPts val="2800"/>
              <a:buNone/>
              <a:defRPr>
                <a:solidFill>
                  <a:schemeClr val="dk1"/>
                </a:solidFill>
              </a:defRPr>
            </a:lvl4pPr>
            <a:lvl5pPr lvl="4" algn="ctr" rtl="0">
              <a:spcBef>
                <a:spcPts val="0"/>
              </a:spcBef>
              <a:spcAft>
                <a:spcPts val="0"/>
              </a:spcAft>
              <a:buClr>
                <a:schemeClr val="dk1"/>
              </a:buClr>
              <a:buSzPts val="2800"/>
              <a:buNone/>
              <a:defRPr>
                <a:solidFill>
                  <a:schemeClr val="dk1"/>
                </a:solidFill>
              </a:defRPr>
            </a:lvl5pPr>
            <a:lvl6pPr lvl="5" algn="ctr" rtl="0">
              <a:spcBef>
                <a:spcPts val="0"/>
              </a:spcBef>
              <a:spcAft>
                <a:spcPts val="0"/>
              </a:spcAft>
              <a:buClr>
                <a:schemeClr val="dk1"/>
              </a:buClr>
              <a:buSzPts val="2800"/>
              <a:buNone/>
              <a:defRPr>
                <a:solidFill>
                  <a:schemeClr val="dk1"/>
                </a:solidFill>
              </a:defRPr>
            </a:lvl6pPr>
            <a:lvl7pPr lvl="6" algn="ctr" rtl="0">
              <a:spcBef>
                <a:spcPts val="0"/>
              </a:spcBef>
              <a:spcAft>
                <a:spcPts val="0"/>
              </a:spcAft>
              <a:buClr>
                <a:schemeClr val="dk1"/>
              </a:buClr>
              <a:buSzPts val="2800"/>
              <a:buNone/>
              <a:defRPr>
                <a:solidFill>
                  <a:schemeClr val="dk1"/>
                </a:solidFill>
              </a:defRPr>
            </a:lvl7pPr>
            <a:lvl8pPr lvl="7" algn="ctr" rtl="0">
              <a:spcBef>
                <a:spcPts val="0"/>
              </a:spcBef>
              <a:spcAft>
                <a:spcPts val="0"/>
              </a:spcAft>
              <a:buClr>
                <a:schemeClr val="dk1"/>
              </a:buClr>
              <a:buSzPts val="2800"/>
              <a:buNone/>
              <a:defRPr>
                <a:solidFill>
                  <a:schemeClr val="dk1"/>
                </a:solidFill>
              </a:defRPr>
            </a:lvl8pPr>
            <a:lvl9pPr lvl="8" algn="ctr" rtl="0">
              <a:spcBef>
                <a:spcPts val="0"/>
              </a:spcBef>
              <a:spcAft>
                <a:spcPts val="0"/>
              </a:spcAft>
              <a:buClr>
                <a:schemeClr val="dk1"/>
              </a:buClr>
              <a:buSzPts val="2800"/>
              <a:buNone/>
              <a:defRPr>
                <a:solidFill>
                  <a:schemeClr val="dk1"/>
                </a:solidFill>
              </a:defRPr>
            </a:lvl9pPr>
          </a:lstStyle>
          <a:p>
            <a:endParaRPr/>
          </a:p>
        </p:txBody>
      </p:sp>
      <p:sp>
        <p:nvSpPr>
          <p:cNvPr id="217" name="Google Shape;217;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8"/>
        <p:cNvGrpSpPr/>
        <p:nvPr/>
      </p:nvGrpSpPr>
      <p:grpSpPr>
        <a:xfrm>
          <a:off x="0" y="0"/>
          <a:ext cx="0" cy="0"/>
          <a:chOff x="0" y="0"/>
          <a:chExt cx="0" cy="0"/>
        </a:xfrm>
      </p:grpSpPr>
      <p:sp>
        <p:nvSpPr>
          <p:cNvPr id="219" name="Google Shape;219;p11"/>
          <p:cNvSpPr/>
          <p:nvPr/>
        </p:nvSpPr>
        <p:spPr>
          <a:xfrm>
            <a:off x="-112491" y="3887405"/>
            <a:ext cx="1879524" cy="1977301"/>
          </a:xfrm>
          <a:custGeom>
            <a:avLst/>
            <a:gdLst/>
            <a:ahLst/>
            <a:cxnLst/>
            <a:rect l="l" t="t" r="r" b="b"/>
            <a:pathLst>
              <a:path w="5456" h="5740" extrusionOk="0">
                <a:moveTo>
                  <a:pt x="2728" y="1"/>
                </a:moveTo>
                <a:lnTo>
                  <a:pt x="2283" y="1503"/>
                </a:lnTo>
                <a:lnTo>
                  <a:pt x="1039" y="549"/>
                </a:lnTo>
                <a:lnTo>
                  <a:pt x="1567" y="2025"/>
                </a:lnTo>
                <a:lnTo>
                  <a:pt x="0" y="1980"/>
                </a:lnTo>
                <a:lnTo>
                  <a:pt x="1290" y="2870"/>
                </a:lnTo>
                <a:lnTo>
                  <a:pt x="0" y="3760"/>
                </a:lnTo>
                <a:lnTo>
                  <a:pt x="1567" y="3715"/>
                </a:lnTo>
                <a:lnTo>
                  <a:pt x="1039" y="5191"/>
                </a:lnTo>
                <a:lnTo>
                  <a:pt x="2283" y="4237"/>
                </a:lnTo>
                <a:lnTo>
                  <a:pt x="2728" y="5739"/>
                </a:lnTo>
                <a:lnTo>
                  <a:pt x="3173" y="4237"/>
                </a:lnTo>
                <a:lnTo>
                  <a:pt x="4411" y="5191"/>
                </a:lnTo>
                <a:lnTo>
                  <a:pt x="4411" y="5191"/>
                </a:lnTo>
                <a:lnTo>
                  <a:pt x="3889" y="3715"/>
                </a:lnTo>
                <a:lnTo>
                  <a:pt x="5455" y="3760"/>
                </a:lnTo>
                <a:lnTo>
                  <a:pt x="4159" y="2870"/>
                </a:lnTo>
                <a:lnTo>
                  <a:pt x="5455" y="1980"/>
                </a:lnTo>
                <a:lnTo>
                  <a:pt x="3889" y="2025"/>
                </a:lnTo>
                <a:lnTo>
                  <a:pt x="3889" y="2025"/>
                </a:lnTo>
                <a:lnTo>
                  <a:pt x="4411" y="549"/>
                </a:lnTo>
                <a:lnTo>
                  <a:pt x="3173" y="1503"/>
                </a:lnTo>
                <a:lnTo>
                  <a:pt x="2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 name="Google Shape;220;p11"/>
          <p:cNvGrpSpPr/>
          <p:nvPr/>
        </p:nvGrpSpPr>
        <p:grpSpPr>
          <a:xfrm rot="-5400000">
            <a:off x="-306709" y="282465"/>
            <a:ext cx="1679731" cy="1679660"/>
            <a:chOff x="540475" y="1135025"/>
            <a:chExt cx="728607" cy="728545"/>
          </a:xfrm>
        </p:grpSpPr>
        <p:sp>
          <p:nvSpPr>
            <p:cNvPr id="221" name="Google Shape;221;p11"/>
            <p:cNvSpPr/>
            <p:nvPr/>
          </p:nvSpPr>
          <p:spPr>
            <a:xfrm>
              <a:off x="540475" y="1332643"/>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a:off x="540475" y="1416157"/>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1"/>
            <p:cNvSpPr/>
            <p:nvPr/>
          </p:nvSpPr>
          <p:spPr>
            <a:xfrm>
              <a:off x="540475" y="1499296"/>
              <a:ext cx="728607" cy="63"/>
            </a:xfrm>
            <a:custGeom>
              <a:avLst/>
              <a:gdLst/>
              <a:ahLst/>
              <a:cxnLst/>
              <a:rect l="l" t="t" r="r" b="b"/>
              <a:pathLst>
                <a:path w="11647" h="1" fill="none" extrusionOk="0">
                  <a:moveTo>
                    <a:pt x="11646" y="0"/>
                  </a:moveTo>
                  <a:lnTo>
                    <a:pt x="1" y="0"/>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1"/>
            <p:cNvSpPr/>
            <p:nvPr/>
          </p:nvSpPr>
          <p:spPr>
            <a:xfrm>
              <a:off x="540475" y="1582748"/>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a:off x="540475" y="1665886"/>
              <a:ext cx="728607" cy="63"/>
            </a:xfrm>
            <a:custGeom>
              <a:avLst/>
              <a:gdLst/>
              <a:ahLst/>
              <a:cxnLst/>
              <a:rect l="l" t="t" r="r" b="b"/>
              <a:pathLst>
                <a:path w="11647" h="1" fill="none" extrusionOk="0">
                  <a:moveTo>
                    <a:pt x="11646" y="0"/>
                  </a:moveTo>
                  <a:lnTo>
                    <a:pt x="1" y="0"/>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a:off x="540475" y="1749338"/>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a:off x="540475" y="1832852"/>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1"/>
            <p:cNvSpPr/>
            <p:nvPr/>
          </p:nvSpPr>
          <p:spPr>
            <a:xfrm>
              <a:off x="571128"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1"/>
            <p:cNvSpPr/>
            <p:nvPr/>
          </p:nvSpPr>
          <p:spPr>
            <a:xfrm>
              <a:off x="654642"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a:off x="738156" y="1135025"/>
              <a:ext cx="63" cy="728545"/>
            </a:xfrm>
            <a:custGeom>
              <a:avLst/>
              <a:gdLst/>
              <a:ahLst/>
              <a:cxnLst/>
              <a:rect l="l" t="t" r="r" b="b"/>
              <a:pathLst>
                <a:path w="1" h="11646" fill="none" extrusionOk="0">
                  <a:moveTo>
                    <a:pt x="0" y="0"/>
                  </a:moveTo>
                  <a:lnTo>
                    <a:pt x="0"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a:off x="821232"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a:off x="904746"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a:off x="987822"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1"/>
            <p:cNvSpPr/>
            <p:nvPr/>
          </p:nvSpPr>
          <p:spPr>
            <a:xfrm>
              <a:off x="1071336"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1"/>
            <p:cNvSpPr/>
            <p:nvPr/>
          </p:nvSpPr>
          <p:spPr>
            <a:xfrm>
              <a:off x="1154850" y="1135025"/>
              <a:ext cx="63" cy="728545"/>
            </a:xfrm>
            <a:custGeom>
              <a:avLst/>
              <a:gdLst/>
              <a:ahLst/>
              <a:cxnLst/>
              <a:rect l="l" t="t" r="r" b="b"/>
              <a:pathLst>
                <a:path w="1" h="11646" fill="none" extrusionOk="0">
                  <a:moveTo>
                    <a:pt x="0" y="0"/>
                  </a:moveTo>
                  <a:lnTo>
                    <a:pt x="0"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a:off x="1237926"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11"/>
          <p:cNvSpPr/>
          <p:nvPr/>
        </p:nvSpPr>
        <p:spPr>
          <a:xfrm>
            <a:off x="8316675" y="0"/>
            <a:ext cx="827313" cy="5143493"/>
          </a:xfrm>
          <a:custGeom>
            <a:avLst/>
            <a:gdLst/>
            <a:ahLst/>
            <a:cxnLst/>
            <a:rect l="l" t="t" r="r" b="b"/>
            <a:pathLst>
              <a:path w="49355" h="6365" extrusionOk="0">
                <a:moveTo>
                  <a:pt x="1" y="1"/>
                </a:moveTo>
                <a:lnTo>
                  <a:pt x="1" y="6365"/>
                </a:lnTo>
                <a:lnTo>
                  <a:pt x="49355" y="6365"/>
                </a:lnTo>
                <a:lnTo>
                  <a:pt x="493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a:off x="7093050" y="4669110"/>
            <a:ext cx="1041403" cy="948773"/>
          </a:xfrm>
          <a:custGeom>
            <a:avLst/>
            <a:gdLst/>
            <a:ahLst/>
            <a:cxnLst/>
            <a:rect l="l" t="t" r="r" b="b"/>
            <a:pathLst>
              <a:path w="19978" h="18201" extrusionOk="0">
                <a:moveTo>
                  <a:pt x="9989" y="0"/>
                </a:moveTo>
                <a:cubicBezTo>
                  <a:pt x="7660" y="0"/>
                  <a:pt x="5330" y="888"/>
                  <a:pt x="3554" y="2665"/>
                </a:cubicBezTo>
                <a:cubicBezTo>
                  <a:pt x="1" y="6218"/>
                  <a:pt x="1" y="11983"/>
                  <a:pt x="3554" y="15535"/>
                </a:cubicBezTo>
                <a:cubicBezTo>
                  <a:pt x="5330" y="17312"/>
                  <a:pt x="7660" y="18200"/>
                  <a:pt x="9989" y="18200"/>
                </a:cubicBezTo>
                <a:cubicBezTo>
                  <a:pt x="12318" y="18200"/>
                  <a:pt x="14648" y="17312"/>
                  <a:pt x="16424" y="15535"/>
                </a:cubicBezTo>
                <a:cubicBezTo>
                  <a:pt x="19977" y="11983"/>
                  <a:pt x="19977" y="6218"/>
                  <a:pt x="16424" y="2665"/>
                </a:cubicBezTo>
                <a:cubicBezTo>
                  <a:pt x="14648" y="888"/>
                  <a:pt x="12318" y="0"/>
                  <a:pt x="99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11"/>
          <p:cNvGrpSpPr/>
          <p:nvPr/>
        </p:nvGrpSpPr>
        <p:grpSpPr>
          <a:xfrm rot="5400264">
            <a:off x="8595093" y="3510006"/>
            <a:ext cx="948792" cy="948784"/>
            <a:chOff x="540475" y="1135025"/>
            <a:chExt cx="728607" cy="728545"/>
          </a:xfrm>
        </p:grpSpPr>
        <p:sp>
          <p:nvSpPr>
            <p:cNvPr id="240" name="Google Shape;240;p11"/>
            <p:cNvSpPr/>
            <p:nvPr/>
          </p:nvSpPr>
          <p:spPr>
            <a:xfrm>
              <a:off x="540475" y="1332643"/>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a:off x="540475" y="1416157"/>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a:off x="540475" y="1499296"/>
              <a:ext cx="728607" cy="63"/>
            </a:xfrm>
            <a:custGeom>
              <a:avLst/>
              <a:gdLst/>
              <a:ahLst/>
              <a:cxnLst/>
              <a:rect l="l" t="t" r="r" b="b"/>
              <a:pathLst>
                <a:path w="11647" h="1" fill="none" extrusionOk="0">
                  <a:moveTo>
                    <a:pt x="11646" y="0"/>
                  </a:moveTo>
                  <a:lnTo>
                    <a:pt x="1" y="0"/>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a:off x="540475" y="1582748"/>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1"/>
            <p:cNvSpPr/>
            <p:nvPr/>
          </p:nvSpPr>
          <p:spPr>
            <a:xfrm>
              <a:off x="540475" y="1665886"/>
              <a:ext cx="728607" cy="63"/>
            </a:xfrm>
            <a:custGeom>
              <a:avLst/>
              <a:gdLst/>
              <a:ahLst/>
              <a:cxnLst/>
              <a:rect l="l" t="t" r="r" b="b"/>
              <a:pathLst>
                <a:path w="11647" h="1" fill="none" extrusionOk="0">
                  <a:moveTo>
                    <a:pt x="11646" y="0"/>
                  </a:moveTo>
                  <a:lnTo>
                    <a:pt x="1" y="0"/>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a:off x="540475" y="1749338"/>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a:off x="540475" y="1832852"/>
              <a:ext cx="728607" cy="63"/>
            </a:xfrm>
            <a:custGeom>
              <a:avLst/>
              <a:gdLst/>
              <a:ahLst/>
              <a:cxnLst/>
              <a:rect l="l" t="t" r="r" b="b"/>
              <a:pathLst>
                <a:path w="11647" h="1" fill="none" extrusionOk="0">
                  <a:moveTo>
                    <a:pt x="11646" y="1"/>
                  </a:moveTo>
                  <a:lnTo>
                    <a:pt x="1" y="1"/>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a:off x="571128"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a:off x="654642"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1"/>
            <p:cNvSpPr/>
            <p:nvPr/>
          </p:nvSpPr>
          <p:spPr>
            <a:xfrm>
              <a:off x="738156" y="1135025"/>
              <a:ext cx="63" cy="728545"/>
            </a:xfrm>
            <a:custGeom>
              <a:avLst/>
              <a:gdLst/>
              <a:ahLst/>
              <a:cxnLst/>
              <a:rect l="l" t="t" r="r" b="b"/>
              <a:pathLst>
                <a:path w="1" h="11646" fill="none" extrusionOk="0">
                  <a:moveTo>
                    <a:pt x="0" y="0"/>
                  </a:moveTo>
                  <a:lnTo>
                    <a:pt x="0"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1"/>
            <p:cNvSpPr/>
            <p:nvPr/>
          </p:nvSpPr>
          <p:spPr>
            <a:xfrm>
              <a:off x="821232"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a:off x="904746"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a:off x="987822"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a:off x="1071336"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1"/>
            <p:cNvSpPr/>
            <p:nvPr/>
          </p:nvSpPr>
          <p:spPr>
            <a:xfrm>
              <a:off x="1154850" y="1135025"/>
              <a:ext cx="63" cy="728545"/>
            </a:xfrm>
            <a:custGeom>
              <a:avLst/>
              <a:gdLst/>
              <a:ahLst/>
              <a:cxnLst/>
              <a:rect l="l" t="t" r="r" b="b"/>
              <a:pathLst>
                <a:path w="1" h="11646" fill="none" extrusionOk="0">
                  <a:moveTo>
                    <a:pt x="0" y="0"/>
                  </a:moveTo>
                  <a:lnTo>
                    <a:pt x="0"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1"/>
            <p:cNvSpPr/>
            <p:nvPr/>
          </p:nvSpPr>
          <p:spPr>
            <a:xfrm>
              <a:off x="1237926" y="1135025"/>
              <a:ext cx="63" cy="728545"/>
            </a:xfrm>
            <a:custGeom>
              <a:avLst/>
              <a:gdLst/>
              <a:ahLst/>
              <a:cxnLst/>
              <a:rect l="l" t="t" r="r" b="b"/>
              <a:pathLst>
                <a:path w="1" h="11646" fill="none" extrusionOk="0">
                  <a:moveTo>
                    <a:pt x="1" y="0"/>
                  </a:moveTo>
                  <a:lnTo>
                    <a:pt x="1" y="11646"/>
                  </a:lnTo>
                </a:path>
              </a:pathLst>
            </a:custGeom>
            <a:noFill/>
            <a:ln w="9525" cap="flat"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11"/>
          <p:cNvSpPr txBox="1">
            <a:spLocks noGrp="1"/>
          </p:cNvSpPr>
          <p:nvPr>
            <p:ph type="title" hasCustomPrompt="1"/>
          </p:nvPr>
        </p:nvSpPr>
        <p:spPr>
          <a:xfrm>
            <a:off x="1467963" y="1269982"/>
            <a:ext cx="6207900" cy="1255500"/>
          </a:xfrm>
          <a:prstGeom prst="rect">
            <a:avLst/>
          </a:prstGeom>
        </p:spPr>
        <p:txBody>
          <a:bodyPr spcFirstLastPara="1" wrap="square" lIns="91425" tIns="91425" rIns="91425" bIns="91425" anchor="b" anchorCtr="0">
            <a:noAutofit/>
          </a:bodyPr>
          <a:lstStyle>
            <a:lvl1pPr lvl="0" algn="ctr">
              <a:spcBef>
                <a:spcPts val="0"/>
              </a:spcBef>
              <a:spcAft>
                <a:spcPts val="0"/>
              </a:spcAft>
              <a:buSzPts val="8500"/>
              <a:buNone/>
              <a:defRPr sz="8000" b="1" i="1"/>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257" name="Google Shape;257;p11"/>
          <p:cNvSpPr txBox="1">
            <a:spLocks noGrp="1"/>
          </p:cNvSpPr>
          <p:nvPr>
            <p:ph type="subTitle" idx="1"/>
          </p:nvPr>
        </p:nvSpPr>
        <p:spPr>
          <a:xfrm flipH="1">
            <a:off x="3108063" y="2957435"/>
            <a:ext cx="2927700" cy="654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258" name="Google Shape;258;p11"/>
          <p:cNvSpPr/>
          <p:nvPr/>
        </p:nvSpPr>
        <p:spPr>
          <a:xfrm>
            <a:off x="-631826" y="1997450"/>
            <a:ext cx="1263673" cy="1148598"/>
          </a:xfrm>
          <a:custGeom>
            <a:avLst/>
            <a:gdLst/>
            <a:ahLst/>
            <a:cxnLst/>
            <a:rect l="l" t="t" r="r" b="b"/>
            <a:pathLst>
              <a:path w="1845" h="1677" extrusionOk="0">
                <a:moveTo>
                  <a:pt x="913" y="0"/>
                </a:moveTo>
                <a:cubicBezTo>
                  <a:pt x="534" y="0"/>
                  <a:pt x="192" y="264"/>
                  <a:pt x="103" y="649"/>
                </a:cubicBezTo>
                <a:cubicBezTo>
                  <a:pt x="0" y="1101"/>
                  <a:pt x="284" y="1552"/>
                  <a:pt x="735" y="1655"/>
                </a:cubicBezTo>
                <a:cubicBezTo>
                  <a:pt x="799" y="1670"/>
                  <a:pt x="863" y="1677"/>
                  <a:pt x="925" y="1677"/>
                </a:cubicBezTo>
                <a:cubicBezTo>
                  <a:pt x="1307" y="1677"/>
                  <a:pt x="1653" y="1418"/>
                  <a:pt x="1741" y="1030"/>
                </a:cubicBezTo>
                <a:cubicBezTo>
                  <a:pt x="1844" y="578"/>
                  <a:pt x="1561" y="127"/>
                  <a:pt x="1109" y="24"/>
                </a:cubicBezTo>
                <a:cubicBezTo>
                  <a:pt x="1044" y="8"/>
                  <a:pt x="978" y="0"/>
                  <a:pt x="9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1"/>
          <p:cNvSpPr/>
          <p:nvPr/>
        </p:nvSpPr>
        <p:spPr>
          <a:xfrm>
            <a:off x="7871238" y="169825"/>
            <a:ext cx="890882" cy="936737"/>
          </a:xfrm>
          <a:custGeom>
            <a:avLst/>
            <a:gdLst/>
            <a:ahLst/>
            <a:cxnLst/>
            <a:rect l="l" t="t" r="r" b="b"/>
            <a:pathLst>
              <a:path w="16553" h="17405" extrusionOk="0">
                <a:moveTo>
                  <a:pt x="8273" y="1"/>
                </a:moveTo>
                <a:lnTo>
                  <a:pt x="6932" y="4566"/>
                </a:lnTo>
                <a:lnTo>
                  <a:pt x="3160" y="1664"/>
                </a:lnTo>
                <a:lnTo>
                  <a:pt x="4759" y="6146"/>
                </a:lnTo>
                <a:lnTo>
                  <a:pt x="0" y="6017"/>
                </a:lnTo>
                <a:lnTo>
                  <a:pt x="3927" y="8706"/>
                </a:lnTo>
                <a:lnTo>
                  <a:pt x="0" y="11388"/>
                </a:lnTo>
                <a:lnTo>
                  <a:pt x="4759" y="11259"/>
                </a:lnTo>
                <a:lnTo>
                  <a:pt x="3160" y="15741"/>
                </a:lnTo>
                <a:lnTo>
                  <a:pt x="3160" y="15741"/>
                </a:lnTo>
                <a:lnTo>
                  <a:pt x="6932" y="12839"/>
                </a:lnTo>
                <a:lnTo>
                  <a:pt x="8273" y="17404"/>
                </a:lnTo>
                <a:lnTo>
                  <a:pt x="9621" y="12839"/>
                </a:lnTo>
                <a:lnTo>
                  <a:pt x="13393" y="15741"/>
                </a:lnTo>
                <a:lnTo>
                  <a:pt x="11794" y="11259"/>
                </a:lnTo>
                <a:lnTo>
                  <a:pt x="16553" y="11388"/>
                </a:lnTo>
                <a:lnTo>
                  <a:pt x="12626" y="8706"/>
                </a:lnTo>
                <a:lnTo>
                  <a:pt x="16553" y="6017"/>
                </a:lnTo>
                <a:lnTo>
                  <a:pt x="11794" y="6146"/>
                </a:lnTo>
                <a:lnTo>
                  <a:pt x="11794" y="6146"/>
                </a:lnTo>
                <a:lnTo>
                  <a:pt x="13393" y="1664"/>
                </a:lnTo>
                <a:lnTo>
                  <a:pt x="9621" y="4566"/>
                </a:lnTo>
                <a:lnTo>
                  <a:pt x="8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1"/>
          <p:cNvSpPr/>
          <p:nvPr/>
        </p:nvSpPr>
        <p:spPr>
          <a:xfrm rot="5400000">
            <a:off x="-387284" y="3894924"/>
            <a:ext cx="1679705" cy="185450"/>
          </a:xfrm>
          <a:custGeom>
            <a:avLst/>
            <a:gdLst/>
            <a:ahLst/>
            <a:cxnLst/>
            <a:rect l="l" t="t" r="r" b="b"/>
            <a:pathLst>
              <a:path w="15489" h="1710" fill="none" extrusionOk="0">
                <a:moveTo>
                  <a:pt x="1" y="1709"/>
                </a:moveTo>
                <a:lnTo>
                  <a:pt x="1722" y="33"/>
                </a:lnTo>
                <a:lnTo>
                  <a:pt x="3437" y="1703"/>
                </a:lnTo>
                <a:lnTo>
                  <a:pt x="3444" y="1709"/>
                </a:lnTo>
                <a:lnTo>
                  <a:pt x="5159" y="39"/>
                </a:lnTo>
                <a:lnTo>
                  <a:pt x="6874" y="1709"/>
                </a:lnTo>
                <a:lnTo>
                  <a:pt x="8596" y="33"/>
                </a:lnTo>
                <a:lnTo>
                  <a:pt x="10318" y="1709"/>
                </a:lnTo>
                <a:lnTo>
                  <a:pt x="12039" y="33"/>
                </a:lnTo>
                <a:lnTo>
                  <a:pt x="13754" y="1703"/>
                </a:lnTo>
                <a:lnTo>
                  <a:pt x="13761" y="1709"/>
                </a:lnTo>
                <a:lnTo>
                  <a:pt x="15489" y="26"/>
                </a:lnTo>
                <a:lnTo>
                  <a:pt x="15476" y="7"/>
                </a:lnTo>
                <a:lnTo>
                  <a:pt x="13761" y="1684"/>
                </a:lnTo>
                <a:lnTo>
                  <a:pt x="12039" y="1"/>
                </a:lnTo>
                <a:lnTo>
                  <a:pt x="10318" y="1684"/>
                </a:lnTo>
                <a:lnTo>
                  <a:pt x="8596" y="1"/>
                </a:lnTo>
                <a:lnTo>
                  <a:pt x="6874" y="1684"/>
                </a:lnTo>
                <a:lnTo>
                  <a:pt x="5159" y="14"/>
                </a:lnTo>
                <a:lnTo>
                  <a:pt x="5159" y="7"/>
                </a:lnTo>
                <a:lnTo>
                  <a:pt x="3444" y="1684"/>
                </a:lnTo>
                <a:lnTo>
                  <a:pt x="1722" y="1"/>
                </a:lnTo>
                <a:lnTo>
                  <a:pt x="1" y="1684"/>
                </a:lnTo>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11"/>
          <p:cNvGrpSpPr/>
          <p:nvPr/>
        </p:nvGrpSpPr>
        <p:grpSpPr>
          <a:xfrm rot="10800000">
            <a:off x="561524" y="539512"/>
            <a:ext cx="906443" cy="432887"/>
            <a:chOff x="4097650" y="1911050"/>
            <a:chExt cx="272475" cy="130125"/>
          </a:xfrm>
        </p:grpSpPr>
        <p:sp>
          <p:nvSpPr>
            <p:cNvPr id="262" name="Google Shape;262;p11"/>
            <p:cNvSpPr/>
            <p:nvPr/>
          </p:nvSpPr>
          <p:spPr>
            <a:xfrm>
              <a:off x="4097650" y="1911050"/>
              <a:ext cx="272475" cy="130125"/>
            </a:xfrm>
            <a:custGeom>
              <a:avLst/>
              <a:gdLst/>
              <a:ahLst/>
              <a:cxnLst/>
              <a:rect l="l" t="t" r="r" b="b"/>
              <a:pathLst>
                <a:path w="10899" h="5205" extrusionOk="0">
                  <a:moveTo>
                    <a:pt x="1600" y="0"/>
                  </a:moveTo>
                  <a:cubicBezTo>
                    <a:pt x="658" y="0"/>
                    <a:pt x="1" y="961"/>
                    <a:pt x="362" y="1825"/>
                  </a:cubicBezTo>
                  <a:cubicBezTo>
                    <a:pt x="1194" y="3811"/>
                    <a:pt x="3160" y="5204"/>
                    <a:pt x="5449" y="5204"/>
                  </a:cubicBezTo>
                  <a:cubicBezTo>
                    <a:pt x="7739" y="5204"/>
                    <a:pt x="9705" y="3811"/>
                    <a:pt x="10537" y="1825"/>
                  </a:cubicBezTo>
                  <a:cubicBezTo>
                    <a:pt x="10898" y="955"/>
                    <a:pt x="10240" y="0"/>
                    <a:pt x="9299" y="0"/>
                  </a:cubicBezTo>
                  <a:cubicBezTo>
                    <a:pt x="8757" y="0"/>
                    <a:pt x="8287" y="336"/>
                    <a:pt x="8067" y="832"/>
                  </a:cubicBezTo>
                  <a:cubicBezTo>
                    <a:pt x="7629" y="1838"/>
                    <a:pt x="6623" y="2547"/>
                    <a:pt x="5449" y="2547"/>
                  </a:cubicBezTo>
                  <a:cubicBezTo>
                    <a:pt x="4276" y="2547"/>
                    <a:pt x="3270" y="1838"/>
                    <a:pt x="2831" y="832"/>
                  </a:cubicBezTo>
                  <a:cubicBezTo>
                    <a:pt x="2612" y="336"/>
                    <a:pt x="2142" y="0"/>
                    <a:pt x="16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1"/>
            <p:cNvSpPr/>
            <p:nvPr/>
          </p:nvSpPr>
          <p:spPr>
            <a:xfrm>
              <a:off x="4296100" y="1911200"/>
              <a:ext cx="66925" cy="66925"/>
            </a:xfrm>
            <a:custGeom>
              <a:avLst/>
              <a:gdLst/>
              <a:ahLst/>
              <a:cxnLst/>
              <a:rect l="l" t="t" r="r" b="b"/>
              <a:pathLst>
                <a:path w="2677" h="2677" fill="none" extrusionOk="0">
                  <a:moveTo>
                    <a:pt x="2676" y="1336"/>
                  </a:moveTo>
                  <a:cubicBezTo>
                    <a:pt x="2676" y="2077"/>
                    <a:pt x="2077" y="2677"/>
                    <a:pt x="1335" y="2677"/>
                  </a:cubicBezTo>
                  <a:cubicBezTo>
                    <a:pt x="600" y="2677"/>
                    <a:pt x="0" y="2077"/>
                    <a:pt x="0" y="1336"/>
                  </a:cubicBezTo>
                  <a:cubicBezTo>
                    <a:pt x="0" y="601"/>
                    <a:pt x="600" y="1"/>
                    <a:pt x="1335" y="1"/>
                  </a:cubicBezTo>
                  <a:cubicBezTo>
                    <a:pt x="2077" y="1"/>
                    <a:pt x="2676" y="601"/>
                    <a:pt x="2676" y="1336"/>
                  </a:cubicBezTo>
                  <a:close/>
                </a:path>
              </a:pathLst>
            </a:custGeom>
            <a:noFill/>
            <a:ln w="19050" cap="flat" cmpd="sng">
              <a:solidFill>
                <a:schemeClr val="dk1"/>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1"/>
            <p:cNvSpPr/>
            <p:nvPr/>
          </p:nvSpPr>
          <p:spPr>
            <a:xfrm>
              <a:off x="4103450" y="1911200"/>
              <a:ext cx="66925" cy="66925"/>
            </a:xfrm>
            <a:custGeom>
              <a:avLst/>
              <a:gdLst/>
              <a:ahLst/>
              <a:cxnLst/>
              <a:rect l="l" t="t" r="r" b="b"/>
              <a:pathLst>
                <a:path w="2677" h="2677" fill="none" extrusionOk="0">
                  <a:moveTo>
                    <a:pt x="2677" y="1336"/>
                  </a:moveTo>
                  <a:cubicBezTo>
                    <a:pt x="2677" y="2077"/>
                    <a:pt x="2077" y="2677"/>
                    <a:pt x="1342" y="2677"/>
                  </a:cubicBezTo>
                  <a:cubicBezTo>
                    <a:pt x="601" y="2677"/>
                    <a:pt x="1" y="2077"/>
                    <a:pt x="1" y="1336"/>
                  </a:cubicBezTo>
                  <a:cubicBezTo>
                    <a:pt x="1" y="601"/>
                    <a:pt x="601" y="1"/>
                    <a:pt x="1342" y="1"/>
                  </a:cubicBezTo>
                  <a:cubicBezTo>
                    <a:pt x="2077" y="1"/>
                    <a:pt x="2677" y="601"/>
                    <a:pt x="2677" y="1336"/>
                  </a:cubicBezTo>
                  <a:close/>
                </a:path>
              </a:pathLst>
            </a:custGeom>
            <a:noFill/>
            <a:ln w="19050" cap="flat" cmpd="sng">
              <a:solidFill>
                <a:schemeClr val="dk1"/>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11"/>
          <p:cNvGrpSpPr/>
          <p:nvPr/>
        </p:nvGrpSpPr>
        <p:grpSpPr>
          <a:xfrm rot="5400000">
            <a:off x="7639845" y="19621"/>
            <a:ext cx="75647" cy="932054"/>
            <a:chOff x="2969818" y="1135016"/>
            <a:chExt cx="39161" cy="482505"/>
          </a:xfrm>
        </p:grpSpPr>
        <p:sp>
          <p:nvSpPr>
            <p:cNvPr id="266" name="Google Shape;266;p11"/>
            <p:cNvSpPr/>
            <p:nvPr/>
          </p:nvSpPr>
          <p:spPr>
            <a:xfrm>
              <a:off x="2969818" y="1135016"/>
              <a:ext cx="39161" cy="39224"/>
            </a:xfrm>
            <a:custGeom>
              <a:avLst/>
              <a:gdLst/>
              <a:ahLst/>
              <a:cxnLst/>
              <a:rect l="l" t="t" r="r" b="b"/>
              <a:pathLst>
                <a:path w="626" h="627" extrusionOk="0">
                  <a:moveTo>
                    <a:pt x="310" y="1"/>
                  </a:moveTo>
                  <a:cubicBezTo>
                    <a:pt x="135" y="1"/>
                    <a:pt x="0" y="143"/>
                    <a:pt x="0" y="317"/>
                  </a:cubicBezTo>
                  <a:cubicBezTo>
                    <a:pt x="0" y="491"/>
                    <a:pt x="135" y="626"/>
                    <a:pt x="310" y="626"/>
                  </a:cubicBezTo>
                  <a:cubicBezTo>
                    <a:pt x="484" y="626"/>
                    <a:pt x="625" y="491"/>
                    <a:pt x="625" y="317"/>
                  </a:cubicBezTo>
                  <a:cubicBezTo>
                    <a:pt x="625" y="143"/>
                    <a:pt x="484"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a:off x="2969818" y="1245993"/>
              <a:ext cx="39161" cy="39161"/>
            </a:xfrm>
            <a:custGeom>
              <a:avLst/>
              <a:gdLst/>
              <a:ahLst/>
              <a:cxnLst/>
              <a:rect l="l" t="t" r="r" b="b"/>
              <a:pathLst>
                <a:path w="626" h="626" extrusionOk="0">
                  <a:moveTo>
                    <a:pt x="310" y="0"/>
                  </a:moveTo>
                  <a:cubicBezTo>
                    <a:pt x="135" y="0"/>
                    <a:pt x="0" y="142"/>
                    <a:pt x="0" y="316"/>
                  </a:cubicBezTo>
                  <a:cubicBezTo>
                    <a:pt x="0" y="484"/>
                    <a:pt x="135" y="626"/>
                    <a:pt x="310" y="626"/>
                  </a:cubicBezTo>
                  <a:cubicBezTo>
                    <a:pt x="484" y="626"/>
                    <a:pt x="625" y="484"/>
                    <a:pt x="625" y="316"/>
                  </a:cubicBezTo>
                  <a:cubicBezTo>
                    <a:pt x="625" y="142"/>
                    <a:pt x="484"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1"/>
            <p:cNvSpPr/>
            <p:nvPr/>
          </p:nvSpPr>
          <p:spPr>
            <a:xfrm>
              <a:off x="2969818" y="1356907"/>
              <a:ext cx="39161" cy="39161"/>
            </a:xfrm>
            <a:custGeom>
              <a:avLst/>
              <a:gdLst/>
              <a:ahLst/>
              <a:cxnLst/>
              <a:rect l="l" t="t" r="r" b="b"/>
              <a:pathLst>
                <a:path w="626" h="626" extrusionOk="0">
                  <a:moveTo>
                    <a:pt x="310" y="0"/>
                  </a:moveTo>
                  <a:cubicBezTo>
                    <a:pt x="135" y="0"/>
                    <a:pt x="0" y="136"/>
                    <a:pt x="0" y="310"/>
                  </a:cubicBezTo>
                  <a:cubicBezTo>
                    <a:pt x="0" y="484"/>
                    <a:pt x="135" y="626"/>
                    <a:pt x="310" y="626"/>
                  </a:cubicBezTo>
                  <a:cubicBezTo>
                    <a:pt x="484" y="626"/>
                    <a:pt x="625" y="484"/>
                    <a:pt x="625" y="310"/>
                  </a:cubicBezTo>
                  <a:cubicBezTo>
                    <a:pt x="625" y="136"/>
                    <a:pt x="484"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1"/>
            <p:cNvSpPr/>
            <p:nvPr/>
          </p:nvSpPr>
          <p:spPr>
            <a:xfrm>
              <a:off x="2969818" y="1467821"/>
              <a:ext cx="39161" cy="39224"/>
            </a:xfrm>
            <a:custGeom>
              <a:avLst/>
              <a:gdLst/>
              <a:ahLst/>
              <a:cxnLst/>
              <a:rect l="l" t="t" r="r" b="b"/>
              <a:pathLst>
                <a:path w="626" h="627" extrusionOk="0">
                  <a:moveTo>
                    <a:pt x="310" y="1"/>
                  </a:moveTo>
                  <a:cubicBezTo>
                    <a:pt x="135" y="1"/>
                    <a:pt x="0" y="136"/>
                    <a:pt x="0" y="310"/>
                  </a:cubicBezTo>
                  <a:cubicBezTo>
                    <a:pt x="0" y="484"/>
                    <a:pt x="135" y="626"/>
                    <a:pt x="310" y="626"/>
                  </a:cubicBezTo>
                  <a:cubicBezTo>
                    <a:pt x="484" y="626"/>
                    <a:pt x="625" y="484"/>
                    <a:pt x="625" y="310"/>
                  </a:cubicBezTo>
                  <a:cubicBezTo>
                    <a:pt x="625" y="136"/>
                    <a:pt x="484"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a:off x="2969818" y="1578360"/>
              <a:ext cx="39161" cy="39161"/>
            </a:xfrm>
            <a:custGeom>
              <a:avLst/>
              <a:gdLst/>
              <a:ahLst/>
              <a:cxnLst/>
              <a:rect l="l" t="t" r="r" b="b"/>
              <a:pathLst>
                <a:path w="626" h="626" extrusionOk="0">
                  <a:moveTo>
                    <a:pt x="310" y="0"/>
                  </a:moveTo>
                  <a:cubicBezTo>
                    <a:pt x="135" y="0"/>
                    <a:pt x="0" y="142"/>
                    <a:pt x="0" y="316"/>
                  </a:cubicBezTo>
                  <a:cubicBezTo>
                    <a:pt x="0" y="490"/>
                    <a:pt x="135" y="626"/>
                    <a:pt x="310" y="626"/>
                  </a:cubicBezTo>
                  <a:cubicBezTo>
                    <a:pt x="484" y="626"/>
                    <a:pt x="625" y="490"/>
                    <a:pt x="625" y="316"/>
                  </a:cubicBezTo>
                  <a:cubicBezTo>
                    <a:pt x="625" y="142"/>
                    <a:pt x="484"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1"/>
          <p:cNvGrpSpPr/>
          <p:nvPr/>
        </p:nvGrpSpPr>
        <p:grpSpPr>
          <a:xfrm>
            <a:off x="7863447" y="4021738"/>
            <a:ext cx="906470" cy="432900"/>
            <a:chOff x="4097650" y="1911050"/>
            <a:chExt cx="272475" cy="130125"/>
          </a:xfrm>
        </p:grpSpPr>
        <p:sp>
          <p:nvSpPr>
            <p:cNvPr id="272" name="Google Shape;272;p11"/>
            <p:cNvSpPr/>
            <p:nvPr/>
          </p:nvSpPr>
          <p:spPr>
            <a:xfrm>
              <a:off x="4097650" y="1911050"/>
              <a:ext cx="272475" cy="130125"/>
            </a:xfrm>
            <a:custGeom>
              <a:avLst/>
              <a:gdLst/>
              <a:ahLst/>
              <a:cxnLst/>
              <a:rect l="l" t="t" r="r" b="b"/>
              <a:pathLst>
                <a:path w="10899" h="5205" extrusionOk="0">
                  <a:moveTo>
                    <a:pt x="1600" y="0"/>
                  </a:moveTo>
                  <a:cubicBezTo>
                    <a:pt x="658" y="0"/>
                    <a:pt x="1" y="961"/>
                    <a:pt x="362" y="1825"/>
                  </a:cubicBezTo>
                  <a:cubicBezTo>
                    <a:pt x="1194" y="3811"/>
                    <a:pt x="3160" y="5204"/>
                    <a:pt x="5449" y="5204"/>
                  </a:cubicBezTo>
                  <a:cubicBezTo>
                    <a:pt x="7739" y="5204"/>
                    <a:pt x="9705" y="3811"/>
                    <a:pt x="10537" y="1825"/>
                  </a:cubicBezTo>
                  <a:cubicBezTo>
                    <a:pt x="10898" y="955"/>
                    <a:pt x="10240" y="0"/>
                    <a:pt x="9299" y="0"/>
                  </a:cubicBezTo>
                  <a:cubicBezTo>
                    <a:pt x="8757" y="0"/>
                    <a:pt x="8287" y="336"/>
                    <a:pt x="8067" y="832"/>
                  </a:cubicBezTo>
                  <a:cubicBezTo>
                    <a:pt x="7629" y="1838"/>
                    <a:pt x="6623" y="2547"/>
                    <a:pt x="5449" y="2547"/>
                  </a:cubicBezTo>
                  <a:cubicBezTo>
                    <a:pt x="4276" y="2547"/>
                    <a:pt x="3270" y="1838"/>
                    <a:pt x="2831" y="832"/>
                  </a:cubicBezTo>
                  <a:cubicBezTo>
                    <a:pt x="2612" y="336"/>
                    <a:pt x="2142" y="0"/>
                    <a:pt x="16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4296100" y="1911200"/>
              <a:ext cx="66925" cy="66925"/>
            </a:xfrm>
            <a:custGeom>
              <a:avLst/>
              <a:gdLst/>
              <a:ahLst/>
              <a:cxnLst/>
              <a:rect l="l" t="t" r="r" b="b"/>
              <a:pathLst>
                <a:path w="2677" h="2677" fill="none" extrusionOk="0">
                  <a:moveTo>
                    <a:pt x="2676" y="1336"/>
                  </a:moveTo>
                  <a:cubicBezTo>
                    <a:pt x="2676" y="2077"/>
                    <a:pt x="2077" y="2677"/>
                    <a:pt x="1335" y="2677"/>
                  </a:cubicBezTo>
                  <a:cubicBezTo>
                    <a:pt x="600" y="2677"/>
                    <a:pt x="0" y="2077"/>
                    <a:pt x="0" y="1336"/>
                  </a:cubicBezTo>
                  <a:cubicBezTo>
                    <a:pt x="0" y="601"/>
                    <a:pt x="600" y="1"/>
                    <a:pt x="1335" y="1"/>
                  </a:cubicBezTo>
                  <a:cubicBezTo>
                    <a:pt x="2077" y="1"/>
                    <a:pt x="2676" y="601"/>
                    <a:pt x="2676" y="1336"/>
                  </a:cubicBezTo>
                  <a:close/>
                </a:path>
              </a:pathLst>
            </a:custGeom>
            <a:noFill/>
            <a:ln w="19050" cap="flat" cmpd="sng">
              <a:solidFill>
                <a:schemeClr val="dk1"/>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1"/>
            <p:cNvSpPr/>
            <p:nvPr/>
          </p:nvSpPr>
          <p:spPr>
            <a:xfrm>
              <a:off x="4103450" y="1911200"/>
              <a:ext cx="66925" cy="66925"/>
            </a:xfrm>
            <a:custGeom>
              <a:avLst/>
              <a:gdLst/>
              <a:ahLst/>
              <a:cxnLst/>
              <a:rect l="l" t="t" r="r" b="b"/>
              <a:pathLst>
                <a:path w="2677" h="2677" fill="none" extrusionOk="0">
                  <a:moveTo>
                    <a:pt x="2677" y="1336"/>
                  </a:moveTo>
                  <a:cubicBezTo>
                    <a:pt x="2677" y="2077"/>
                    <a:pt x="2077" y="2677"/>
                    <a:pt x="1342" y="2677"/>
                  </a:cubicBezTo>
                  <a:cubicBezTo>
                    <a:pt x="601" y="2677"/>
                    <a:pt x="1" y="2077"/>
                    <a:pt x="1" y="1336"/>
                  </a:cubicBezTo>
                  <a:cubicBezTo>
                    <a:pt x="1" y="601"/>
                    <a:pt x="601" y="1"/>
                    <a:pt x="1342" y="1"/>
                  </a:cubicBezTo>
                  <a:cubicBezTo>
                    <a:pt x="2077" y="1"/>
                    <a:pt x="2677" y="601"/>
                    <a:pt x="2677" y="1336"/>
                  </a:cubicBezTo>
                  <a:close/>
                </a:path>
              </a:pathLst>
            </a:custGeom>
            <a:noFill/>
            <a:ln w="19050" cap="flat" cmpd="sng">
              <a:solidFill>
                <a:schemeClr val="dk1"/>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84850"/>
            <a:ext cx="7704000" cy="592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Crete Round"/>
              <a:buNone/>
              <a:defRPr sz="2800">
                <a:solidFill>
                  <a:schemeClr val="dk1"/>
                </a:solidFill>
                <a:latin typeface="Crete Round"/>
                <a:ea typeface="Crete Round"/>
                <a:cs typeface="Crete Round"/>
                <a:sym typeface="Crete Round"/>
              </a:defRPr>
            </a:lvl1pPr>
            <a:lvl2pPr lvl="1" algn="ctr" rtl="0">
              <a:spcBef>
                <a:spcPts val="0"/>
              </a:spcBef>
              <a:spcAft>
                <a:spcPts val="0"/>
              </a:spcAft>
              <a:buClr>
                <a:schemeClr val="dk1"/>
              </a:buClr>
              <a:buSzPts val="2800"/>
              <a:buFont typeface="Crete Round"/>
              <a:buNone/>
              <a:defRPr sz="2800" b="1">
                <a:solidFill>
                  <a:schemeClr val="dk1"/>
                </a:solidFill>
                <a:latin typeface="Crete Round"/>
                <a:ea typeface="Crete Round"/>
                <a:cs typeface="Crete Round"/>
                <a:sym typeface="Crete Round"/>
              </a:defRPr>
            </a:lvl2pPr>
            <a:lvl3pPr lvl="2" algn="ctr" rtl="0">
              <a:spcBef>
                <a:spcPts val="0"/>
              </a:spcBef>
              <a:spcAft>
                <a:spcPts val="0"/>
              </a:spcAft>
              <a:buClr>
                <a:schemeClr val="dk1"/>
              </a:buClr>
              <a:buSzPts val="2800"/>
              <a:buFont typeface="Crete Round"/>
              <a:buNone/>
              <a:defRPr sz="2800" b="1">
                <a:solidFill>
                  <a:schemeClr val="dk1"/>
                </a:solidFill>
                <a:latin typeface="Crete Round"/>
                <a:ea typeface="Crete Round"/>
                <a:cs typeface="Crete Round"/>
                <a:sym typeface="Crete Round"/>
              </a:defRPr>
            </a:lvl3pPr>
            <a:lvl4pPr lvl="3" algn="ctr" rtl="0">
              <a:spcBef>
                <a:spcPts val="0"/>
              </a:spcBef>
              <a:spcAft>
                <a:spcPts val="0"/>
              </a:spcAft>
              <a:buClr>
                <a:schemeClr val="dk1"/>
              </a:buClr>
              <a:buSzPts val="2800"/>
              <a:buFont typeface="Crete Round"/>
              <a:buNone/>
              <a:defRPr sz="2800" b="1">
                <a:solidFill>
                  <a:schemeClr val="dk1"/>
                </a:solidFill>
                <a:latin typeface="Crete Round"/>
                <a:ea typeface="Crete Round"/>
                <a:cs typeface="Crete Round"/>
                <a:sym typeface="Crete Round"/>
              </a:defRPr>
            </a:lvl4pPr>
            <a:lvl5pPr lvl="4" algn="ctr" rtl="0">
              <a:spcBef>
                <a:spcPts val="0"/>
              </a:spcBef>
              <a:spcAft>
                <a:spcPts val="0"/>
              </a:spcAft>
              <a:buClr>
                <a:schemeClr val="dk1"/>
              </a:buClr>
              <a:buSzPts val="2800"/>
              <a:buFont typeface="Crete Round"/>
              <a:buNone/>
              <a:defRPr sz="2800" b="1">
                <a:solidFill>
                  <a:schemeClr val="dk1"/>
                </a:solidFill>
                <a:latin typeface="Crete Round"/>
                <a:ea typeface="Crete Round"/>
                <a:cs typeface="Crete Round"/>
                <a:sym typeface="Crete Round"/>
              </a:defRPr>
            </a:lvl5pPr>
            <a:lvl6pPr lvl="5" algn="ctr" rtl="0">
              <a:spcBef>
                <a:spcPts val="0"/>
              </a:spcBef>
              <a:spcAft>
                <a:spcPts val="0"/>
              </a:spcAft>
              <a:buClr>
                <a:schemeClr val="dk1"/>
              </a:buClr>
              <a:buSzPts val="2800"/>
              <a:buFont typeface="Crete Round"/>
              <a:buNone/>
              <a:defRPr sz="2800" b="1">
                <a:solidFill>
                  <a:schemeClr val="dk1"/>
                </a:solidFill>
                <a:latin typeface="Crete Round"/>
                <a:ea typeface="Crete Round"/>
                <a:cs typeface="Crete Round"/>
                <a:sym typeface="Crete Round"/>
              </a:defRPr>
            </a:lvl6pPr>
            <a:lvl7pPr lvl="6" algn="ctr" rtl="0">
              <a:spcBef>
                <a:spcPts val="0"/>
              </a:spcBef>
              <a:spcAft>
                <a:spcPts val="0"/>
              </a:spcAft>
              <a:buClr>
                <a:schemeClr val="dk1"/>
              </a:buClr>
              <a:buSzPts val="2800"/>
              <a:buFont typeface="Crete Round"/>
              <a:buNone/>
              <a:defRPr sz="2800" b="1">
                <a:solidFill>
                  <a:schemeClr val="dk1"/>
                </a:solidFill>
                <a:latin typeface="Crete Round"/>
                <a:ea typeface="Crete Round"/>
                <a:cs typeface="Crete Round"/>
                <a:sym typeface="Crete Round"/>
              </a:defRPr>
            </a:lvl7pPr>
            <a:lvl8pPr lvl="7" algn="ctr" rtl="0">
              <a:spcBef>
                <a:spcPts val="0"/>
              </a:spcBef>
              <a:spcAft>
                <a:spcPts val="0"/>
              </a:spcAft>
              <a:buClr>
                <a:schemeClr val="dk1"/>
              </a:buClr>
              <a:buSzPts val="2800"/>
              <a:buFont typeface="Crete Round"/>
              <a:buNone/>
              <a:defRPr sz="2800" b="1">
                <a:solidFill>
                  <a:schemeClr val="dk1"/>
                </a:solidFill>
                <a:latin typeface="Crete Round"/>
                <a:ea typeface="Crete Round"/>
                <a:cs typeface="Crete Round"/>
                <a:sym typeface="Crete Round"/>
              </a:defRPr>
            </a:lvl8pPr>
            <a:lvl9pPr lvl="8" algn="ctr" rtl="0">
              <a:spcBef>
                <a:spcPts val="0"/>
              </a:spcBef>
              <a:spcAft>
                <a:spcPts val="0"/>
              </a:spcAft>
              <a:buClr>
                <a:schemeClr val="dk1"/>
              </a:buClr>
              <a:buSzPts val="2800"/>
              <a:buFont typeface="Crete Round"/>
              <a:buNone/>
              <a:defRPr sz="2800" b="1">
                <a:solidFill>
                  <a:schemeClr val="dk1"/>
                </a:solidFill>
                <a:latin typeface="Crete Round"/>
                <a:ea typeface="Crete Round"/>
                <a:cs typeface="Crete Round"/>
                <a:sym typeface="Crete Round"/>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DM Sans"/>
                <a:ea typeface="DM Sans"/>
                <a:cs typeface="DM Sans"/>
                <a:sym typeface="DM Sans"/>
              </a:defRPr>
            </a:lvl1pPr>
            <a:lvl2pPr lvl="1" algn="r">
              <a:buNone/>
              <a:defRPr sz="1300">
                <a:solidFill>
                  <a:schemeClr val="dk1"/>
                </a:solidFill>
                <a:latin typeface="DM Sans"/>
                <a:ea typeface="DM Sans"/>
                <a:cs typeface="DM Sans"/>
                <a:sym typeface="DM Sans"/>
              </a:defRPr>
            </a:lvl2pPr>
            <a:lvl3pPr lvl="2" algn="r">
              <a:buNone/>
              <a:defRPr sz="1300">
                <a:solidFill>
                  <a:schemeClr val="dk1"/>
                </a:solidFill>
                <a:latin typeface="DM Sans"/>
                <a:ea typeface="DM Sans"/>
                <a:cs typeface="DM Sans"/>
                <a:sym typeface="DM Sans"/>
              </a:defRPr>
            </a:lvl3pPr>
            <a:lvl4pPr lvl="3" algn="r">
              <a:buNone/>
              <a:defRPr sz="1300">
                <a:solidFill>
                  <a:schemeClr val="dk1"/>
                </a:solidFill>
                <a:latin typeface="DM Sans"/>
                <a:ea typeface="DM Sans"/>
                <a:cs typeface="DM Sans"/>
                <a:sym typeface="DM Sans"/>
              </a:defRPr>
            </a:lvl4pPr>
            <a:lvl5pPr lvl="4" algn="r">
              <a:buNone/>
              <a:defRPr sz="1300">
                <a:solidFill>
                  <a:schemeClr val="dk1"/>
                </a:solidFill>
                <a:latin typeface="DM Sans"/>
                <a:ea typeface="DM Sans"/>
                <a:cs typeface="DM Sans"/>
                <a:sym typeface="DM Sans"/>
              </a:defRPr>
            </a:lvl5pPr>
            <a:lvl6pPr lvl="5" algn="r">
              <a:buNone/>
              <a:defRPr sz="1300">
                <a:solidFill>
                  <a:schemeClr val="dk1"/>
                </a:solidFill>
                <a:latin typeface="DM Sans"/>
                <a:ea typeface="DM Sans"/>
                <a:cs typeface="DM Sans"/>
                <a:sym typeface="DM Sans"/>
              </a:defRPr>
            </a:lvl6pPr>
            <a:lvl7pPr lvl="6" algn="r">
              <a:buNone/>
              <a:defRPr sz="1300">
                <a:solidFill>
                  <a:schemeClr val="dk1"/>
                </a:solidFill>
                <a:latin typeface="DM Sans"/>
                <a:ea typeface="DM Sans"/>
                <a:cs typeface="DM Sans"/>
                <a:sym typeface="DM Sans"/>
              </a:defRPr>
            </a:lvl7pPr>
            <a:lvl8pPr lvl="7" algn="r">
              <a:buNone/>
              <a:defRPr sz="1300">
                <a:solidFill>
                  <a:schemeClr val="dk1"/>
                </a:solidFill>
                <a:latin typeface="DM Sans"/>
                <a:ea typeface="DM Sans"/>
                <a:cs typeface="DM Sans"/>
                <a:sym typeface="DM Sans"/>
              </a:defRPr>
            </a:lvl8pPr>
            <a:lvl9pPr lvl="8" algn="r">
              <a:buNone/>
              <a:defRPr sz="1300">
                <a:solidFill>
                  <a:schemeClr val="dk1"/>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ctrTitle"/>
          </p:nvPr>
        </p:nvSpPr>
        <p:spPr>
          <a:xfrm>
            <a:off x="882450" y="699550"/>
            <a:ext cx="7400400" cy="3473700"/>
          </a:xfrm>
          <a:prstGeom prst="rect">
            <a:avLst/>
          </a:prstGeom>
        </p:spPr>
        <p:txBody>
          <a:bodyPr spcFirstLastPara="1" wrap="square" lIns="91425" tIns="91425" rIns="91425" bIns="91425" anchor="b" anchorCtr="0">
            <a:noAutofit/>
          </a:bodyPr>
          <a:lstStyle/>
          <a:p>
            <a:pPr marL="0" lvl="0" indent="0" algn="ctr" rtl="0">
              <a:lnSpc>
                <a:spcPct val="110795"/>
              </a:lnSpc>
              <a:spcBef>
                <a:spcPts val="0"/>
              </a:spcBef>
              <a:spcAft>
                <a:spcPts val="0"/>
              </a:spcAft>
              <a:buNone/>
            </a:pPr>
            <a:r>
              <a:rPr lang="en" sz="2400" b="1">
                <a:latin typeface="Arial Black"/>
                <a:ea typeface="Arial Black"/>
                <a:cs typeface="Arial Black"/>
                <a:sym typeface="Arial Black"/>
              </a:rPr>
              <a:t>ICT - 4231</a:t>
            </a:r>
            <a:br>
              <a:rPr lang="en" sz="2400" b="1">
                <a:latin typeface="Arial Black"/>
                <a:ea typeface="Arial Black"/>
                <a:cs typeface="Arial Black"/>
                <a:sym typeface="Arial Black"/>
              </a:rPr>
            </a:br>
            <a:r>
              <a:rPr lang="en" sz="2400" b="1">
                <a:latin typeface="Arial Black"/>
                <a:ea typeface="Arial Black"/>
                <a:cs typeface="Arial Black"/>
                <a:sym typeface="Arial Black"/>
              </a:rPr>
              <a:t>OBJECT ORIENTED SOFTWARE ENGINEERING</a:t>
            </a:r>
            <a:endParaRPr sz="2400" b="1">
              <a:latin typeface="Arial Black"/>
              <a:ea typeface="Arial Black"/>
              <a:cs typeface="Arial Black"/>
              <a:sym typeface="Arial Black"/>
            </a:endParaRPr>
          </a:p>
          <a:p>
            <a:pPr marL="0" lvl="0" indent="0" algn="ctr" rtl="0">
              <a:lnSpc>
                <a:spcPct val="110795"/>
              </a:lnSpc>
              <a:spcBef>
                <a:spcPts val="0"/>
              </a:spcBef>
              <a:spcAft>
                <a:spcPts val="0"/>
              </a:spcAft>
              <a:buNone/>
            </a:pPr>
            <a:endParaRPr sz="2400" b="1">
              <a:latin typeface="Arial Black"/>
              <a:ea typeface="Arial Black"/>
              <a:cs typeface="Arial Black"/>
              <a:sym typeface="Arial Black"/>
            </a:endParaRPr>
          </a:p>
          <a:p>
            <a:pPr marL="0" lvl="0" indent="0" algn="ctr" rtl="0">
              <a:spcBef>
                <a:spcPts val="0"/>
              </a:spcBef>
              <a:spcAft>
                <a:spcPts val="0"/>
              </a:spcAft>
              <a:buClr>
                <a:srgbClr val="1F2C8F"/>
              </a:buClr>
              <a:buSzPts val="2400"/>
              <a:buFont typeface="Arial"/>
              <a:buNone/>
            </a:pPr>
            <a:r>
              <a:rPr lang="en" sz="2000">
                <a:latin typeface="Times New Roman"/>
                <a:ea typeface="Times New Roman"/>
                <a:cs typeface="Times New Roman"/>
                <a:sym typeface="Times New Roman"/>
              </a:rPr>
              <a:t>Lecture - 5</a:t>
            </a:r>
            <a:endParaRPr sz="2000">
              <a:latin typeface="Times New Roman"/>
              <a:ea typeface="Times New Roman"/>
              <a:cs typeface="Times New Roman"/>
              <a:sym typeface="Times New Roman"/>
            </a:endParaRPr>
          </a:p>
          <a:p>
            <a:pPr marL="0" lvl="0" indent="0" algn="ctr" rtl="0">
              <a:spcBef>
                <a:spcPts val="360"/>
              </a:spcBef>
              <a:spcAft>
                <a:spcPts val="0"/>
              </a:spcAft>
              <a:buClr>
                <a:srgbClr val="1F2C8F"/>
              </a:buClr>
              <a:buSzPts val="2400"/>
              <a:buFont typeface="Arial"/>
              <a:buNone/>
            </a:pPr>
            <a:r>
              <a:rPr lang="en" sz="2000">
                <a:latin typeface="Times New Roman"/>
                <a:ea typeface="Times New Roman"/>
                <a:cs typeface="Times New Roman"/>
                <a:sym typeface="Times New Roman"/>
              </a:rPr>
              <a:t>Chapter – 8 : Object Design: Reusing Pattern Solutions</a:t>
            </a:r>
            <a:endParaRPr sz="2000">
              <a:latin typeface="Times New Roman"/>
              <a:ea typeface="Times New Roman"/>
              <a:cs typeface="Times New Roman"/>
              <a:sym typeface="Times New Roman"/>
            </a:endParaRPr>
          </a:p>
          <a:p>
            <a:pPr marL="0" lvl="0" indent="0" algn="ctr" rtl="0">
              <a:spcBef>
                <a:spcPts val="360"/>
              </a:spcBef>
              <a:spcAft>
                <a:spcPts val="0"/>
              </a:spcAft>
              <a:buClr>
                <a:srgbClr val="1F2C8F"/>
              </a:buClr>
              <a:buSzPts val="2400"/>
              <a:buFont typeface="Arial"/>
              <a:buNone/>
            </a:pPr>
            <a:endParaRPr sz="2400">
              <a:latin typeface="Times New Roman"/>
              <a:ea typeface="Times New Roman"/>
              <a:cs typeface="Times New Roman"/>
              <a:sym typeface="Times New Roman"/>
            </a:endParaRPr>
          </a:p>
          <a:p>
            <a:pPr marL="0" lvl="0" indent="0" algn="ctr" rtl="0">
              <a:lnSpc>
                <a:spcPct val="110795"/>
              </a:lnSpc>
              <a:spcBef>
                <a:spcPts val="0"/>
              </a:spcBef>
              <a:spcAft>
                <a:spcPts val="0"/>
              </a:spcAft>
              <a:buClr>
                <a:srgbClr val="1F2C8F"/>
              </a:buClr>
              <a:buSzPts val="4400"/>
              <a:buFont typeface="Arial Black"/>
              <a:buNone/>
            </a:pPr>
            <a:endParaRPr sz="2400" b="1">
              <a:latin typeface="Arial Black"/>
              <a:ea typeface="Arial Black"/>
              <a:cs typeface="Arial Black"/>
              <a:sym typeface="Arial Black"/>
            </a:endParaRPr>
          </a:p>
          <a:p>
            <a:pPr marL="0" lvl="0" indent="0" algn="l" rtl="0">
              <a:spcBef>
                <a:spcPts val="0"/>
              </a:spcBef>
              <a:spcAft>
                <a:spcPts val="0"/>
              </a:spcAft>
              <a:buNone/>
            </a:pPr>
            <a:endParaRPr sz="2400"/>
          </a:p>
        </p:txBody>
      </p:sp>
      <p:sp>
        <p:nvSpPr>
          <p:cNvPr id="290" name="Google Shape;290;p15"/>
          <p:cNvSpPr txBox="1">
            <a:spLocks noGrp="1"/>
          </p:cNvSpPr>
          <p:nvPr>
            <p:ph type="subTitle" idx="1"/>
          </p:nvPr>
        </p:nvSpPr>
        <p:spPr>
          <a:xfrm>
            <a:off x="1631400" y="3335450"/>
            <a:ext cx="5717100" cy="4635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1F2C8F"/>
              </a:buClr>
              <a:buSzPts val="2400"/>
              <a:buFont typeface="Arial"/>
              <a:buNone/>
            </a:pPr>
            <a:r>
              <a:rPr lang="en" sz="2000">
                <a:latin typeface="Times New Roman"/>
                <a:ea typeface="Times New Roman"/>
                <a:cs typeface="Times New Roman"/>
                <a:sym typeface="Times New Roman"/>
              </a:rPr>
              <a:t>Mehrin Anannya</a:t>
            </a:r>
            <a:endParaRPr sz="2000">
              <a:latin typeface="Times New Roman"/>
              <a:ea typeface="Times New Roman"/>
              <a:cs typeface="Times New Roman"/>
              <a:sym typeface="Times New Roman"/>
            </a:endParaRPr>
          </a:p>
          <a:p>
            <a:pPr marL="0" lvl="0" indent="0" algn="ctr" rtl="0">
              <a:lnSpc>
                <a:spcPct val="100000"/>
              </a:lnSpc>
              <a:spcBef>
                <a:spcPts val="360"/>
              </a:spcBef>
              <a:spcAft>
                <a:spcPts val="0"/>
              </a:spcAft>
              <a:buClr>
                <a:srgbClr val="1F2C8F"/>
              </a:buClr>
              <a:buSzPts val="2400"/>
              <a:buFont typeface="Arial"/>
              <a:buNone/>
            </a:pPr>
            <a:r>
              <a:rPr lang="en" sz="2000">
                <a:latin typeface="Times New Roman"/>
                <a:ea typeface="Times New Roman"/>
                <a:cs typeface="Times New Roman"/>
                <a:sym typeface="Times New Roman"/>
              </a:rPr>
              <a:t>Assistant Professor, IIT, JU</a:t>
            </a:r>
            <a:endParaRPr sz="2000">
              <a:latin typeface="Times New Roman"/>
              <a:ea typeface="Times New Roman"/>
              <a:cs typeface="Times New Roman"/>
              <a:sym typeface="Times New Roman"/>
            </a:endParaRPr>
          </a:p>
          <a:p>
            <a:pPr marL="0" lvl="0" indent="0" algn="l" rtl="0">
              <a:spcBef>
                <a:spcPts val="0"/>
              </a:spcBef>
              <a:spcAft>
                <a:spcPts val="0"/>
              </a:spcAft>
              <a:buNone/>
            </a:pPr>
            <a:endParaRPr sz="2000">
              <a:latin typeface="Times New Roman"/>
              <a:ea typeface="Times New Roman"/>
              <a:cs typeface="Times New Roman"/>
              <a:sym typeface="Times New Roman"/>
            </a:endParaRPr>
          </a:p>
        </p:txBody>
      </p:sp>
      <p:cxnSp>
        <p:nvCxnSpPr>
          <p:cNvPr id="291" name="Google Shape;291;p15"/>
          <p:cNvCxnSpPr/>
          <p:nvPr/>
        </p:nvCxnSpPr>
        <p:spPr>
          <a:xfrm>
            <a:off x="3122700" y="3105879"/>
            <a:ext cx="2919900" cy="0"/>
          </a:xfrm>
          <a:prstGeom prst="straightConnector1">
            <a:avLst/>
          </a:prstGeom>
          <a:noFill/>
          <a:ln w="19050" cap="flat" cmpd="sng">
            <a:solidFill>
              <a:schemeClr val="dk1"/>
            </a:solidFill>
            <a:prstDash val="solid"/>
            <a:round/>
            <a:headEnd type="none" w="med" len="med"/>
            <a:tailEnd type="none" w="med" len="med"/>
          </a:ln>
        </p:spPr>
      </p:cxnSp>
      <p:grpSp>
        <p:nvGrpSpPr>
          <p:cNvPr id="292" name="Google Shape;292;p15"/>
          <p:cNvGrpSpPr/>
          <p:nvPr/>
        </p:nvGrpSpPr>
        <p:grpSpPr>
          <a:xfrm>
            <a:off x="7206701" y="4173195"/>
            <a:ext cx="1937299" cy="1970387"/>
            <a:chOff x="5002489" y="1787724"/>
            <a:chExt cx="795377" cy="795377"/>
          </a:xfrm>
        </p:grpSpPr>
        <p:sp>
          <p:nvSpPr>
            <p:cNvPr id="293" name="Google Shape;293;p15"/>
            <p:cNvSpPr/>
            <p:nvPr/>
          </p:nvSpPr>
          <p:spPr>
            <a:xfrm>
              <a:off x="5002489" y="1821391"/>
              <a:ext cx="795377" cy="52"/>
            </a:xfrm>
            <a:custGeom>
              <a:avLst/>
              <a:gdLst/>
              <a:ahLst/>
              <a:cxnLst/>
              <a:rect l="l" t="t" r="r" b="b"/>
              <a:pathLst>
                <a:path w="15380" h="1" fill="none" extrusionOk="0">
                  <a:moveTo>
                    <a:pt x="15380" y="1"/>
                  </a:moveTo>
                  <a:lnTo>
                    <a:pt x="1" y="1"/>
                  </a:lnTo>
                </a:path>
              </a:pathLst>
            </a:custGeom>
            <a:noFill/>
            <a:ln w="9525" cap="rnd"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5002489" y="1912461"/>
              <a:ext cx="795377" cy="52"/>
            </a:xfrm>
            <a:custGeom>
              <a:avLst/>
              <a:gdLst/>
              <a:ahLst/>
              <a:cxnLst/>
              <a:rect l="l" t="t" r="r" b="b"/>
              <a:pathLst>
                <a:path w="15380" h="1" fill="none" extrusionOk="0">
                  <a:moveTo>
                    <a:pt x="15380" y="0"/>
                  </a:moveTo>
                  <a:lnTo>
                    <a:pt x="1" y="0"/>
                  </a:lnTo>
                </a:path>
              </a:pathLst>
            </a:custGeom>
            <a:noFill/>
            <a:ln w="9525" cap="rnd"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5002489" y="2003479"/>
              <a:ext cx="795377" cy="52"/>
            </a:xfrm>
            <a:custGeom>
              <a:avLst/>
              <a:gdLst/>
              <a:ahLst/>
              <a:cxnLst/>
              <a:rect l="l" t="t" r="r" b="b"/>
              <a:pathLst>
                <a:path w="15380" h="1" fill="none" extrusionOk="0">
                  <a:moveTo>
                    <a:pt x="15380" y="1"/>
                  </a:moveTo>
                  <a:lnTo>
                    <a:pt x="1" y="1"/>
                  </a:lnTo>
                </a:path>
              </a:pathLst>
            </a:custGeom>
            <a:noFill/>
            <a:ln w="9525" cap="rnd"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5002489" y="2094497"/>
              <a:ext cx="795377" cy="52"/>
            </a:xfrm>
            <a:custGeom>
              <a:avLst/>
              <a:gdLst/>
              <a:ahLst/>
              <a:cxnLst/>
              <a:rect l="l" t="t" r="r" b="b"/>
              <a:pathLst>
                <a:path w="15380" h="1" fill="none" extrusionOk="0">
                  <a:moveTo>
                    <a:pt x="15380" y="1"/>
                  </a:moveTo>
                  <a:lnTo>
                    <a:pt x="1" y="1"/>
                  </a:lnTo>
                </a:path>
              </a:pathLst>
            </a:custGeom>
            <a:noFill/>
            <a:ln w="9525" cap="rnd"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5002489" y="2185567"/>
              <a:ext cx="795377" cy="52"/>
            </a:xfrm>
            <a:custGeom>
              <a:avLst/>
              <a:gdLst/>
              <a:ahLst/>
              <a:cxnLst/>
              <a:rect l="l" t="t" r="r" b="b"/>
              <a:pathLst>
                <a:path w="15380" h="1" fill="none" extrusionOk="0">
                  <a:moveTo>
                    <a:pt x="15380" y="0"/>
                  </a:moveTo>
                  <a:lnTo>
                    <a:pt x="1" y="0"/>
                  </a:lnTo>
                </a:path>
              </a:pathLst>
            </a:custGeom>
            <a:noFill/>
            <a:ln w="9525" cap="rnd"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5002489" y="2276586"/>
              <a:ext cx="795377" cy="52"/>
            </a:xfrm>
            <a:custGeom>
              <a:avLst/>
              <a:gdLst/>
              <a:ahLst/>
              <a:cxnLst/>
              <a:rect l="l" t="t" r="r" b="b"/>
              <a:pathLst>
                <a:path w="15380" h="1" fill="none" extrusionOk="0">
                  <a:moveTo>
                    <a:pt x="15380" y="1"/>
                  </a:moveTo>
                  <a:lnTo>
                    <a:pt x="1" y="1"/>
                  </a:lnTo>
                </a:path>
              </a:pathLst>
            </a:custGeom>
            <a:noFill/>
            <a:ln w="9525" cap="rnd"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5002489" y="2367604"/>
              <a:ext cx="795377" cy="52"/>
            </a:xfrm>
            <a:custGeom>
              <a:avLst/>
              <a:gdLst/>
              <a:ahLst/>
              <a:cxnLst/>
              <a:rect l="l" t="t" r="r" b="b"/>
              <a:pathLst>
                <a:path w="15380" h="1" fill="none" extrusionOk="0">
                  <a:moveTo>
                    <a:pt x="15380" y="1"/>
                  </a:moveTo>
                  <a:lnTo>
                    <a:pt x="1" y="1"/>
                  </a:lnTo>
                </a:path>
              </a:pathLst>
            </a:custGeom>
            <a:noFill/>
            <a:ln w="9525" cap="rnd"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5002489" y="2458312"/>
              <a:ext cx="795377" cy="52"/>
            </a:xfrm>
            <a:custGeom>
              <a:avLst/>
              <a:gdLst/>
              <a:ahLst/>
              <a:cxnLst/>
              <a:rect l="l" t="t" r="r" b="b"/>
              <a:pathLst>
                <a:path w="15380" h="1" fill="none" extrusionOk="0">
                  <a:moveTo>
                    <a:pt x="15380" y="1"/>
                  </a:moveTo>
                  <a:lnTo>
                    <a:pt x="1" y="1"/>
                  </a:lnTo>
                </a:path>
              </a:pathLst>
            </a:custGeom>
            <a:noFill/>
            <a:ln w="9525" cap="rnd"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5002489" y="2549382"/>
              <a:ext cx="795377" cy="52"/>
            </a:xfrm>
            <a:custGeom>
              <a:avLst/>
              <a:gdLst/>
              <a:ahLst/>
              <a:cxnLst/>
              <a:rect l="l" t="t" r="r" b="b"/>
              <a:pathLst>
                <a:path w="15380" h="1" fill="none" extrusionOk="0">
                  <a:moveTo>
                    <a:pt x="15380" y="0"/>
                  </a:moveTo>
                  <a:lnTo>
                    <a:pt x="1" y="0"/>
                  </a:lnTo>
                </a:path>
              </a:pathLst>
            </a:custGeom>
            <a:noFill/>
            <a:ln w="9525" cap="rnd"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5036155" y="1787724"/>
              <a:ext cx="52" cy="795377"/>
            </a:xfrm>
            <a:custGeom>
              <a:avLst/>
              <a:gdLst/>
              <a:ahLst/>
              <a:cxnLst/>
              <a:rect l="l" t="t" r="r" b="b"/>
              <a:pathLst>
                <a:path w="1" h="15380" fill="none" extrusionOk="0">
                  <a:moveTo>
                    <a:pt x="1" y="1"/>
                  </a:moveTo>
                  <a:lnTo>
                    <a:pt x="1" y="15379"/>
                  </a:lnTo>
                </a:path>
              </a:pathLst>
            </a:custGeom>
            <a:noFill/>
            <a:ln w="9525" cap="rnd"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5127225" y="1787724"/>
              <a:ext cx="52" cy="795377"/>
            </a:xfrm>
            <a:custGeom>
              <a:avLst/>
              <a:gdLst/>
              <a:ahLst/>
              <a:cxnLst/>
              <a:rect l="l" t="t" r="r" b="b"/>
              <a:pathLst>
                <a:path w="1" h="15380" fill="none" extrusionOk="0">
                  <a:moveTo>
                    <a:pt x="0" y="1"/>
                  </a:moveTo>
                  <a:lnTo>
                    <a:pt x="0" y="15379"/>
                  </a:lnTo>
                </a:path>
              </a:pathLst>
            </a:custGeom>
            <a:noFill/>
            <a:ln w="9525" cap="rnd"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5218243" y="1787724"/>
              <a:ext cx="52" cy="795377"/>
            </a:xfrm>
            <a:custGeom>
              <a:avLst/>
              <a:gdLst/>
              <a:ahLst/>
              <a:cxnLst/>
              <a:rect l="l" t="t" r="r" b="b"/>
              <a:pathLst>
                <a:path w="1" h="15380" fill="none" extrusionOk="0">
                  <a:moveTo>
                    <a:pt x="1" y="1"/>
                  </a:moveTo>
                  <a:lnTo>
                    <a:pt x="1" y="15379"/>
                  </a:lnTo>
                </a:path>
              </a:pathLst>
            </a:custGeom>
            <a:noFill/>
            <a:ln w="9525" cap="rnd"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a:off x="5309313" y="1787724"/>
              <a:ext cx="52" cy="795377"/>
            </a:xfrm>
            <a:custGeom>
              <a:avLst/>
              <a:gdLst/>
              <a:ahLst/>
              <a:cxnLst/>
              <a:rect l="l" t="t" r="r" b="b"/>
              <a:pathLst>
                <a:path w="1" h="15380" fill="none" extrusionOk="0">
                  <a:moveTo>
                    <a:pt x="0" y="1"/>
                  </a:moveTo>
                  <a:lnTo>
                    <a:pt x="0" y="15379"/>
                  </a:lnTo>
                </a:path>
              </a:pathLst>
            </a:custGeom>
            <a:noFill/>
            <a:ln w="9525" cap="rnd"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a:off x="5400331" y="1787724"/>
              <a:ext cx="52" cy="795377"/>
            </a:xfrm>
            <a:custGeom>
              <a:avLst/>
              <a:gdLst/>
              <a:ahLst/>
              <a:cxnLst/>
              <a:rect l="l" t="t" r="r" b="b"/>
              <a:pathLst>
                <a:path w="1" h="15380" fill="none" extrusionOk="0">
                  <a:moveTo>
                    <a:pt x="0" y="1"/>
                  </a:moveTo>
                  <a:lnTo>
                    <a:pt x="0" y="15379"/>
                  </a:lnTo>
                </a:path>
              </a:pathLst>
            </a:custGeom>
            <a:noFill/>
            <a:ln w="9525" cap="rnd"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5491350" y="1787724"/>
              <a:ext cx="52" cy="795377"/>
            </a:xfrm>
            <a:custGeom>
              <a:avLst/>
              <a:gdLst/>
              <a:ahLst/>
              <a:cxnLst/>
              <a:rect l="l" t="t" r="r" b="b"/>
              <a:pathLst>
                <a:path w="1" h="15380" fill="none" extrusionOk="0">
                  <a:moveTo>
                    <a:pt x="1" y="1"/>
                  </a:moveTo>
                  <a:lnTo>
                    <a:pt x="1" y="15379"/>
                  </a:lnTo>
                </a:path>
              </a:pathLst>
            </a:custGeom>
            <a:noFill/>
            <a:ln w="9525" cap="rnd"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5582420" y="1787724"/>
              <a:ext cx="52" cy="795377"/>
            </a:xfrm>
            <a:custGeom>
              <a:avLst/>
              <a:gdLst/>
              <a:ahLst/>
              <a:cxnLst/>
              <a:rect l="l" t="t" r="r" b="b"/>
              <a:pathLst>
                <a:path w="1" h="15380" fill="none" extrusionOk="0">
                  <a:moveTo>
                    <a:pt x="0" y="1"/>
                  </a:moveTo>
                  <a:lnTo>
                    <a:pt x="0" y="15379"/>
                  </a:lnTo>
                </a:path>
              </a:pathLst>
            </a:custGeom>
            <a:noFill/>
            <a:ln w="9525" cap="rnd"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p:nvPr/>
          </p:nvSpPr>
          <p:spPr>
            <a:xfrm>
              <a:off x="5673076" y="1787724"/>
              <a:ext cx="52" cy="795377"/>
            </a:xfrm>
            <a:custGeom>
              <a:avLst/>
              <a:gdLst/>
              <a:ahLst/>
              <a:cxnLst/>
              <a:rect l="l" t="t" r="r" b="b"/>
              <a:pathLst>
                <a:path w="1" h="15380" fill="none" extrusionOk="0">
                  <a:moveTo>
                    <a:pt x="1" y="1"/>
                  </a:moveTo>
                  <a:lnTo>
                    <a:pt x="1" y="15379"/>
                  </a:lnTo>
                </a:path>
              </a:pathLst>
            </a:custGeom>
            <a:noFill/>
            <a:ln w="9525" cap="rnd"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5"/>
            <p:cNvSpPr/>
            <p:nvPr/>
          </p:nvSpPr>
          <p:spPr>
            <a:xfrm>
              <a:off x="5764146" y="1787724"/>
              <a:ext cx="52" cy="795377"/>
            </a:xfrm>
            <a:custGeom>
              <a:avLst/>
              <a:gdLst/>
              <a:ahLst/>
              <a:cxnLst/>
              <a:rect l="l" t="t" r="r" b="b"/>
              <a:pathLst>
                <a:path w="1" h="15380" fill="none" extrusionOk="0">
                  <a:moveTo>
                    <a:pt x="0" y="1"/>
                  </a:moveTo>
                  <a:lnTo>
                    <a:pt x="0" y="15379"/>
                  </a:lnTo>
                </a:path>
              </a:pathLst>
            </a:custGeom>
            <a:noFill/>
            <a:ln w="9525" cap="rnd" cmpd="sng">
              <a:solidFill>
                <a:schemeClr val="dk2"/>
              </a:solidFill>
              <a:prstDash val="solid"/>
              <a:miter lim="64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5"/>
          <p:cNvSpPr txBox="1">
            <a:spLocks noGrp="1"/>
          </p:cNvSpPr>
          <p:nvPr>
            <p:ph type="title"/>
          </p:nvPr>
        </p:nvSpPr>
        <p:spPr>
          <a:xfrm>
            <a:off x="720000" y="484850"/>
            <a:ext cx="7704000" cy="592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Reuse Concepts: Solution Objects, Inheritance, and Design Patterns</a:t>
            </a:r>
            <a:endParaRPr b="1"/>
          </a:p>
        </p:txBody>
      </p:sp>
      <p:sp>
        <p:nvSpPr>
          <p:cNvPr id="389" name="Google Shape;389;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390" name="Google Shape;390;p25"/>
          <p:cNvSpPr txBox="1"/>
          <p:nvPr/>
        </p:nvSpPr>
        <p:spPr>
          <a:xfrm>
            <a:off x="722250" y="1679775"/>
            <a:ext cx="7554300" cy="2832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500">
                <a:solidFill>
                  <a:schemeClr val="dk1"/>
                </a:solidFill>
                <a:latin typeface="Crete Round"/>
                <a:ea typeface="Crete Round"/>
                <a:cs typeface="Crete Round"/>
                <a:sym typeface="Crete Round"/>
              </a:rPr>
              <a:t>In this section, we present the object design concepts related to reuse: </a:t>
            </a:r>
            <a:endParaRPr sz="1500">
              <a:solidFill>
                <a:schemeClr val="dk1"/>
              </a:solidFill>
              <a:latin typeface="Crete Round"/>
              <a:ea typeface="Crete Round"/>
              <a:cs typeface="Crete Round"/>
              <a:sym typeface="Crete Round"/>
            </a:endParaRPr>
          </a:p>
          <a:p>
            <a:pPr marL="0" lvl="0" indent="0" algn="just" rtl="0">
              <a:spcBef>
                <a:spcPts val="0"/>
              </a:spcBef>
              <a:spcAft>
                <a:spcPts val="0"/>
              </a:spcAft>
              <a:buNone/>
            </a:pPr>
            <a:r>
              <a:rPr lang="en" sz="1500">
                <a:solidFill>
                  <a:schemeClr val="dk1"/>
                </a:solidFill>
                <a:latin typeface="Crete Round"/>
                <a:ea typeface="Crete Round"/>
                <a:cs typeface="Crete Round"/>
                <a:sym typeface="Crete Round"/>
              </a:rPr>
              <a:t>• Application Objects and Solution Objects </a:t>
            </a:r>
            <a:endParaRPr sz="1500">
              <a:solidFill>
                <a:schemeClr val="dk1"/>
              </a:solidFill>
              <a:latin typeface="Crete Round"/>
              <a:ea typeface="Crete Round"/>
              <a:cs typeface="Crete Round"/>
              <a:sym typeface="Crete Round"/>
            </a:endParaRPr>
          </a:p>
          <a:p>
            <a:pPr marL="0" lvl="0" indent="0" algn="just" rtl="0">
              <a:spcBef>
                <a:spcPts val="0"/>
              </a:spcBef>
              <a:spcAft>
                <a:spcPts val="0"/>
              </a:spcAft>
              <a:buNone/>
            </a:pPr>
            <a:r>
              <a:rPr lang="en" sz="1500">
                <a:solidFill>
                  <a:schemeClr val="dk1"/>
                </a:solidFill>
                <a:latin typeface="Crete Round"/>
                <a:ea typeface="Crete Round"/>
                <a:cs typeface="Crete Round"/>
                <a:sym typeface="Crete Round"/>
              </a:rPr>
              <a:t>• Specification Inheritance and Implementation Inheritance </a:t>
            </a:r>
            <a:endParaRPr sz="1500">
              <a:solidFill>
                <a:schemeClr val="dk1"/>
              </a:solidFill>
              <a:latin typeface="Crete Round"/>
              <a:ea typeface="Crete Round"/>
              <a:cs typeface="Crete Round"/>
              <a:sym typeface="Crete Round"/>
            </a:endParaRPr>
          </a:p>
          <a:p>
            <a:pPr marL="0" lvl="0" indent="0" algn="just" rtl="0">
              <a:spcBef>
                <a:spcPts val="0"/>
              </a:spcBef>
              <a:spcAft>
                <a:spcPts val="0"/>
              </a:spcAft>
              <a:buNone/>
            </a:pPr>
            <a:r>
              <a:rPr lang="en" sz="1500">
                <a:solidFill>
                  <a:schemeClr val="dk1"/>
                </a:solidFill>
                <a:latin typeface="Crete Round"/>
                <a:ea typeface="Crete Round"/>
                <a:cs typeface="Crete Round"/>
                <a:sym typeface="Crete Round"/>
              </a:rPr>
              <a:t>• Delegation</a:t>
            </a:r>
            <a:endParaRPr sz="1500">
              <a:solidFill>
                <a:schemeClr val="dk1"/>
              </a:solidFill>
              <a:latin typeface="Crete Round"/>
              <a:ea typeface="Crete Round"/>
              <a:cs typeface="Crete Round"/>
              <a:sym typeface="Crete Round"/>
            </a:endParaRPr>
          </a:p>
          <a:p>
            <a:pPr marL="0" lvl="0" indent="0" algn="just" rtl="0">
              <a:spcBef>
                <a:spcPts val="0"/>
              </a:spcBef>
              <a:spcAft>
                <a:spcPts val="0"/>
              </a:spcAft>
              <a:buNone/>
            </a:pPr>
            <a:r>
              <a:rPr lang="en" sz="1500">
                <a:solidFill>
                  <a:schemeClr val="dk1"/>
                </a:solidFill>
                <a:latin typeface="Crete Round"/>
                <a:ea typeface="Crete Round"/>
                <a:cs typeface="Crete Round"/>
                <a:sym typeface="Crete Round"/>
              </a:rPr>
              <a:t>• The Liskov Substitution Principle </a:t>
            </a:r>
            <a:endParaRPr sz="1500">
              <a:solidFill>
                <a:schemeClr val="dk1"/>
              </a:solidFill>
              <a:latin typeface="Crete Round"/>
              <a:ea typeface="Crete Round"/>
              <a:cs typeface="Crete Round"/>
              <a:sym typeface="Crete Round"/>
            </a:endParaRPr>
          </a:p>
          <a:p>
            <a:pPr marL="0" lvl="0" indent="0" algn="just" rtl="0">
              <a:spcBef>
                <a:spcPts val="0"/>
              </a:spcBef>
              <a:spcAft>
                <a:spcPts val="0"/>
              </a:spcAft>
              <a:buNone/>
            </a:pPr>
            <a:r>
              <a:rPr lang="en" sz="1500">
                <a:solidFill>
                  <a:schemeClr val="dk1"/>
                </a:solidFill>
                <a:latin typeface="Crete Round"/>
                <a:ea typeface="Crete Round"/>
                <a:cs typeface="Crete Round"/>
                <a:sym typeface="Crete Round"/>
              </a:rPr>
              <a:t>• Delegation and Inheritance in Design Patterns </a:t>
            </a:r>
            <a:endParaRPr sz="1500">
              <a:solidFill>
                <a:schemeClr val="dk1"/>
              </a:solidFill>
              <a:latin typeface="Crete Round"/>
              <a:ea typeface="Crete Round"/>
              <a:cs typeface="Crete Round"/>
              <a:sym typeface="Crete Round"/>
            </a:endParaRPr>
          </a:p>
        </p:txBody>
      </p:sp>
      <p:sp>
        <p:nvSpPr>
          <p:cNvPr id="391" name="Google Shape;391;p25"/>
          <p:cNvSpPr txBox="1"/>
          <p:nvPr/>
        </p:nvSpPr>
        <p:spPr>
          <a:xfrm>
            <a:off x="0" y="-16540"/>
            <a:ext cx="6097200" cy="27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200"/>
              <a:buFont typeface="Arial"/>
              <a:buNone/>
            </a:pPr>
            <a:r>
              <a:rPr lang="en" sz="1200">
                <a:solidFill>
                  <a:schemeClr val="dk1"/>
                </a:solidFill>
                <a:latin typeface="EB Garamond"/>
                <a:ea typeface="EB Garamond"/>
                <a:cs typeface="EB Garamond"/>
                <a:sym typeface="EB Garamond"/>
              </a:rPr>
              <a:t>Chapter</a:t>
            </a:r>
            <a:r>
              <a:rPr lang="en" sz="1800">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 8: Object Design</a:t>
            </a:r>
            <a:endParaRPr sz="1200">
              <a:solidFill>
                <a:schemeClr val="dk1"/>
              </a:solidFill>
              <a:latin typeface="EB Garamond"/>
              <a:ea typeface="EB Garamond"/>
              <a:cs typeface="EB Garamond"/>
              <a:sym typeface="EB 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6"/>
          <p:cNvSpPr txBox="1">
            <a:spLocks noGrp="1"/>
          </p:cNvSpPr>
          <p:nvPr>
            <p:ph type="title"/>
          </p:nvPr>
        </p:nvSpPr>
        <p:spPr>
          <a:xfrm>
            <a:off x="720000" y="48485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b="1"/>
              <a:t>Application Objects and Solution Objects </a:t>
            </a:r>
            <a:endParaRPr sz="3100" b="1"/>
          </a:p>
        </p:txBody>
      </p:sp>
      <p:sp>
        <p:nvSpPr>
          <p:cNvPr id="397" name="Google Shape;397;p26"/>
          <p:cNvSpPr txBox="1">
            <a:spLocks noGrp="1"/>
          </p:cNvSpPr>
          <p:nvPr>
            <p:ph type="body" idx="1"/>
          </p:nvPr>
        </p:nvSpPr>
        <p:spPr>
          <a:xfrm>
            <a:off x="357075" y="1401575"/>
            <a:ext cx="8275800" cy="32070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Font typeface="Crete Round"/>
              <a:buChar char="●"/>
            </a:pPr>
            <a:r>
              <a:rPr lang="en" sz="1300">
                <a:latin typeface="Crete Round"/>
                <a:ea typeface="Crete Round"/>
                <a:cs typeface="Crete Round"/>
                <a:sym typeface="Crete Round"/>
              </a:rPr>
              <a:t>Class diagrams model both application and solution domains. Application objects, or domain objects, represent domain concepts relevant to the system. Solution objects represent components unique to the system, like data stores or user interface elements. </a:t>
            </a:r>
            <a:endParaRPr sz="1300">
              <a:latin typeface="Crete Round"/>
              <a:ea typeface="Crete Round"/>
              <a:cs typeface="Crete Round"/>
              <a:sym typeface="Crete Round"/>
            </a:endParaRPr>
          </a:p>
          <a:p>
            <a:pPr marL="457200" lvl="0" indent="-311150" algn="just" rtl="0">
              <a:spcBef>
                <a:spcPts val="0"/>
              </a:spcBef>
              <a:spcAft>
                <a:spcPts val="0"/>
              </a:spcAft>
              <a:buSzPts val="1300"/>
              <a:buFont typeface="Crete Round"/>
              <a:buChar char="●"/>
            </a:pPr>
            <a:r>
              <a:rPr lang="en" sz="1300">
                <a:latin typeface="Crete Round"/>
                <a:ea typeface="Crete Round"/>
                <a:cs typeface="Crete Round"/>
                <a:sym typeface="Crete Round"/>
              </a:rPr>
              <a:t>During analysis, entity objects and their attributes, relationships, and operations are identified. Most entity objects are independent application objects. Additionally, visible solution objects like boundary and control objects are identified.</a:t>
            </a:r>
            <a:endParaRPr sz="1300">
              <a:latin typeface="Crete Round"/>
              <a:ea typeface="Crete Round"/>
              <a:cs typeface="Crete Round"/>
              <a:sym typeface="Crete Round"/>
            </a:endParaRPr>
          </a:p>
          <a:p>
            <a:pPr marL="457200" lvl="0" indent="-311150" algn="just" rtl="0">
              <a:spcBef>
                <a:spcPts val="0"/>
              </a:spcBef>
              <a:spcAft>
                <a:spcPts val="0"/>
              </a:spcAft>
              <a:buSzPts val="1300"/>
              <a:buFont typeface="Crete Round"/>
              <a:buChar char="●"/>
            </a:pPr>
            <a:r>
              <a:rPr lang="en" sz="1300">
                <a:latin typeface="Crete Round"/>
                <a:ea typeface="Crete Round"/>
                <a:cs typeface="Crete Round"/>
                <a:sym typeface="Crete Round"/>
              </a:rPr>
              <a:t>In system design, more solution objects related to software and hardware platforms are identified. Object design refines both application and solution objects and fills design gaps with additional solution objects.</a:t>
            </a:r>
            <a:endParaRPr sz="1300">
              <a:latin typeface="Crete Round"/>
              <a:ea typeface="Crete Round"/>
              <a:cs typeface="Crete Round"/>
              <a:sym typeface="Crete Round"/>
            </a:endParaRPr>
          </a:p>
        </p:txBody>
      </p:sp>
      <p:sp>
        <p:nvSpPr>
          <p:cNvPr id="398" name="Google Shape;398;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399" name="Google Shape;399;p26"/>
          <p:cNvSpPr txBox="1"/>
          <p:nvPr/>
        </p:nvSpPr>
        <p:spPr>
          <a:xfrm>
            <a:off x="0" y="-16540"/>
            <a:ext cx="6097200" cy="27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200"/>
              <a:buFont typeface="Arial"/>
              <a:buNone/>
            </a:pPr>
            <a:r>
              <a:rPr lang="en" sz="1200">
                <a:solidFill>
                  <a:schemeClr val="dk1"/>
                </a:solidFill>
                <a:latin typeface="EB Garamond"/>
                <a:ea typeface="EB Garamond"/>
                <a:cs typeface="EB Garamond"/>
                <a:sym typeface="EB Garamond"/>
              </a:rPr>
              <a:t>Chapter</a:t>
            </a:r>
            <a:r>
              <a:rPr lang="en" sz="1800">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 8: Object Design</a:t>
            </a:r>
            <a:endParaRPr sz="1200">
              <a:solidFill>
                <a:schemeClr val="dk1"/>
              </a:solidFill>
              <a:latin typeface="EB Garamond"/>
              <a:ea typeface="EB Garamond"/>
              <a:cs typeface="EB Garamond"/>
              <a:sym typeface="EB Garamon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27"/>
          <p:cNvSpPr txBox="1">
            <a:spLocks noGrp="1"/>
          </p:cNvSpPr>
          <p:nvPr>
            <p:ph type="title"/>
          </p:nvPr>
        </p:nvSpPr>
        <p:spPr>
          <a:xfrm>
            <a:off x="720000" y="484850"/>
            <a:ext cx="81963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b="1"/>
              <a:t>Specification Inheritance and Implementation Inheritance</a:t>
            </a:r>
            <a:endParaRPr sz="2300" b="1"/>
          </a:p>
        </p:txBody>
      </p:sp>
      <p:sp>
        <p:nvSpPr>
          <p:cNvPr id="405" name="Google Shape;405;p27"/>
          <p:cNvSpPr txBox="1">
            <a:spLocks noGrp="1"/>
          </p:cNvSpPr>
          <p:nvPr>
            <p:ph type="body" idx="1"/>
          </p:nvPr>
        </p:nvSpPr>
        <p:spPr>
          <a:xfrm>
            <a:off x="357075" y="1401575"/>
            <a:ext cx="8275800" cy="32070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Font typeface="Crete Round"/>
              <a:buChar char="●"/>
            </a:pPr>
            <a:r>
              <a:rPr lang="en" sz="1300">
                <a:latin typeface="Crete Round"/>
                <a:ea typeface="Crete Round"/>
                <a:cs typeface="Crete Round"/>
                <a:sym typeface="Crete Round"/>
              </a:rPr>
              <a:t>In the analysis phase, inheritance serves to classify objects into taxonomies, distinguishing common behaviors in superclass (or base class) from specific behaviors in subclasses (or derived classes). This hierarchical organization aids in understanding the system's functionality, allowing readers to navigate from abstract concepts to concrete ones. For instance, in the FRIEND emergency response system analysis model, understanding general incident handling precedes examining specific cases like traffic accidents or fires, facilitating comprehension of specialized behaviors.</a:t>
            </a:r>
            <a:endParaRPr sz="1300">
              <a:latin typeface="Crete Round"/>
              <a:ea typeface="Crete Round"/>
              <a:cs typeface="Crete Round"/>
              <a:sym typeface="Crete Round"/>
            </a:endParaRPr>
          </a:p>
          <a:p>
            <a:pPr marL="457200" lvl="0" indent="-311150" algn="just" rtl="0">
              <a:spcBef>
                <a:spcPts val="0"/>
              </a:spcBef>
              <a:spcAft>
                <a:spcPts val="0"/>
              </a:spcAft>
              <a:buSzPts val="1300"/>
              <a:buFont typeface="Crete Round"/>
              <a:buChar char="●"/>
            </a:pPr>
            <a:r>
              <a:rPr lang="en" sz="1300">
                <a:latin typeface="Crete Round"/>
                <a:ea typeface="Crete Round"/>
                <a:cs typeface="Crete Round"/>
                <a:sym typeface="Crete Round"/>
              </a:rPr>
              <a:t>During object design, inheritance aims to minimize redundancy and facilitate extensibility. By consolidating shared behavior in a superclass, risks of inconsistencies during changes are reduced, and abstract classes/interfaces guide the creation of new specialized subclasses. For example, an abstract Image class with various format-specific subclasses simplifies extending image manipulation applications. However, misuse of inheritance can lead to opaque and fragile code, particularly when inheritance hierarchies introduce unwanted coupling between unrelated concepts, as demonstrated by subclassing Hashtable to implement a set abstraction.</a:t>
            </a:r>
            <a:endParaRPr sz="1300">
              <a:latin typeface="Crete Round"/>
              <a:ea typeface="Crete Round"/>
              <a:cs typeface="Crete Round"/>
              <a:sym typeface="Crete Round"/>
            </a:endParaRPr>
          </a:p>
        </p:txBody>
      </p:sp>
      <p:sp>
        <p:nvSpPr>
          <p:cNvPr id="406" name="Google Shape;406;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407" name="Google Shape;407;p27"/>
          <p:cNvSpPr txBox="1"/>
          <p:nvPr/>
        </p:nvSpPr>
        <p:spPr>
          <a:xfrm>
            <a:off x="0" y="-16540"/>
            <a:ext cx="6097200" cy="27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200"/>
              <a:buFont typeface="Arial"/>
              <a:buNone/>
            </a:pPr>
            <a:r>
              <a:rPr lang="en" sz="1200">
                <a:solidFill>
                  <a:schemeClr val="dk1"/>
                </a:solidFill>
                <a:latin typeface="EB Garamond"/>
                <a:ea typeface="EB Garamond"/>
                <a:cs typeface="EB Garamond"/>
                <a:sym typeface="EB Garamond"/>
              </a:rPr>
              <a:t>Chapter</a:t>
            </a:r>
            <a:r>
              <a:rPr lang="en" sz="1800">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 8: Object Design</a:t>
            </a:r>
            <a:endParaRPr sz="1200">
              <a:solidFill>
                <a:schemeClr val="dk1"/>
              </a:solidFill>
              <a:latin typeface="EB Garamond"/>
              <a:ea typeface="EB Garamond"/>
              <a:cs typeface="EB Garamond"/>
              <a:sym typeface="EB Garamon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8"/>
          <p:cNvSpPr txBox="1">
            <a:spLocks noGrp="1"/>
          </p:cNvSpPr>
          <p:nvPr>
            <p:ph type="title"/>
          </p:nvPr>
        </p:nvSpPr>
        <p:spPr>
          <a:xfrm>
            <a:off x="720000" y="484850"/>
            <a:ext cx="81963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b="1"/>
              <a:t>Specification Inheritance and Implementation Inheritance</a:t>
            </a:r>
            <a:endParaRPr sz="2300" b="1"/>
          </a:p>
        </p:txBody>
      </p:sp>
      <p:sp>
        <p:nvSpPr>
          <p:cNvPr id="413" name="Google Shape;413;p28"/>
          <p:cNvSpPr txBox="1">
            <a:spLocks noGrp="1"/>
          </p:cNvSpPr>
          <p:nvPr>
            <p:ph type="body" idx="1"/>
          </p:nvPr>
        </p:nvSpPr>
        <p:spPr>
          <a:xfrm>
            <a:off x="357075" y="1401575"/>
            <a:ext cx="8275800" cy="3207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1300">
              <a:latin typeface="Crete Round"/>
              <a:ea typeface="Crete Round"/>
              <a:cs typeface="Crete Round"/>
              <a:sym typeface="Crete Round"/>
            </a:endParaRPr>
          </a:p>
          <a:p>
            <a:pPr marL="457200" lvl="0" indent="-311150" algn="just" rtl="0">
              <a:spcBef>
                <a:spcPts val="1000"/>
              </a:spcBef>
              <a:spcAft>
                <a:spcPts val="0"/>
              </a:spcAft>
              <a:buSzPts val="1300"/>
              <a:buFont typeface="Crete Round"/>
              <a:buChar char="●"/>
            </a:pPr>
            <a:r>
              <a:rPr lang="en" sz="1300">
                <a:latin typeface="Crete Round"/>
                <a:ea typeface="Crete Round"/>
                <a:cs typeface="Crete Round"/>
                <a:sym typeface="Crete Round"/>
              </a:rPr>
              <a:t>The distinction between implementation inheritance (for code reuse) and specification inheritance (for concept classification) is crucial. While implementation inheritance allows quick code reuse by refining existing behavior, it may create tight coupling and hinder flexibility. In contrast, specification inheritance focuses on classifying concepts into type hierarchies, facilitating understanding and maintainability. Awareness of these nuances is essential to leverage inheritance effectively and mitigate its potential drawbacks in software design.</a:t>
            </a:r>
            <a:endParaRPr sz="1300">
              <a:latin typeface="Crete Round"/>
              <a:ea typeface="Crete Round"/>
              <a:cs typeface="Crete Round"/>
              <a:sym typeface="Crete Round"/>
            </a:endParaRPr>
          </a:p>
        </p:txBody>
      </p:sp>
      <p:sp>
        <p:nvSpPr>
          <p:cNvPr id="414" name="Google Shape;414;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415" name="Google Shape;415;p28"/>
          <p:cNvSpPr txBox="1"/>
          <p:nvPr/>
        </p:nvSpPr>
        <p:spPr>
          <a:xfrm>
            <a:off x="0" y="-16540"/>
            <a:ext cx="6097200" cy="27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200"/>
              <a:buFont typeface="Arial"/>
              <a:buNone/>
            </a:pPr>
            <a:r>
              <a:rPr lang="en" sz="1200">
                <a:solidFill>
                  <a:schemeClr val="dk1"/>
                </a:solidFill>
                <a:latin typeface="EB Garamond"/>
                <a:ea typeface="EB Garamond"/>
                <a:cs typeface="EB Garamond"/>
                <a:sym typeface="EB Garamond"/>
              </a:rPr>
              <a:t>Chapter</a:t>
            </a:r>
            <a:r>
              <a:rPr lang="en" sz="1800">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 8: Object Design</a:t>
            </a:r>
            <a:endParaRPr sz="1200">
              <a:solidFill>
                <a:schemeClr val="dk1"/>
              </a:solidFill>
              <a:latin typeface="EB Garamond"/>
              <a:ea typeface="EB Garamond"/>
              <a:cs typeface="EB Garamond"/>
              <a:sym typeface="EB Garamon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29"/>
          <p:cNvSpPr txBox="1">
            <a:spLocks noGrp="1"/>
          </p:cNvSpPr>
          <p:nvPr>
            <p:ph type="title"/>
          </p:nvPr>
        </p:nvSpPr>
        <p:spPr>
          <a:xfrm>
            <a:off x="720000" y="256250"/>
            <a:ext cx="81963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b="1"/>
              <a:t>Specification Inheritance and Implementation Inheritance</a:t>
            </a:r>
            <a:endParaRPr sz="2300" b="1"/>
          </a:p>
        </p:txBody>
      </p:sp>
      <p:sp>
        <p:nvSpPr>
          <p:cNvPr id="421" name="Google Shape;421;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422" name="Google Shape;422;p29"/>
          <p:cNvSpPr txBox="1"/>
          <p:nvPr/>
        </p:nvSpPr>
        <p:spPr>
          <a:xfrm>
            <a:off x="0" y="-16540"/>
            <a:ext cx="6097200" cy="27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200"/>
              <a:buFont typeface="Arial"/>
              <a:buNone/>
            </a:pPr>
            <a:r>
              <a:rPr lang="en" sz="1200">
                <a:solidFill>
                  <a:schemeClr val="dk1"/>
                </a:solidFill>
                <a:latin typeface="EB Garamond"/>
                <a:ea typeface="EB Garamond"/>
                <a:cs typeface="EB Garamond"/>
                <a:sym typeface="EB Garamond"/>
              </a:rPr>
              <a:t>Chapter</a:t>
            </a:r>
            <a:r>
              <a:rPr lang="en" sz="1800">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 8: Object Design</a:t>
            </a:r>
            <a:endParaRPr sz="1200">
              <a:solidFill>
                <a:schemeClr val="dk1"/>
              </a:solidFill>
              <a:latin typeface="EB Garamond"/>
              <a:ea typeface="EB Garamond"/>
              <a:cs typeface="EB Garamond"/>
              <a:sym typeface="EB Garamond"/>
            </a:endParaRPr>
          </a:p>
        </p:txBody>
      </p:sp>
      <p:pic>
        <p:nvPicPr>
          <p:cNvPr id="423" name="Google Shape;423;p29"/>
          <p:cNvPicPr preferRelativeResize="0"/>
          <p:nvPr/>
        </p:nvPicPr>
        <p:blipFill>
          <a:blip r:embed="rId3">
            <a:alphaModFix/>
          </a:blip>
          <a:stretch>
            <a:fillRect/>
          </a:stretch>
        </p:blipFill>
        <p:spPr>
          <a:xfrm>
            <a:off x="2215025" y="737625"/>
            <a:ext cx="5016192" cy="4405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0"/>
          <p:cNvSpPr txBox="1">
            <a:spLocks noGrp="1"/>
          </p:cNvSpPr>
          <p:nvPr>
            <p:ph type="title"/>
          </p:nvPr>
        </p:nvSpPr>
        <p:spPr>
          <a:xfrm>
            <a:off x="720000" y="484850"/>
            <a:ext cx="81963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b="1"/>
              <a:t>Specification Inheritance and Implementation Inheritance</a:t>
            </a:r>
            <a:endParaRPr sz="2300" b="1"/>
          </a:p>
        </p:txBody>
      </p:sp>
      <p:sp>
        <p:nvSpPr>
          <p:cNvPr id="429" name="Google Shape;429;p30"/>
          <p:cNvSpPr txBox="1">
            <a:spLocks noGrp="1"/>
          </p:cNvSpPr>
          <p:nvPr>
            <p:ph type="body" idx="1"/>
          </p:nvPr>
        </p:nvSpPr>
        <p:spPr>
          <a:xfrm>
            <a:off x="357075" y="1401575"/>
            <a:ext cx="8275800" cy="32070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Font typeface="Crete Round"/>
              <a:buChar char="●"/>
            </a:pPr>
            <a:r>
              <a:rPr lang="en" sz="1300">
                <a:latin typeface="Crete Round"/>
                <a:ea typeface="Crete Round"/>
                <a:cs typeface="Crete Round"/>
                <a:sym typeface="Crete Round"/>
              </a:rPr>
              <a:t>The use of inheritance for the sole purpose of reusing code is called implementation inheritance. With implementation inheritance, developers reuse code quickly by subclassing an existing class and refining its behavior. A Set implemented by inheriting from a Hashtable is an example of implementation inheritance. Conversely, the classification of concepts into type hierarchies is called specification inheritance (also called “interface inheritance”). The UML class model of Figure 8-4 summarizes the four different types of inheritance we discussed in this section.</a:t>
            </a:r>
            <a:endParaRPr sz="1300">
              <a:latin typeface="Crete Round"/>
              <a:ea typeface="Crete Round"/>
              <a:cs typeface="Crete Round"/>
              <a:sym typeface="Crete Round"/>
            </a:endParaRPr>
          </a:p>
        </p:txBody>
      </p:sp>
      <p:sp>
        <p:nvSpPr>
          <p:cNvPr id="430" name="Google Shape;430;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431" name="Google Shape;431;p30"/>
          <p:cNvSpPr txBox="1"/>
          <p:nvPr/>
        </p:nvSpPr>
        <p:spPr>
          <a:xfrm>
            <a:off x="0" y="-16540"/>
            <a:ext cx="6097200" cy="27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200"/>
              <a:buFont typeface="Arial"/>
              <a:buNone/>
            </a:pPr>
            <a:r>
              <a:rPr lang="en" sz="1200">
                <a:solidFill>
                  <a:schemeClr val="dk1"/>
                </a:solidFill>
                <a:latin typeface="EB Garamond"/>
                <a:ea typeface="EB Garamond"/>
                <a:cs typeface="EB Garamond"/>
                <a:sym typeface="EB Garamond"/>
              </a:rPr>
              <a:t>Chapter</a:t>
            </a:r>
            <a:r>
              <a:rPr lang="en" sz="1800">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 8: Object Design</a:t>
            </a:r>
            <a:endParaRPr sz="1200">
              <a:solidFill>
                <a:schemeClr val="dk1"/>
              </a:solidFill>
              <a:latin typeface="EB Garamond"/>
              <a:ea typeface="EB Garamond"/>
              <a:cs typeface="EB Garamond"/>
              <a:sym typeface="EB Garamon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1"/>
          <p:cNvSpPr txBox="1">
            <a:spLocks noGrp="1"/>
          </p:cNvSpPr>
          <p:nvPr>
            <p:ph type="title"/>
          </p:nvPr>
        </p:nvSpPr>
        <p:spPr>
          <a:xfrm>
            <a:off x="720000" y="484850"/>
            <a:ext cx="81963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b="1"/>
              <a:t>Specification Inheritance and Implementation Inheritance</a:t>
            </a:r>
            <a:endParaRPr sz="2300" b="1"/>
          </a:p>
        </p:txBody>
      </p:sp>
      <p:sp>
        <p:nvSpPr>
          <p:cNvPr id="437" name="Google Shape;437;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438" name="Google Shape;438;p31"/>
          <p:cNvSpPr txBox="1"/>
          <p:nvPr/>
        </p:nvSpPr>
        <p:spPr>
          <a:xfrm>
            <a:off x="0" y="-16540"/>
            <a:ext cx="6097200" cy="27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200"/>
              <a:buFont typeface="Arial"/>
              <a:buNone/>
            </a:pPr>
            <a:r>
              <a:rPr lang="en" sz="1200">
                <a:solidFill>
                  <a:schemeClr val="dk1"/>
                </a:solidFill>
                <a:latin typeface="EB Garamond"/>
                <a:ea typeface="EB Garamond"/>
                <a:cs typeface="EB Garamond"/>
                <a:sym typeface="EB Garamond"/>
              </a:rPr>
              <a:t>Chapter</a:t>
            </a:r>
            <a:r>
              <a:rPr lang="en" sz="1800">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 8: Object Design</a:t>
            </a:r>
            <a:endParaRPr sz="1200">
              <a:solidFill>
                <a:schemeClr val="dk1"/>
              </a:solidFill>
              <a:latin typeface="EB Garamond"/>
              <a:ea typeface="EB Garamond"/>
              <a:cs typeface="EB Garamond"/>
              <a:sym typeface="EB Garamond"/>
            </a:endParaRPr>
          </a:p>
        </p:txBody>
      </p:sp>
      <p:pic>
        <p:nvPicPr>
          <p:cNvPr id="439" name="Google Shape;439;p31"/>
          <p:cNvPicPr preferRelativeResize="0"/>
          <p:nvPr/>
        </p:nvPicPr>
        <p:blipFill>
          <a:blip r:embed="rId3">
            <a:alphaModFix/>
          </a:blip>
          <a:stretch>
            <a:fillRect/>
          </a:stretch>
        </p:blipFill>
        <p:spPr>
          <a:xfrm>
            <a:off x="1295400" y="1077050"/>
            <a:ext cx="6378087" cy="3761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2"/>
          <p:cNvSpPr txBox="1">
            <a:spLocks noGrp="1"/>
          </p:cNvSpPr>
          <p:nvPr>
            <p:ph type="title"/>
          </p:nvPr>
        </p:nvSpPr>
        <p:spPr>
          <a:xfrm>
            <a:off x="720000" y="484850"/>
            <a:ext cx="7704000" cy="592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 Delegation</a:t>
            </a:r>
            <a:endParaRPr b="1"/>
          </a:p>
        </p:txBody>
      </p:sp>
      <p:sp>
        <p:nvSpPr>
          <p:cNvPr id="445" name="Google Shape;445;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446" name="Google Shape;446;p32"/>
          <p:cNvSpPr txBox="1"/>
          <p:nvPr/>
        </p:nvSpPr>
        <p:spPr>
          <a:xfrm>
            <a:off x="722250" y="1146375"/>
            <a:ext cx="7554300" cy="3866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300">
                <a:solidFill>
                  <a:schemeClr val="dk1"/>
                </a:solidFill>
                <a:latin typeface="Crete Round"/>
                <a:ea typeface="Crete Round"/>
                <a:cs typeface="Crete Round"/>
                <a:sym typeface="Crete Round"/>
              </a:rPr>
              <a:t>Delegation is the alternative to implementation inheritance that should be used when reuse is desired. A class is said to delegate to another class if it implements an operation by resending a message to another class. Delegation makes explicit the dependencies between the reused class and the new class. The right column of Figure 8-3 shows an implementation of MySet using delegation instead of implementation inheritance. The only significant change is the private field table and its initialization in the MySet() constructor. This addresses both problems we mentioned before:</a:t>
            </a:r>
            <a:endParaRPr sz="1300">
              <a:solidFill>
                <a:schemeClr val="dk1"/>
              </a:solidFill>
              <a:latin typeface="Crete Round"/>
              <a:ea typeface="Crete Round"/>
              <a:cs typeface="Crete Round"/>
              <a:sym typeface="Crete Round"/>
            </a:endParaRPr>
          </a:p>
          <a:p>
            <a:pPr marL="0" lvl="0" indent="0" algn="just" rtl="0">
              <a:spcBef>
                <a:spcPts val="0"/>
              </a:spcBef>
              <a:spcAft>
                <a:spcPts val="0"/>
              </a:spcAft>
              <a:buNone/>
            </a:pPr>
            <a:endParaRPr sz="1300">
              <a:solidFill>
                <a:schemeClr val="dk1"/>
              </a:solidFill>
              <a:latin typeface="Crete Round"/>
              <a:ea typeface="Crete Round"/>
              <a:cs typeface="Crete Round"/>
              <a:sym typeface="Crete Round"/>
            </a:endParaRPr>
          </a:p>
          <a:p>
            <a:pPr marL="457200" lvl="0" indent="-311150" algn="just" rtl="0">
              <a:spcBef>
                <a:spcPts val="0"/>
              </a:spcBef>
              <a:spcAft>
                <a:spcPts val="0"/>
              </a:spcAft>
              <a:buClr>
                <a:schemeClr val="dk1"/>
              </a:buClr>
              <a:buSzPts val="1300"/>
              <a:buFont typeface="Crete Round"/>
              <a:buChar char="●"/>
            </a:pPr>
            <a:r>
              <a:rPr lang="en" sz="1300" b="1">
                <a:solidFill>
                  <a:schemeClr val="dk1"/>
                </a:solidFill>
                <a:latin typeface="Crete Round"/>
                <a:ea typeface="Crete Round"/>
                <a:cs typeface="Crete Round"/>
                <a:sym typeface="Crete Round"/>
              </a:rPr>
              <a:t>Extensibility:</a:t>
            </a:r>
            <a:r>
              <a:rPr lang="en" sz="1300">
                <a:solidFill>
                  <a:schemeClr val="dk1"/>
                </a:solidFill>
                <a:latin typeface="Crete Round"/>
                <a:ea typeface="Crete Round"/>
                <a:cs typeface="Crete Round"/>
                <a:sym typeface="Crete Round"/>
              </a:rPr>
              <a:t> The MySet on the right column does not include the containsKey() method in its interface and the new field table is private. Hence, we can change the internal representation of MySet to another class (e.g., a List) without impacting any clients of MySet.</a:t>
            </a:r>
            <a:endParaRPr sz="1300">
              <a:solidFill>
                <a:schemeClr val="dk1"/>
              </a:solidFill>
              <a:latin typeface="Crete Round"/>
              <a:ea typeface="Crete Round"/>
              <a:cs typeface="Crete Round"/>
              <a:sym typeface="Crete Round"/>
            </a:endParaRPr>
          </a:p>
          <a:p>
            <a:pPr marL="457200" lvl="0" indent="-311150" algn="just" rtl="0">
              <a:spcBef>
                <a:spcPts val="0"/>
              </a:spcBef>
              <a:spcAft>
                <a:spcPts val="0"/>
              </a:spcAft>
              <a:buClr>
                <a:schemeClr val="dk1"/>
              </a:buClr>
              <a:buSzPts val="1300"/>
              <a:buFont typeface="Crete Round"/>
              <a:buChar char="●"/>
            </a:pPr>
            <a:r>
              <a:rPr lang="en" sz="1300" b="1">
                <a:solidFill>
                  <a:schemeClr val="dk1"/>
                </a:solidFill>
                <a:latin typeface="Crete Round"/>
                <a:ea typeface="Crete Round"/>
                <a:cs typeface="Crete Round"/>
                <a:sym typeface="Crete Round"/>
              </a:rPr>
              <a:t>Subtyping:</a:t>
            </a:r>
            <a:r>
              <a:rPr lang="en" sz="1300">
                <a:solidFill>
                  <a:schemeClr val="dk1"/>
                </a:solidFill>
                <a:latin typeface="Crete Round"/>
                <a:ea typeface="Crete Round"/>
                <a:cs typeface="Crete Round"/>
                <a:sym typeface="Crete Round"/>
              </a:rPr>
              <a:t> MySet does not inherit from Hashtable and, hence, cannot be substituted for a Hashtable in any of the client code. Consequently, any code previously using Hashtables still behaves the same way.</a:t>
            </a:r>
            <a:endParaRPr sz="1300">
              <a:solidFill>
                <a:schemeClr val="dk1"/>
              </a:solidFill>
              <a:latin typeface="Crete Round"/>
              <a:ea typeface="Crete Round"/>
              <a:cs typeface="Crete Round"/>
              <a:sym typeface="Crete Round"/>
            </a:endParaRPr>
          </a:p>
          <a:p>
            <a:pPr marL="0" lvl="0" indent="0" algn="just" rtl="0">
              <a:spcBef>
                <a:spcPts val="0"/>
              </a:spcBef>
              <a:spcAft>
                <a:spcPts val="0"/>
              </a:spcAft>
              <a:buNone/>
            </a:pPr>
            <a:endParaRPr sz="1300">
              <a:solidFill>
                <a:schemeClr val="dk1"/>
              </a:solidFill>
              <a:latin typeface="Crete Round"/>
              <a:ea typeface="Crete Round"/>
              <a:cs typeface="Crete Round"/>
              <a:sym typeface="Crete Round"/>
            </a:endParaRPr>
          </a:p>
          <a:p>
            <a:pPr marL="0" lvl="0" indent="0" algn="just" rtl="0">
              <a:spcBef>
                <a:spcPts val="0"/>
              </a:spcBef>
              <a:spcAft>
                <a:spcPts val="0"/>
              </a:spcAft>
              <a:buNone/>
            </a:pPr>
            <a:r>
              <a:rPr lang="en" sz="1300">
                <a:solidFill>
                  <a:schemeClr val="dk1"/>
                </a:solidFill>
                <a:latin typeface="Crete Round"/>
                <a:ea typeface="Crete Round"/>
                <a:cs typeface="Crete Round"/>
                <a:sym typeface="Crete Round"/>
              </a:rPr>
              <a:t>Delegation is a preferable mechanism to implementation inheritance as it does not interfere with existing components and leads to more robust code. Note that specification inheritance is preferable to delegation in subtyping situations as it leads to a more extensible design.</a:t>
            </a:r>
            <a:endParaRPr sz="1300">
              <a:solidFill>
                <a:schemeClr val="dk1"/>
              </a:solidFill>
              <a:latin typeface="Crete Round"/>
              <a:ea typeface="Crete Round"/>
              <a:cs typeface="Crete Round"/>
              <a:sym typeface="Crete Round"/>
            </a:endParaRPr>
          </a:p>
        </p:txBody>
      </p:sp>
      <p:sp>
        <p:nvSpPr>
          <p:cNvPr id="447" name="Google Shape;447;p32"/>
          <p:cNvSpPr txBox="1"/>
          <p:nvPr/>
        </p:nvSpPr>
        <p:spPr>
          <a:xfrm>
            <a:off x="0" y="-16540"/>
            <a:ext cx="6097200" cy="27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200"/>
              <a:buFont typeface="Arial"/>
              <a:buNone/>
            </a:pPr>
            <a:r>
              <a:rPr lang="en" sz="1200">
                <a:solidFill>
                  <a:schemeClr val="dk1"/>
                </a:solidFill>
                <a:latin typeface="EB Garamond"/>
                <a:ea typeface="EB Garamond"/>
                <a:cs typeface="EB Garamond"/>
                <a:sym typeface="EB Garamond"/>
              </a:rPr>
              <a:t>Chapter</a:t>
            </a:r>
            <a:r>
              <a:rPr lang="en" sz="1800">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 8: Object Design</a:t>
            </a:r>
            <a:endParaRPr sz="1200">
              <a:solidFill>
                <a:schemeClr val="dk1"/>
              </a:solidFill>
              <a:latin typeface="EB Garamond"/>
              <a:ea typeface="EB Garamond"/>
              <a:cs typeface="EB Garamond"/>
              <a:sym typeface="EB Garamon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3"/>
          <p:cNvSpPr txBox="1">
            <a:spLocks noGrp="1"/>
          </p:cNvSpPr>
          <p:nvPr>
            <p:ph type="title"/>
          </p:nvPr>
        </p:nvSpPr>
        <p:spPr>
          <a:xfrm>
            <a:off x="720000" y="484850"/>
            <a:ext cx="7704000" cy="592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The Liskov Substitution Principle</a:t>
            </a:r>
            <a:endParaRPr b="1"/>
          </a:p>
        </p:txBody>
      </p:sp>
      <p:sp>
        <p:nvSpPr>
          <p:cNvPr id="453" name="Google Shape;453;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454" name="Google Shape;454;p33"/>
          <p:cNvSpPr txBox="1"/>
          <p:nvPr/>
        </p:nvSpPr>
        <p:spPr>
          <a:xfrm>
            <a:off x="722250" y="1146375"/>
            <a:ext cx="7554300" cy="3866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300">
                <a:solidFill>
                  <a:schemeClr val="dk1"/>
                </a:solidFill>
                <a:latin typeface="Crete Round"/>
                <a:ea typeface="Crete Round"/>
                <a:cs typeface="Crete Round"/>
                <a:sym typeface="Crete Round"/>
              </a:rPr>
              <a:t>The Liskov Substitution Principle [Liskov, 1988] provides a formal definition for specification inheritance. It essentially states that, if a client code uses the methods provided by a superclass, then developers should be able to add new subclasses without having to change the client code. For example, in the left column of Figure 8-3, this means that, if a client uses a Hashtable, the client should not have to be modified when we substitute the Hashtable for any of its subclasses, for example MySet. Clearly, this is not the case, so the relationship between MySet and Hashtable is not a specification inheritance relationship. Below is the formal definition of the Liskov Substitution Principle:</a:t>
            </a:r>
            <a:endParaRPr sz="1300">
              <a:solidFill>
                <a:schemeClr val="dk1"/>
              </a:solidFill>
              <a:latin typeface="Crete Round"/>
              <a:ea typeface="Crete Round"/>
              <a:cs typeface="Crete Round"/>
              <a:sym typeface="Crete Round"/>
            </a:endParaRPr>
          </a:p>
          <a:p>
            <a:pPr marL="0" lvl="0" indent="0" algn="just" rtl="0">
              <a:spcBef>
                <a:spcPts val="0"/>
              </a:spcBef>
              <a:spcAft>
                <a:spcPts val="0"/>
              </a:spcAft>
              <a:buNone/>
            </a:pPr>
            <a:endParaRPr sz="1300">
              <a:solidFill>
                <a:schemeClr val="dk1"/>
              </a:solidFill>
              <a:latin typeface="Crete Round"/>
              <a:ea typeface="Crete Round"/>
              <a:cs typeface="Crete Round"/>
              <a:sym typeface="Crete Round"/>
            </a:endParaRPr>
          </a:p>
        </p:txBody>
      </p:sp>
      <p:sp>
        <p:nvSpPr>
          <p:cNvPr id="455" name="Google Shape;455;p33"/>
          <p:cNvSpPr txBox="1"/>
          <p:nvPr/>
        </p:nvSpPr>
        <p:spPr>
          <a:xfrm>
            <a:off x="0" y="-16540"/>
            <a:ext cx="6097200" cy="27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200"/>
              <a:buFont typeface="Arial"/>
              <a:buNone/>
            </a:pPr>
            <a:r>
              <a:rPr lang="en" sz="1200">
                <a:solidFill>
                  <a:schemeClr val="dk1"/>
                </a:solidFill>
                <a:latin typeface="EB Garamond"/>
                <a:ea typeface="EB Garamond"/>
                <a:cs typeface="EB Garamond"/>
                <a:sym typeface="EB Garamond"/>
              </a:rPr>
              <a:t>Chapter</a:t>
            </a:r>
            <a:r>
              <a:rPr lang="en" sz="1800">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 8: Object Design</a:t>
            </a:r>
            <a:endParaRPr sz="1200">
              <a:solidFill>
                <a:schemeClr val="dk1"/>
              </a:solidFill>
              <a:latin typeface="EB Garamond"/>
              <a:ea typeface="EB Garamond"/>
              <a:cs typeface="EB Garamond"/>
              <a:sym typeface="EB Garamond"/>
            </a:endParaRPr>
          </a:p>
        </p:txBody>
      </p:sp>
      <p:pic>
        <p:nvPicPr>
          <p:cNvPr id="456" name="Google Shape;456;p33"/>
          <p:cNvPicPr preferRelativeResize="0"/>
          <p:nvPr/>
        </p:nvPicPr>
        <p:blipFill>
          <a:blip r:embed="rId3">
            <a:alphaModFix/>
          </a:blip>
          <a:stretch>
            <a:fillRect/>
          </a:stretch>
        </p:blipFill>
        <p:spPr>
          <a:xfrm>
            <a:off x="1629700" y="2754050"/>
            <a:ext cx="6161749" cy="2313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pic>
        <p:nvPicPr>
          <p:cNvPr id="462" name="Google Shape;462;p34"/>
          <p:cNvPicPr preferRelativeResize="0"/>
          <p:nvPr/>
        </p:nvPicPr>
        <p:blipFill>
          <a:blip r:embed="rId3">
            <a:alphaModFix/>
          </a:blip>
          <a:stretch>
            <a:fillRect/>
          </a:stretch>
        </p:blipFill>
        <p:spPr>
          <a:xfrm>
            <a:off x="152400" y="696050"/>
            <a:ext cx="8123700" cy="4295050"/>
          </a:xfrm>
          <a:prstGeom prst="rect">
            <a:avLst/>
          </a:prstGeom>
          <a:noFill/>
          <a:ln>
            <a:noFill/>
          </a:ln>
        </p:spPr>
      </p:pic>
      <p:sp>
        <p:nvSpPr>
          <p:cNvPr id="463" name="Google Shape;463;p34"/>
          <p:cNvSpPr txBox="1">
            <a:spLocks noGrp="1"/>
          </p:cNvSpPr>
          <p:nvPr>
            <p:ph type="title"/>
          </p:nvPr>
        </p:nvSpPr>
        <p:spPr>
          <a:xfrm>
            <a:off x="491400" y="103850"/>
            <a:ext cx="7704000" cy="592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The Liskov Substitution Principle(cont.)</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6"/>
          <p:cNvSpPr txBox="1">
            <a:spLocks noGrp="1"/>
          </p:cNvSpPr>
          <p:nvPr>
            <p:ph type="title"/>
          </p:nvPr>
        </p:nvSpPr>
        <p:spPr>
          <a:xfrm>
            <a:off x="720000" y="48485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 </a:t>
            </a:r>
            <a:endParaRPr>
              <a:solidFill>
                <a:schemeClr val="dk1"/>
              </a:solidFill>
            </a:endParaRPr>
          </a:p>
        </p:txBody>
      </p:sp>
      <p:sp>
        <p:nvSpPr>
          <p:cNvPr id="316" name="Google Shape;316;p16"/>
          <p:cNvSpPr txBox="1"/>
          <p:nvPr/>
        </p:nvSpPr>
        <p:spPr>
          <a:xfrm>
            <a:off x="720000" y="1195575"/>
            <a:ext cx="6867600" cy="2887200"/>
          </a:xfrm>
          <a:prstGeom prst="rect">
            <a:avLst/>
          </a:prstGeom>
          <a:noFill/>
          <a:ln>
            <a:noFill/>
          </a:ln>
        </p:spPr>
        <p:txBody>
          <a:bodyPr spcFirstLastPara="1" wrap="square" lIns="91425" tIns="91425" rIns="0" bIns="91425" anchor="t" anchorCtr="0">
            <a:noAutofit/>
          </a:bodyPr>
          <a:lstStyle/>
          <a:p>
            <a:pPr marL="457200" lvl="0" indent="-317500" algn="l" rtl="0">
              <a:lnSpc>
                <a:spcPct val="115000"/>
              </a:lnSpc>
              <a:spcBef>
                <a:spcPts val="0"/>
              </a:spcBef>
              <a:spcAft>
                <a:spcPts val="0"/>
              </a:spcAft>
              <a:buClr>
                <a:schemeClr val="dk1"/>
              </a:buClr>
              <a:buSzPts val="1400"/>
              <a:buFont typeface="Crete Round"/>
              <a:buChar char="●"/>
            </a:pPr>
            <a:r>
              <a:rPr lang="en">
                <a:solidFill>
                  <a:schemeClr val="dk1"/>
                </a:solidFill>
                <a:latin typeface="Crete Round"/>
                <a:ea typeface="Crete Round"/>
                <a:cs typeface="Crete Round"/>
                <a:sym typeface="Crete Round"/>
              </a:rPr>
              <a:t>Introduction</a:t>
            </a:r>
            <a:endParaRPr>
              <a:solidFill>
                <a:schemeClr val="dk1"/>
              </a:solidFill>
              <a:latin typeface="Crete Round"/>
              <a:ea typeface="Crete Round"/>
              <a:cs typeface="Crete Round"/>
              <a:sym typeface="Crete Round"/>
            </a:endParaRPr>
          </a:p>
          <a:p>
            <a:pPr marL="457200" lvl="0" indent="-317500" algn="l" rtl="0">
              <a:lnSpc>
                <a:spcPct val="115000"/>
              </a:lnSpc>
              <a:spcBef>
                <a:spcPts val="0"/>
              </a:spcBef>
              <a:spcAft>
                <a:spcPts val="0"/>
              </a:spcAft>
              <a:buClr>
                <a:schemeClr val="dk1"/>
              </a:buClr>
              <a:buSzPts val="1400"/>
              <a:buFont typeface="Crete Round"/>
              <a:buChar char="●"/>
            </a:pPr>
            <a:r>
              <a:rPr lang="en">
                <a:solidFill>
                  <a:schemeClr val="dk1"/>
                </a:solidFill>
                <a:latin typeface="Crete Round"/>
                <a:ea typeface="Crete Round"/>
                <a:cs typeface="Crete Round"/>
                <a:sym typeface="Crete Round"/>
              </a:rPr>
              <a:t>An Overview of Object Design</a:t>
            </a:r>
            <a:endParaRPr>
              <a:solidFill>
                <a:schemeClr val="dk1"/>
              </a:solidFill>
              <a:latin typeface="Crete Round"/>
              <a:ea typeface="Crete Round"/>
              <a:cs typeface="Crete Round"/>
              <a:sym typeface="Crete Round"/>
            </a:endParaRPr>
          </a:p>
          <a:p>
            <a:pPr marL="457200" lvl="0" indent="-317500" algn="l" rtl="0">
              <a:lnSpc>
                <a:spcPct val="115000"/>
              </a:lnSpc>
              <a:spcBef>
                <a:spcPts val="0"/>
              </a:spcBef>
              <a:spcAft>
                <a:spcPts val="0"/>
              </a:spcAft>
              <a:buClr>
                <a:schemeClr val="dk1"/>
              </a:buClr>
              <a:buSzPts val="1400"/>
              <a:buFont typeface="Crete Round"/>
              <a:buChar char="●"/>
            </a:pPr>
            <a:r>
              <a:rPr lang="en">
                <a:solidFill>
                  <a:schemeClr val="dk1"/>
                </a:solidFill>
                <a:latin typeface="Crete Round"/>
                <a:ea typeface="Crete Round"/>
                <a:cs typeface="Crete Round"/>
                <a:sym typeface="Crete Round"/>
              </a:rPr>
              <a:t>Reuse Concepts: Solution Objects, Inheritance, and Design Patterns</a:t>
            </a:r>
            <a:endParaRPr>
              <a:solidFill>
                <a:schemeClr val="dk1"/>
              </a:solidFill>
              <a:latin typeface="Crete Round"/>
              <a:ea typeface="Crete Round"/>
              <a:cs typeface="Crete Round"/>
              <a:sym typeface="Crete Round"/>
            </a:endParaRPr>
          </a:p>
        </p:txBody>
      </p:sp>
      <p:sp>
        <p:nvSpPr>
          <p:cNvPr id="317" name="Google Shape;317;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469" name="Google Shape;469;p35"/>
          <p:cNvSpPr txBox="1">
            <a:spLocks noGrp="1"/>
          </p:cNvSpPr>
          <p:nvPr>
            <p:ph type="title"/>
          </p:nvPr>
        </p:nvSpPr>
        <p:spPr>
          <a:xfrm>
            <a:off x="491400" y="103850"/>
            <a:ext cx="7704000" cy="592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The Liskov Substitution Principle(cont.)</a:t>
            </a:r>
            <a:endParaRPr b="1"/>
          </a:p>
        </p:txBody>
      </p:sp>
      <p:pic>
        <p:nvPicPr>
          <p:cNvPr id="470" name="Google Shape;470;p35"/>
          <p:cNvPicPr preferRelativeResize="0"/>
          <p:nvPr/>
        </p:nvPicPr>
        <p:blipFill>
          <a:blip r:embed="rId3">
            <a:alphaModFix/>
          </a:blip>
          <a:stretch>
            <a:fillRect/>
          </a:stretch>
        </p:blipFill>
        <p:spPr>
          <a:xfrm>
            <a:off x="152400" y="848450"/>
            <a:ext cx="8042999" cy="3460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6"/>
          <p:cNvSpPr txBox="1">
            <a:spLocks noGrp="1"/>
          </p:cNvSpPr>
          <p:nvPr>
            <p:ph type="title"/>
          </p:nvPr>
        </p:nvSpPr>
        <p:spPr>
          <a:xfrm>
            <a:off x="720000" y="484850"/>
            <a:ext cx="7704000" cy="592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Delegation and Inheritance in Design Patterns</a:t>
            </a:r>
            <a:endParaRPr b="1"/>
          </a:p>
        </p:txBody>
      </p:sp>
      <p:sp>
        <p:nvSpPr>
          <p:cNvPr id="476" name="Google Shape;476;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477" name="Google Shape;477;p36"/>
          <p:cNvSpPr txBox="1"/>
          <p:nvPr/>
        </p:nvSpPr>
        <p:spPr>
          <a:xfrm>
            <a:off x="722250" y="1146375"/>
            <a:ext cx="7554300" cy="3866700"/>
          </a:xfrm>
          <a:prstGeom prst="rect">
            <a:avLst/>
          </a:prstGeom>
          <a:noFill/>
          <a:ln>
            <a:noFill/>
          </a:ln>
        </p:spPr>
        <p:txBody>
          <a:bodyPr spcFirstLastPara="1" wrap="square" lIns="91425" tIns="91425" rIns="91425" bIns="91425" anchor="t" anchorCtr="0">
            <a:noAutofit/>
          </a:bodyPr>
          <a:lstStyle/>
          <a:p>
            <a:pPr marL="457200" lvl="0" indent="-311150" algn="just" rtl="0">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Inheritance and delegation, used in different combinations, can solve a wide range of problems: decoupling abstract interfaces from their implementation, wrapping around legacy code, and/or decoupling classes that specify a policy from classes that provide mechanism. </a:t>
            </a:r>
            <a:endParaRPr sz="1300">
              <a:solidFill>
                <a:schemeClr val="dk1"/>
              </a:solidFill>
              <a:latin typeface="Crete Round"/>
              <a:ea typeface="Crete Round"/>
              <a:cs typeface="Crete Round"/>
              <a:sym typeface="Crete Round"/>
            </a:endParaRPr>
          </a:p>
          <a:p>
            <a:pPr marL="457200" lvl="0" indent="-311150" algn="just" rtl="0">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In object-oriented development, design patterns are template solutions that developers have refined over time to solve a range of recurring problems [Gamma et al., 1994]. A design pattern has four elements:</a:t>
            </a:r>
            <a:endParaRPr sz="1300">
              <a:solidFill>
                <a:schemeClr val="dk1"/>
              </a:solidFill>
              <a:latin typeface="Crete Round"/>
              <a:ea typeface="Crete Round"/>
              <a:cs typeface="Crete Round"/>
              <a:sym typeface="Crete Round"/>
            </a:endParaRPr>
          </a:p>
          <a:p>
            <a:pPr marL="914400" lvl="0" indent="-311150" algn="just" rtl="0">
              <a:spcBef>
                <a:spcPts val="0"/>
              </a:spcBef>
              <a:spcAft>
                <a:spcPts val="0"/>
              </a:spcAft>
              <a:buClr>
                <a:schemeClr val="dk1"/>
              </a:buClr>
              <a:buSzPts val="1300"/>
              <a:buFont typeface="Crete Round"/>
              <a:buAutoNum type="arabicPeriod"/>
            </a:pPr>
            <a:r>
              <a:rPr lang="en" sz="1300">
                <a:solidFill>
                  <a:schemeClr val="dk1"/>
                </a:solidFill>
                <a:latin typeface="Crete Round"/>
                <a:ea typeface="Crete Round"/>
                <a:cs typeface="Crete Round"/>
                <a:sym typeface="Crete Round"/>
              </a:rPr>
              <a:t>A name that uniquely identifies the pattern from other patterns. </a:t>
            </a:r>
            <a:endParaRPr sz="1300">
              <a:solidFill>
                <a:schemeClr val="dk1"/>
              </a:solidFill>
              <a:latin typeface="Crete Round"/>
              <a:ea typeface="Crete Round"/>
              <a:cs typeface="Crete Round"/>
              <a:sym typeface="Crete Round"/>
            </a:endParaRPr>
          </a:p>
          <a:p>
            <a:pPr marL="914400" lvl="0" indent="-311150" algn="just" rtl="0">
              <a:spcBef>
                <a:spcPts val="0"/>
              </a:spcBef>
              <a:spcAft>
                <a:spcPts val="0"/>
              </a:spcAft>
              <a:buClr>
                <a:schemeClr val="dk1"/>
              </a:buClr>
              <a:buSzPts val="1300"/>
              <a:buFont typeface="Crete Round"/>
              <a:buAutoNum type="arabicPeriod"/>
            </a:pPr>
            <a:r>
              <a:rPr lang="en" sz="1300">
                <a:solidFill>
                  <a:schemeClr val="dk1"/>
                </a:solidFill>
                <a:latin typeface="Crete Round"/>
                <a:ea typeface="Crete Round"/>
                <a:cs typeface="Crete Round"/>
                <a:sym typeface="Crete Round"/>
              </a:rPr>
              <a:t>A problem description that describes the situations in which the pattern can be used. Problems addressed by design patterns are usually the realization of modifiability and extensibility design goals and nonfunctional requirements. </a:t>
            </a:r>
            <a:endParaRPr sz="1300">
              <a:solidFill>
                <a:schemeClr val="dk1"/>
              </a:solidFill>
              <a:latin typeface="Crete Round"/>
              <a:ea typeface="Crete Round"/>
              <a:cs typeface="Crete Round"/>
              <a:sym typeface="Crete Round"/>
            </a:endParaRPr>
          </a:p>
          <a:p>
            <a:pPr marL="914400" lvl="0" indent="-311150" algn="just" rtl="0">
              <a:spcBef>
                <a:spcPts val="0"/>
              </a:spcBef>
              <a:spcAft>
                <a:spcPts val="0"/>
              </a:spcAft>
              <a:buClr>
                <a:schemeClr val="dk1"/>
              </a:buClr>
              <a:buSzPts val="1300"/>
              <a:buFont typeface="Crete Round"/>
              <a:buAutoNum type="arabicPeriod"/>
            </a:pPr>
            <a:r>
              <a:rPr lang="en" sz="1300">
                <a:solidFill>
                  <a:schemeClr val="dk1"/>
                </a:solidFill>
                <a:latin typeface="Crete Round"/>
                <a:ea typeface="Crete Round"/>
                <a:cs typeface="Crete Round"/>
                <a:sym typeface="Crete Round"/>
              </a:rPr>
              <a:t>A solution stated as a set of collaborating classes and interfaces. </a:t>
            </a:r>
            <a:endParaRPr sz="1300">
              <a:solidFill>
                <a:schemeClr val="dk1"/>
              </a:solidFill>
              <a:latin typeface="Crete Round"/>
              <a:ea typeface="Crete Round"/>
              <a:cs typeface="Crete Round"/>
              <a:sym typeface="Crete Round"/>
            </a:endParaRPr>
          </a:p>
          <a:p>
            <a:pPr marL="914400" lvl="0" indent="-311150" algn="just" rtl="0">
              <a:spcBef>
                <a:spcPts val="0"/>
              </a:spcBef>
              <a:spcAft>
                <a:spcPts val="0"/>
              </a:spcAft>
              <a:buClr>
                <a:schemeClr val="dk1"/>
              </a:buClr>
              <a:buSzPts val="1300"/>
              <a:buFont typeface="Crete Round"/>
              <a:buAutoNum type="arabicPeriod"/>
            </a:pPr>
            <a:r>
              <a:rPr lang="en" sz="1300">
                <a:solidFill>
                  <a:schemeClr val="dk1"/>
                </a:solidFill>
                <a:latin typeface="Crete Round"/>
                <a:ea typeface="Crete Round"/>
                <a:cs typeface="Crete Round"/>
                <a:sym typeface="Crete Round"/>
              </a:rPr>
              <a:t>A set of consequences that describes the trade-offs and alternatives to be considered with respect to the design goals being addressed.</a:t>
            </a:r>
            <a:endParaRPr sz="1300">
              <a:solidFill>
                <a:schemeClr val="dk1"/>
              </a:solidFill>
              <a:latin typeface="Crete Round"/>
              <a:ea typeface="Crete Round"/>
              <a:cs typeface="Crete Round"/>
              <a:sym typeface="Crete Round"/>
            </a:endParaRPr>
          </a:p>
        </p:txBody>
      </p:sp>
      <p:sp>
        <p:nvSpPr>
          <p:cNvPr id="478" name="Google Shape;478;p36"/>
          <p:cNvSpPr txBox="1"/>
          <p:nvPr/>
        </p:nvSpPr>
        <p:spPr>
          <a:xfrm>
            <a:off x="0" y="-16540"/>
            <a:ext cx="6097200" cy="27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200"/>
              <a:buFont typeface="Arial"/>
              <a:buNone/>
            </a:pPr>
            <a:r>
              <a:rPr lang="en" sz="1200">
                <a:solidFill>
                  <a:schemeClr val="dk1"/>
                </a:solidFill>
                <a:latin typeface="EB Garamond"/>
                <a:ea typeface="EB Garamond"/>
                <a:cs typeface="EB Garamond"/>
                <a:sym typeface="EB Garamond"/>
              </a:rPr>
              <a:t>Chapter</a:t>
            </a:r>
            <a:r>
              <a:rPr lang="en" sz="1800">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 8: Object Design</a:t>
            </a:r>
            <a:endParaRPr sz="1200">
              <a:solidFill>
                <a:schemeClr val="dk1"/>
              </a:solidFill>
              <a:latin typeface="EB Garamond"/>
              <a:ea typeface="EB Garamond"/>
              <a:cs typeface="EB Garamond"/>
              <a:sym typeface="EB Garamon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7"/>
          <p:cNvSpPr txBox="1">
            <a:spLocks noGrp="1"/>
          </p:cNvSpPr>
          <p:nvPr>
            <p:ph type="title"/>
          </p:nvPr>
        </p:nvSpPr>
        <p:spPr>
          <a:xfrm>
            <a:off x="720000" y="484850"/>
            <a:ext cx="7704000" cy="592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Delegation and Inheritance in Design Patterns</a:t>
            </a:r>
            <a:endParaRPr b="1"/>
          </a:p>
        </p:txBody>
      </p:sp>
      <p:sp>
        <p:nvSpPr>
          <p:cNvPr id="484" name="Google Shape;484;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485" name="Google Shape;485;p37"/>
          <p:cNvSpPr txBox="1"/>
          <p:nvPr/>
        </p:nvSpPr>
        <p:spPr>
          <a:xfrm>
            <a:off x="722250" y="1146375"/>
            <a:ext cx="7554300" cy="3866700"/>
          </a:xfrm>
          <a:prstGeom prst="rect">
            <a:avLst/>
          </a:prstGeom>
          <a:noFill/>
          <a:ln>
            <a:noFill/>
          </a:ln>
        </p:spPr>
        <p:txBody>
          <a:bodyPr spcFirstLastPara="1" wrap="square" lIns="91425" tIns="91425" rIns="91425" bIns="91425" anchor="t" anchorCtr="0">
            <a:noAutofit/>
          </a:bodyPr>
          <a:lstStyle/>
          <a:p>
            <a:pPr marL="457200" lvl="0" indent="-311150" algn="just" rtl="0">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Note that the Adapter pattern uses both inheritance and delegation. When studying design patterns, you will notice that many patterns use a mix of inheritance and delegation and therefore look similar. However, the same mechanisms are used in subtly different ways. To clarify the differences, we use the following terms to denote different classes participating in the pattern:</a:t>
            </a:r>
            <a:endParaRPr sz="1300">
              <a:solidFill>
                <a:schemeClr val="dk1"/>
              </a:solidFill>
              <a:latin typeface="Crete Round"/>
              <a:ea typeface="Crete Round"/>
              <a:cs typeface="Crete Round"/>
              <a:sym typeface="Crete Round"/>
            </a:endParaRPr>
          </a:p>
          <a:p>
            <a:pPr marL="457200" lvl="0" indent="-311150" algn="just" rtl="0">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The </a:t>
            </a:r>
            <a:r>
              <a:rPr lang="en" sz="1300" b="1">
                <a:solidFill>
                  <a:schemeClr val="dk1"/>
                </a:solidFill>
                <a:latin typeface="Crete Round"/>
                <a:ea typeface="Crete Round"/>
                <a:cs typeface="Crete Round"/>
                <a:sym typeface="Crete Round"/>
              </a:rPr>
              <a:t>client class</a:t>
            </a:r>
            <a:r>
              <a:rPr lang="en" sz="1300">
                <a:solidFill>
                  <a:schemeClr val="dk1"/>
                </a:solidFill>
                <a:latin typeface="Crete Round"/>
                <a:ea typeface="Crete Round"/>
                <a:cs typeface="Crete Round"/>
                <a:sym typeface="Crete Round"/>
              </a:rPr>
              <a:t> accesses the pattern. In the class diagram of the Adapter pattern (Figure 8-5), this class is simply called Client. Client classes can be either existing classes of a class library or new classes of the system under development. </a:t>
            </a:r>
            <a:endParaRPr sz="1300">
              <a:solidFill>
                <a:schemeClr val="dk1"/>
              </a:solidFill>
              <a:latin typeface="Crete Round"/>
              <a:ea typeface="Crete Round"/>
              <a:cs typeface="Crete Round"/>
              <a:sym typeface="Crete Round"/>
            </a:endParaRPr>
          </a:p>
          <a:p>
            <a:pPr marL="457200" lvl="0" indent="-311150" algn="just" rtl="0">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The </a:t>
            </a:r>
            <a:r>
              <a:rPr lang="en" sz="1300" b="1">
                <a:solidFill>
                  <a:schemeClr val="dk1"/>
                </a:solidFill>
                <a:latin typeface="Crete Round"/>
                <a:ea typeface="Crete Round"/>
                <a:cs typeface="Crete Round"/>
                <a:sym typeface="Crete Round"/>
              </a:rPr>
              <a:t>pattern interface</a:t>
            </a:r>
            <a:r>
              <a:rPr lang="en" sz="1300">
                <a:solidFill>
                  <a:schemeClr val="dk1"/>
                </a:solidFill>
                <a:latin typeface="Crete Round"/>
                <a:ea typeface="Crete Round"/>
                <a:cs typeface="Crete Round"/>
                <a:sym typeface="Crete Round"/>
              </a:rPr>
              <a:t> is the part of the pattern that is visible to the client class. Often, the pattern interface is realized by an abstract class or an interface. In the Adapter pattern, this class is called ClientInterface. </a:t>
            </a:r>
            <a:endParaRPr sz="1300">
              <a:solidFill>
                <a:schemeClr val="dk1"/>
              </a:solidFill>
              <a:latin typeface="Crete Round"/>
              <a:ea typeface="Crete Round"/>
              <a:cs typeface="Crete Round"/>
              <a:sym typeface="Crete Round"/>
            </a:endParaRPr>
          </a:p>
          <a:p>
            <a:pPr marL="457200" lvl="0" indent="-311150" algn="just" rtl="0">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The </a:t>
            </a:r>
            <a:r>
              <a:rPr lang="en" sz="1300" b="1">
                <a:solidFill>
                  <a:schemeClr val="dk1"/>
                </a:solidFill>
                <a:latin typeface="Crete Round"/>
                <a:ea typeface="Crete Round"/>
                <a:cs typeface="Crete Round"/>
                <a:sym typeface="Crete Round"/>
              </a:rPr>
              <a:t>implementor class</a:t>
            </a:r>
            <a:r>
              <a:rPr lang="en" sz="1300">
                <a:solidFill>
                  <a:schemeClr val="dk1"/>
                </a:solidFill>
                <a:latin typeface="Crete Round"/>
                <a:ea typeface="Crete Round"/>
                <a:cs typeface="Crete Round"/>
                <a:sym typeface="Crete Round"/>
              </a:rPr>
              <a:t> provides the lower-level behavior of the pattern. In the Adapter pattern, the LegacyClass and the Adapter are implementor classes. In many patterns, a number of collaborating implementor classes are needed to realize the pattern behavior. </a:t>
            </a:r>
            <a:endParaRPr sz="1300">
              <a:solidFill>
                <a:schemeClr val="dk1"/>
              </a:solidFill>
              <a:latin typeface="Crete Round"/>
              <a:ea typeface="Crete Round"/>
              <a:cs typeface="Crete Round"/>
              <a:sym typeface="Crete Round"/>
            </a:endParaRPr>
          </a:p>
          <a:p>
            <a:pPr marL="457200" lvl="0" indent="-311150" algn="just" rtl="0">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The </a:t>
            </a:r>
            <a:r>
              <a:rPr lang="en" sz="1300" b="1">
                <a:solidFill>
                  <a:schemeClr val="dk1"/>
                </a:solidFill>
                <a:latin typeface="Crete Round"/>
                <a:ea typeface="Crete Round"/>
                <a:cs typeface="Crete Round"/>
                <a:sym typeface="Crete Round"/>
              </a:rPr>
              <a:t>extender class</a:t>
            </a:r>
            <a:r>
              <a:rPr lang="en" sz="1300">
                <a:solidFill>
                  <a:schemeClr val="dk1"/>
                </a:solidFill>
                <a:latin typeface="Crete Round"/>
                <a:ea typeface="Crete Round"/>
                <a:cs typeface="Crete Round"/>
                <a:sym typeface="Crete Round"/>
              </a:rPr>
              <a:t> specializes an implementor class to provide a different implementation or an extended behavior of the pattern. In the Adapter pattern, the subtypes of LegacyClass are extender classes. Note that, often, extender classes represent future classes that developers anticipate</a:t>
            </a:r>
            <a:endParaRPr sz="1300">
              <a:solidFill>
                <a:schemeClr val="dk1"/>
              </a:solidFill>
              <a:latin typeface="Crete Round"/>
              <a:ea typeface="Crete Round"/>
              <a:cs typeface="Crete Round"/>
              <a:sym typeface="Crete Round"/>
            </a:endParaRPr>
          </a:p>
        </p:txBody>
      </p:sp>
      <p:sp>
        <p:nvSpPr>
          <p:cNvPr id="486" name="Google Shape;486;p37"/>
          <p:cNvSpPr txBox="1"/>
          <p:nvPr/>
        </p:nvSpPr>
        <p:spPr>
          <a:xfrm>
            <a:off x="0" y="-16540"/>
            <a:ext cx="6097200" cy="27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200"/>
              <a:buFont typeface="Arial"/>
              <a:buNone/>
            </a:pPr>
            <a:r>
              <a:rPr lang="en" sz="1200">
                <a:solidFill>
                  <a:schemeClr val="dk1"/>
                </a:solidFill>
                <a:latin typeface="EB Garamond"/>
                <a:ea typeface="EB Garamond"/>
                <a:cs typeface="EB Garamond"/>
                <a:sym typeface="EB Garamond"/>
              </a:rPr>
              <a:t>Chapter</a:t>
            </a:r>
            <a:r>
              <a:rPr lang="en" sz="1800">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 8: Object Design</a:t>
            </a:r>
            <a:endParaRPr sz="1200">
              <a:solidFill>
                <a:schemeClr val="dk1"/>
              </a:solidFill>
              <a:latin typeface="EB Garamond"/>
              <a:ea typeface="EB Garamond"/>
              <a:cs typeface="EB Garamond"/>
              <a:sym typeface="EB Garamon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8"/>
          <p:cNvSpPr txBox="1">
            <a:spLocks noGrp="1"/>
          </p:cNvSpPr>
          <p:nvPr>
            <p:ph type="title"/>
          </p:nvPr>
        </p:nvSpPr>
        <p:spPr>
          <a:xfrm>
            <a:off x="720000" y="408650"/>
            <a:ext cx="7704000" cy="592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Delegation and Inheritance in Design Patterns</a:t>
            </a:r>
            <a:endParaRPr b="1"/>
          </a:p>
        </p:txBody>
      </p:sp>
      <p:sp>
        <p:nvSpPr>
          <p:cNvPr id="492" name="Google Shape;492;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493" name="Google Shape;493;p38"/>
          <p:cNvSpPr txBox="1"/>
          <p:nvPr/>
        </p:nvSpPr>
        <p:spPr>
          <a:xfrm>
            <a:off x="0" y="-16540"/>
            <a:ext cx="6097200" cy="27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200"/>
              <a:buFont typeface="Arial"/>
              <a:buNone/>
            </a:pPr>
            <a:r>
              <a:rPr lang="en" sz="1200">
                <a:solidFill>
                  <a:schemeClr val="dk1"/>
                </a:solidFill>
                <a:latin typeface="EB Garamond"/>
                <a:ea typeface="EB Garamond"/>
                <a:cs typeface="EB Garamond"/>
                <a:sym typeface="EB Garamond"/>
              </a:rPr>
              <a:t>Chapter</a:t>
            </a:r>
            <a:r>
              <a:rPr lang="en" sz="1800">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 8: Object Design</a:t>
            </a:r>
            <a:endParaRPr sz="1200">
              <a:solidFill>
                <a:schemeClr val="dk1"/>
              </a:solidFill>
              <a:latin typeface="EB Garamond"/>
              <a:ea typeface="EB Garamond"/>
              <a:cs typeface="EB Garamond"/>
              <a:sym typeface="EB Garamond"/>
            </a:endParaRPr>
          </a:p>
        </p:txBody>
      </p:sp>
      <p:pic>
        <p:nvPicPr>
          <p:cNvPr id="494" name="Google Shape;494;p38"/>
          <p:cNvPicPr preferRelativeResize="0"/>
          <p:nvPr/>
        </p:nvPicPr>
        <p:blipFill>
          <a:blip r:embed="rId3">
            <a:alphaModFix/>
          </a:blip>
          <a:stretch>
            <a:fillRect/>
          </a:stretch>
        </p:blipFill>
        <p:spPr>
          <a:xfrm>
            <a:off x="2162800" y="1148850"/>
            <a:ext cx="5485234" cy="37616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39"/>
          <p:cNvSpPr txBox="1">
            <a:spLocks noGrp="1"/>
          </p:cNvSpPr>
          <p:nvPr>
            <p:ph type="title"/>
          </p:nvPr>
        </p:nvSpPr>
        <p:spPr>
          <a:xfrm>
            <a:off x="109425" y="408650"/>
            <a:ext cx="8618100" cy="592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Delegation and Inheritance in Design Patterns(cont.)</a:t>
            </a:r>
            <a:endParaRPr b="1"/>
          </a:p>
        </p:txBody>
      </p:sp>
      <p:sp>
        <p:nvSpPr>
          <p:cNvPr id="500" name="Google Shape;500;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501" name="Google Shape;501;p39"/>
          <p:cNvSpPr txBox="1"/>
          <p:nvPr/>
        </p:nvSpPr>
        <p:spPr>
          <a:xfrm>
            <a:off x="0" y="-16540"/>
            <a:ext cx="6097200" cy="27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200"/>
              <a:buFont typeface="Arial"/>
              <a:buNone/>
            </a:pPr>
            <a:r>
              <a:rPr lang="en" sz="1200">
                <a:solidFill>
                  <a:schemeClr val="dk1"/>
                </a:solidFill>
                <a:latin typeface="EB Garamond"/>
                <a:ea typeface="EB Garamond"/>
                <a:cs typeface="EB Garamond"/>
                <a:sym typeface="EB Garamond"/>
              </a:rPr>
              <a:t>Chapter</a:t>
            </a:r>
            <a:r>
              <a:rPr lang="en" sz="1800">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 8: Object Design</a:t>
            </a:r>
            <a:endParaRPr sz="1200">
              <a:solidFill>
                <a:schemeClr val="dk1"/>
              </a:solidFill>
              <a:latin typeface="EB Garamond"/>
              <a:ea typeface="EB Garamond"/>
              <a:cs typeface="EB Garamond"/>
              <a:sym typeface="EB Garamond"/>
            </a:endParaRPr>
          </a:p>
        </p:txBody>
      </p:sp>
      <p:pic>
        <p:nvPicPr>
          <p:cNvPr id="502" name="Google Shape;502;p39"/>
          <p:cNvPicPr preferRelativeResize="0"/>
          <p:nvPr/>
        </p:nvPicPr>
        <p:blipFill>
          <a:blip r:embed="rId3">
            <a:alphaModFix/>
          </a:blip>
          <a:stretch>
            <a:fillRect/>
          </a:stretch>
        </p:blipFill>
        <p:spPr>
          <a:xfrm>
            <a:off x="685800" y="1381850"/>
            <a:ext cx="7934325" cy="3038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18"/>
          <p:cNvSpPr txBox="1">
            <a:spLocks noGrp="1"/>
          </p:cNvSpPr>
          <p:nvPr>
            <p:ph type="title"/>
          </p:nvPr>
        </p:nvSpPr>
        <p:spPr>
          <a:xfrm>
            <a:off x="1714950" y="364275"/>
            <a:ext cx="5714100" cy="81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300"/>
              <a:t>Introduction</a:t>
            </a:r>
            <a:endParaRPr sz="4300"/>
          </a:p>
        </p:txBody>
      </p:sp>
      <p:sp>
        <p:nvSpPr>
          <p:cNvPr id="330" name="Google Shape;330;p18"/>
          <p:cNvSpPr txBox="1"/>
          <p:nvPr/>
        </p:nvSpPr>
        <p:spPr>
          <a:xfrm>
            <a:off x="2204600" y="1913680"/>
            <a:ext cx="5913600" cy="1263000"/>
          </a:xfrm>
          <a:prstGeom prst="rect">
            <a:avLst/>
          </a:prstGeom>
          <a:noFill/>
          <a:ln>
            <a:noFill/>
          </a:ln>
        </p:spPr>
        <p:txBody>
          <a:bodyPr spcFirstLastPara="1" wrap="square" lIns="0" tIns="0" rIns="0" bIns="0" anchor="t" anchorCtr="0">
            <a:noAutofit/>
          </a:bodyPr>
          <a:lstStyle/>
          <a:p>
            <a:pPr marL="0" lvl="0" indent="0" algn="just" rtl="0">
              <a:lnSpc>
                <a:spcPct val="150000"/>
              </a:lnSpc>
              <a:spcBef>
                <a:spcPts val="0"/>
              </a:spcBef>
              <a:spcAft>
                <a:spcPts val="0"/>
              </a:spcAft>
              <a:buNone/>
            </a:pPr>
            <a:r>
              <a:rPr lang="en" sz="1700" i="1">
                <a:solidFill>
                  <a:schemeClr val="dk1"/>
                </a:solidFill>
                <a:latin typeface="Crete Round"/>
                <a:ea typeface="Crete Round"/>
                <a:cs typeface="Crete Round"/>
                <a:sym typeface="Crete Round"/>
              </a:rPr>
              <a:t>Cheating rule: You cheat if you do not acknowledge the contribution made by others. </a:t>
            </a:r>
            <a:endParaRPr sz="1700" i="1">
              <a:solidFill>
                <a:schemeClr val="dk1"/>
              </a:solidFill>
              <a:latin typeface="Crete Round"/>
              <a:ea typeface="Crete Round"/>
              <a:cs typeface="Crete Round"/>
              <a:sym typeface="Crete Round"/>
            </a:endParaRPr>
          </a:p>
        </p:txBody>
      </p:sp>
      <p:sp>
        <p:nvSpPr>
          <p:cNvPr id="331" name="Google Shape;331;p18"/>
          <p:cNvSpPr txBox="1"/>
          <p:nvPr/>
        </p:nvSpPr>
        <p:spPr>
          <a:xfrm>
            <a:off x="1396827" y="1261924"/>
            <a:ext cx="647700" cy="1372200"/>
          </a:xfrm>
          <a:prstGeom prst="rect">
            <a:avLst/>
          </a:prstGeom>
          <a:noFill/>
          <a:ln>
            <a:noFill/>
          </a:ln>
        </p:spPr>
        <p:txBody>
          <a:bodyPr spcFirstLastPara="1" wrap="square" lIns="91425" tIns="45700" rIns="91425" bIns="54850" anchor="t" anchorCtr="0">
            <a:noAutofit/>
          </a:bodyPr>
          <a:lstStyle/>
          <a:p>
            <a:pPr marL="0" lvl="0" indent="0" algn="l" rtl="0">
              <a:spcBef>
                <a:spcPts val="0"/>
              </a:spcBef>
              <a:spcAft>
                <a:spcPts val="0"/>
              </a:spcAft>
              <a:buNone/>
            </a:pPr>
            <a:r>
              <a:rPr lang="en" sz="10000" b="1">
                <a:solidFill>
                  <a:schemeClr val="dk1"/>
                </a:solidFill>
                <a:latin typeface="EB Garamond"/>
                <a:ea typeface="EB Garamond"/>
                <a:cs typeface="EB Garamond"/>
                <a:sym typeface="EB Garamond"/>
              </a:rPr>
              <a:t>“</a:t>
            </a:r>
            <a:endParaRPr sz="10000" b="1">
              <a:solidFill>
                <a:schemeClr val="dk1"/>
              </a:solidFill>
              <a:latin typeface="EB Garamond"/>
              <a:ea typeface="EB Garamond"/>
              <a:cs typeface="EB Garamond"/>
              <a:sym typeface="EB Garamond"/>
            </a:endParaRPr>
          </a:p>
        </p:txBody>
      </p:sp>
      <p:sp>
        <p:nvSpPr>
          <p:cNvPr id="332" name="Google Shape;332;p18"/>
          <p:cNvSpPr txBox="1"/>
          <p:nvPr/>
        </p:nvSpPr>
        <p:spPr>
          <a:xfrm>
            <a:off x="3647950" y="3383775"/>
            <a:ext cx="4341300" cy="11628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1800">
                <a:solidFill>
                  <a:schemeClr val="dk1"/>
                </a:solidFill>
                <a:latin typeface="EB Garamond"/>
                <a:ea typeface="EB Garamond"/>
                <a:cs typeface="EB Garamond"/>
                <a:sym typeface="EB Garamond"/>
              </a:rPr>
              <a:t>-----</a:t>
            </a:r>
            <a:r>
              <a:rPr lang="en" sz="1700" i="1">
                <a:solidFill>
                  <a:schemeClr val="dk1"/>
                </a:solidFill>
                <a:latin typeface="Crete Round"/>
                <a:ea typeface="Crete Round"/>
                <a:cs typeface="Crete Round"/>
                <a:sym typeface="Crete Round"/>
              </a:rPr>
              <a:t>15-413, Software Engineering, Carnegie Mellon University</a:t>
            </a:r>
            <a:endParaRPr sz="1700" i="1">
              <a:solidFill>
                <a:schemeClr val="dk1"/>
              </a:solidFill>
              <a:latin typeface="Crete Round"/>
              <a:ea typeface="Crete Round"/>
              <a:cs typeface="Crete Round"/>
              <a:sym typeface="Crete Round"/>
            </a:endParaRPr>
          </a:p>
          <a:p>
            <a:pPr marL="0" lvl="0" indent="0" algn="r" rtl="0">
              <a:spcBef>
                <a:spcPts val="0"/>
              </a:spcBef>
              <a:spcAft>
                <a:spcPts val="0"/>
              </a:spcAft>
              <a:buNone/>
            </a:pPr>
            <a:endParaRPr sz="1700" i="1">
              <a:solidFill>
                <a:schemeClr val="dk1"/>
              </a:solidFill>
              <a:latin typeface="Crete Round"/>
              <a:ea typeface="Crete Round"/>
              <a:cs typeface="Crete Round"/>
              <a:sym typeface="Crete Round"/>
            </a:endParaRPr>
          </a:p>
        </p:txBody>
      </p:sp>
      <p:sp>
        <p:nvSpPr>
          <p:cNvPr id="333" name="Google Shape;333;p18"/>
          <p:cNvSpPr txBox="1"/>
          <p:nvPr/>
        </p:nvSpPr>
        <p:spPr>
          <a:xfrm>
            <a:off x="7236875" y="1940301"/>
            <a:ext cx="647700" cy="587400"/>
          </a:xfrm>
          <a:prstGeom prst="rect">
            <a:avLst/>
          </a:prstGeom>
          <a:noFill/>
          <a:ln>
            <a:noFill/>
          </a:ln>
        </p:spPr>
        <p:txBody>
          <a:bodyPr spcFirstLastPara="1" wrap="square" lIns="91425" tIns="45700" rIns="91425" bIns="54850" anchor="t" anchorCtr="0">
            <a:noAutofit/>
          </a:bodyPr>
          <a:lstStyle/>
          <a:p>
            <a:pPr marL="0" lvl="0" indent="0" algn="l" rtl="0">
              <a:spcBef>
                <a:spcPts val="0"/>
              </a:spcBef>
              <a:spcAft>
                <a:spcPts val="0"/>
              </a:spcAft>
              <a:buNone/>
            </a:pPr>
            <a:r>
              <a:rPr lang="en" sz="10000" b="1">
                <a:solidFill>
                  <a:schemeClr val="dk1"/>
                </a:solidFill>
                <a:latin typeface="EB Garamond"/>
                <a:ea typeface="EB Garamond"/>
                <a:cs typeface="EB Garamond"/>
                <a:sym typeface="EB Garamond"/>
              </a:rPr>
              <a:t>”</a:t>
            </a:r>
            <a:endParaRPr sz="10000" b="1">
              <a:solidFill>
                <a:schemeClr val="dk1"/>
              </a:solidFill>
              <a:latin typeface="EB Garamond"/>
              <a:ea typeface="EB Garamond"/>
              <a:cs typeface="EB Garamond"/>
              <a:sym typeface="EB Garamond"/>
            </a:endParaRPr>
          </a:p>
        </p:txBody>
      </p:sp>
      <p:sp>
        <p:nvSpPr>
          <p:cNvPr id="334" name="Google Shape;334;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335" name="Google Shape;335;p18"/>
          <p:cNvSpPr txBox="1"/>
          <p:nvPr/>
        </p:nvSpPr>
        <p:spPr>
          <a:xfrm>
            <a:off x="0" y="-16540"/>
            <a:ext cx="6097200" cy="27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a:solidFill>
                  <a:schemeClr val="dk1"/>
                </a:solidFill>
                <a:latin typeface="EB Garamond"/>
                <a:ea typeface="EB Garamond"/>
                <a:cs typeface="EB Garamond"/>
                <a:sym typeface="EB Garamond"/>
              </a:rPr>
              <a:t>Chapter</a:t>
            </a:r>
            <a:r>
              <a:rPr lang="en" sz="1800" i="0" u="none" strike="noStrike" cap="none">
                <a:solidFill>
                  <a:schemeClr val="dk1"/>
                </a:solidFill>
                <a:latin typeface="EB Garamond"/>
                <a:ea typeface="EB Garamond"/>
                <a:cs typeface="EB Garamond"/>
                <a:sym typeface="EB Garamond"/>
              </a:rPr>
              <a:t> </a:t>
            </a:r>
            <a:r>
              <a:rPr lang="en" sz="1200" i="0" u="none" strike="noStrike" cap="non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8: Object Design</a:t>
            </a:r>
            <a:endParaRPr sz="1400" i="0" u="none" strike="noStrike" cap="none">
              <a:solidFill>
                <a:schemeClr val="dk1"/>
              </a:solidFill>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19"/>
          <p:cNvSpPr txBox="1">
            <a:spLocks noGrp="1"/>
          </p:cNvSpPr>
          <p:nvPr>
            <p:ph type="title"/>
          </p:nvPr>
        </p:nvSpPr>
        <p:spPr>
          <a:xfrm>
            <a:off x="720000" y="48485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b="1"/>
              <a:t>Introduction</a:t>
            </a:r>
            <a:endParaRPr sz="3100" b="1"/>
          </a:p>
        </p:txBody>
      </p:sp>
      <p:sp>
        <p:nvSpPr>
          <p:cNvPr id="341" name="Google Shape;341;p19"/>
          <p:cNvSpPr txBox="1">
            <a:spLocks noGrp="1"/>
          </p:cNvSpPr>
          <p:nvPr>
            <p:ph type="body" idx="1"/>
          </p:nvPr>
        </p:nvSpPr>
        <p:spPr>
          <a:xfrm>
            <a:off x="357075" y="1401575"/>
            <a:ext cx="8275800" cy="32070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Font typeface="Crete Round"/>
              <a:buChar char="●"/>
            </a:pPr>
            <a:r>
              <a:rPr lang="en" sz="1300">
                <a:latin typeface="Crete Round"/>
                <a:ea typeface="Crete Round"/>
                <a:cs typeface="Crete Round"/>
                <a:sym typeface="Crete Round"/>
              </a:rPr>
              <a:t>During system design, the system's purpose is described, leading to the identification of application objects. This phase also involves defining the system's architecture, including subsystem decomposition, global control flow, and persistency management, as well as selecting the hardware/software platform. </a:t>
            </a:r>
            <a:endParaRPr sz="1300">
              <a:latin typeface="Crete Round"/>
              <a:ea typeface="Crete Round"/>
              <a:cs typeface="Crete Round"/>
              <a:sym typeface="Crete Round"/>
            </a:endParaRPr>
          </a:p>
          <a:p>
            <a:pPr marL="457200" lvl="0" indent="-311150" algn="just" rtl="0">
              <a:spcBef>
                <a:spcPts val="0"/>
              </a:spcBef>
              <a:spcAft>
                <a:spcPts val="0"/>
              </a:spcAft>
              <a:buSzPts val="1300"/>
              <a:buFont typeface="Crete Round"/>
              <a:buChar char="●"/>
            </a:pPr>
            <a:r>
              <a:rPr lang="en" sz="1300">
                <a:latin typeface="Crete Round"/>
                <a:ea typeface="Crete Round"/>
                <a:cs typeface="Crete Round"/>
                <a:sym typeface="Crete Round"/>
              </a:rPr>
              <a:t>Object design follows, aiming to bridge the gap between application objects and off-the-shelf components. This involves identifying additional solution objects, refining existing objects, and incorporating reuse, service specification, model restructuring, and optimization. </a:t>
            </a:r>
            <a:endParaRPr sz="1300">
              <a:latin typeface="Crete Round"/>
              <a:ea typeface="Crete Round"/>
              <a:cs typeface="Crete Round"/>
              <a:sym typeface="Crete Round"/>
            </a:endParaRPr>
          </a:p>
          <a:p>
            <a:pPr marL="457200" lvl="0" indent="-311150" algn="just" rtl="0">
              <a:spcBef>
                <a:spcPts val="0"/>
              </a:spcBef>
              <a:spcAft>
                <a:spcPts val="0"/>
              </a:spcAft>
              <a:buSzPts val="1300"/>
              <a:buFont typeface="Crete Round"/>
              <a:buChar char="●"/>
            </a:pPr>
            <a:r>
              <a:rPr lang="en" sz="1300">
                <a:latin typeface="Crete Round"/>
                <a:ea typeface="Crete Round"/>
                <a:cs typeface="Crete Round"/>
                <a:sym typeface="Crete Round"/>
              </a:rPr>
              <a:t>Object design, like system design, is not algorithmic but relies on identifying existing patterns and components. The chapter primarily focuses on reuse, with subsequent chapters addressing service specification, model restructuring, and optimization activities.</a:t>
            </a:r>
            <a:endParaRPr sz="1300">
              <a:latin typeface="Crete Round"/>
              <a:ea typeface="Crete Round"/>
              <a:cs typeface="Crete Round"/>
              <a:sym typeface="Crete Round"/>
            </a:endParaRPr>
          </a:p>
        </p:txBody>
      </p:sp>
      <p:sp>
        <p:nvSpPr>
          <p:cNvPr id="342" name="Google Shape;342;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343" name="Google Shape;343;p19"/>
          <p:cNvSpPr txBox="1"/>
          <p:nvPr/>
        </p:nvSpPr>
        <p:spPr>
          <a:xfrm>
            <a:off x="0" y="-16540"/>
            <a:ext cx="6097200" cy="27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200"/>
              <a:buFont typeface="Arial"/>
              <a:buNone/>
            </a:pPr>
            <a:r>
              <a:rPr lang="en" sz="1200">
                <a:solidFill>
                  <a:schemeClr val="dk1"/>
                </a:solidFill>
                <a:latin typeface="EB Garamond"/>
                <a:ea typeface="EB Garamond"/>
                <a:cs typeface="EB Garamond"/>
                <a:sym typeface="EB Garamond"/>
              </a:rPr>
              <a:t>Chapter</a:t>
            </a:r>
            <a:r>
              <a:rPr lang="en" sz="1800">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 8: Object Design</a:t>
            </a:r>
            <a:endParaRPr sz="1200">
              <a:solidFill>
                <a:schemeClr val="dk1"/>
              </a:solidFill>
              <a:latin typeface="EB Garamond"/>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0"/>
          <p:cNvSpPr txBox="1">
            <a:spLocks noGrp="1"/>
          </p:cNvSpPr>
          <p:nvPr>
            <p:ph type="subTitle" idx="1"/>
          </p:nvPr>
        </p:nvSpPr>
        <p:spPr>
          <a:xfrm>
            <a:off x="511250" y="1453175"/>
            <a:ext cx="7845900" cy="33948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Font typeface="Crete Round"/>
              <a:buChar char="●"/>
            </a:pPr>
            <a:r>
              <a:rPr lang="en" sz="1300">
                <a:latin typeface="Crete Round"/>
                <a:ea typeface="Crete Round"/>
                <a:cs typeface="Crete Round"/>
                <a:sym typeface="Crete Round"/>
              </a:rPr>
              <a:t>Analysis is the initial phase, wherein the system is described in terms of its external behavior, including functionality (use case model), application domain concepts (object model), behavior in interactions (dynamic model), and nonfunctional requirements.</a:t>
            </a:r>
            <a:endParaRPr sz="1300">
              <a:latin typeface="Crete Round"/>
              <a:ea typeface="Crete Round"/>
              <a:cs typeface="Crete Round"/>
              <a:sym typeface="Crete Round"/>
            </a:endParaRPr>
          </a:p>
          <a:p>
            <a:pPr marL="0" lvl="0" indent="0" algn="just" rtl="0">
              <a:spcBef>
                <a:spcPts val="0"/>
              </a:spcBef>
              <a:spcAft>
                <a:spcPts val="0"/>
              </a:spcAft>
              <a:buNone/>
            </a:pPr>
            <a:endParaRPr sz="1300">
              <a:latin typeface="Crete Round"/>
              <a:ea typeface="Crete Round"/>
              <a:cs typeface="Crete Round"/>
              <a:sym typeface="Crete Round"/>
            </a:endParaRPr>
          </a:p>
          <a:p>
            <a:pPr marL="457200" lvl="0" indent="-311150" algn="just" rtl="0">
              <a:spcBef>
                <a:spcPts val="0"/>
              </a:spcBef>
              <a:spcAft>
                <a:spcPts val="0"/>
              </a:spcAft>
              <a:buSzPts val="1300"/>
              <a:buFont typeface="Crete Round"/>
              <a:buChar char="●"/>
            </a:pPr>
            <a:r>
              <a:rPr lang="en" sz="1300">
                <a:latin typeface="Crete Round"/>
                <a:ea typeface="Crete Round"/>
                <a:cs typeface="Crete Round"/>
                <a:sym typeface="Crete Round"/>
              </a:rPr>
              <a:t>System design follows, aiming to reduce the gap in two ways. Firstly, it results in a virtual machine that offers a higher level of abstraction than the physical machine, achieved through the selection of off-the-shelf components for standard services and application domain objects. Secondly, system design identifies reusable class libraries and off-the-shelf components.</a:t>
            </a:r>
            <a:endParaRPr sz="1300">
              <a:latin typeface="Crete Round"/>
              <a:ea typeface="Crete Round"/>
              <a:cs typeface="Crete Round"/>
              <a:sym typeface="Crete Round"/>
            </a:endParaRPr>
          </a:p>
          <a:p>
            <a:pPr marL="0" lvl="0" indent="0" algn="just" rtl="0">
              <a:spcBef>
                <a:spcPts val="0"/>
              </a:spcBef>
              <a:spcAft>
                <a:spcPts val="0"/>
              </a:spcAft>
              <a:buNone/>
            </a:pPr>
            <a:endParaRPr sz="1300">
              <a:latin typeface="Crete Round"/>
              <a:ea typeface="Crete Round"/>
              <a:cs typeface="Crete Round"/>
              <a:sym typeface="Crete Round"/>
            </a:endParaRPr>
          </a:p>
          <a:p>
            <a:pPr marL="457200" lvl="0" indent="-311150" algn="just" rtl="0">
              <a:spcBef>
                <a:spcPts val="0"/>
              </a:spcBef>
              <a:spcAft>
                <a:spcPts val="0"/>
              </a:spcAft>
              <a:buSzPts val="1300"/>
              <a:buFont typeface="Crete Round"/>
              <a:buChar char="●"/>
            </a:pPr>
            <a:r>
              <a:rPr lang="en" sz="1300">
                <a:latin typeface="Crete Round"/>
                <a:ea typeface="Crete Round"/>
                <a:cs typeface="Crete Round"/>
                <a:sym typeface="Crete Round"/>
              </a:rPr>
              <a:t>Object design completes the development process by addressing the remaining pieces of the puzzle. This involves identifying new solution objects, adjusting off-the-shelf components, and precisely specifying subsystem interfaces and classes. The object design model is then partitioned into sets of classes for implementation by individual developers.</a:t>
            </a:r>
            <a:endParaRPr sz="1300">
              <a:latin typeface="Crete Round"/>
              <a:ea typeface="Crete Round"/>
              <a:cs typeface="Crete Round"/>
              <a:sym typeface="Crete Round"/>
            </a:endParaRPr>
          </a:p>
          <a:p>
            <a:pPr marL="0" lvl="0" indent="0" algn="just" rtl="0">
              <a:lnSpc>
                <a:spcPct val="115000"/>
              </a:lnSpc>
              <a:spcBef>
                <a:spcPts val="0"/>
              </a:spcBef>
              <a:spcAft>
                <a:spcPts val="0"/>
              </a:spcAft>
              <a:buNone/>
            </a:pPr>
            <a:endParaRPr sz="1300">
              <a:latin typeface="Crete Round"/>
              <a:ea typeface="Crete Round"/>
              <a:cs typeface="Crete Round"/>
              <a:sym typeface="Crete Round"/>
            </a:endParaRPr>
          </a:p>
        </p:txBody>
      </p:sp>
      <p:sp>
        <p:nvSpPr>
          <p:cNvPr id="349" name="Google Shape;349;p20"/>
          <p:cNvSpPr txBox="1">
            <a:spLocks noGrp="1"/>
          </p:cNvSpPr>
          <p:nvPr>
            <p:ph type="title"/>
          </p:nvPr>
        </p:nvSpPr>
        <p:spPr>
          <a:xfrm>
            <a:off x="714700" y="318775"/>
            <a:ext cx="8018700" cy="79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100" i="0"/>
              <a:t>An Overview of Object Design</a:t>
            </a:r>
            <a:endParaRPr sz="3100" i="0"/>
          </a:p>
        </p:txBody>
      </p:sp>
      <p:sp>
        <p:nvSpPr>
          <p:cNvPr id="350" name="Google Shape;350;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351" name="Google Shape;351;p20"/>
          <p:cNvSpPr txBox="1"/>
          <p:nvPr/>
        </p:nvSpPr>
        <p:spPr>
          <a:xfrm>
            <a:off x="0" y="-16540"/>
            <a:ext cx="6097200" cy="27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200"/>
              <a:buFont typeface="Arial"/>
              <a:buNone/>
            </a:pPr>
            <a:r>
              <a:rPr lang="en" sz="1200">
                <a:solidFill>
                  <a:schemeClr val="dk1"/>
                </a:solidFill>
                <a:latin typeface="EB Garamond"/>
                <a:ea typeface="EB Garamond"/>
                <a:cs typeface="EB Garamond"/>
                <a:sym typeface="EB Garamond"/>
              </a:rPr>
              <a:t>Chapter</a:t>
            </a:r>
            <a:r>
              <a:rPr lang="en" sz="1800">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 8: Object Design</a:t>
            </a:r>
            <a:endParaRPr sz="1200">
              <a:solidFill>
                <a:schemeClr val="dk1"/>
              </a:solidFill>
              <a:latin typeface="EB Garamond"/>
              <a:ea typeface="EB Garamond"/>
              <a:cs typeface="EB Garamond"/>
              <a:sym typeface="EB 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1"/>
          <p:cNvSpPr txBox="1">
            <a:spLocks noGrp="1"/>
          </p:cNvSpPr>
          <p:nvPr>
            <p:ph type="title"/>
          </p:nvPr>
        </p:nvSpPr>
        <p:spPr>
          <a:xfrm>
            <a:off x="714700" y="166375"/>
            <a:ext cx="8018700" cy="79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100" i="0"/>
              <a:t>An Overview of Analysis</a:t>
            </a:r>
            <a:endParaRPr sz="3100" i="0"/>
          </a:p>
        </p:txBody>
      </p:sp>
      <p:sp>
        <p:nvSpPr>
          <p:cNvPr id="357" name="Google Shape;357;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358" name="Google Shape;358;p21"/>
          <p:cNvSpPr txBox="1"/>
          <p:nvPr/>
        </p:nvSpPr>
        <p:spPr>
          <a:xfrm>
            <a:off x="0" y="-16540"/>
            <a:ext cx="6097200" cy="27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200"/>
              <a:buFont typeface="Arial"/>
              <a:buNone/>
            </a:pPr>
            <a:r>
              <a:rPr lang="en" sz="1200">
                <a:solidFill>
                  <a:schemeClr val="dk1"/>
                </a:solidFill>
                <a:latin typeface="EB Garamond"/>
                <a:ea typeface="EB Garamond"/>
                <a:cs typeface="EB Garamond"/>
                <a:sym typeface="EB Garamond"/>
              </a:rPr>
              <a:t>Chapter</a:t>
            </a:r>
            <a:r>
              <a:rPr lang="en" sz="1800">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 8: Object Design</a:t>
            </a:r>
            <a:endParaRPr sz="1200">
              <a:solidFill>
                <a:schemeClr val="dk1"/>
              </a:solidFill>
              <a:latin typeface="EB Garamond"/>
              <a:ea typeface="EB Garamond"/>
              <a:cs typeface="EB Garamond"/>
              <a:sym typeface="EB Garamond"/>
            </a:endParaRPr>
          </a:p>
        </p:txBody>
      </p:sp>
      <p:pic>
        <p:nvPicPr>
          <p:cNvPr id="359" name="Google Shape;359;p21"/>
          <p:cNvPicPr preferRelativeResize="0"/>
          <p:nvPr/>
        </p:nvPicPr>
        <p:blipFill>
          <a:blip r:embed="rId3">
            <a:alphaModFix/>
          </a:blip>
          <a:stretch>
            <a:fillRect/>
          </a:stretch>
        </p:blipFill>
        <p:spPr>
          <a:xfrm>
            <a:off x="2251900" y="960775"/>
            <a:ext cx="4640189" cy="3877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2"/>
          <p:cNvSpPr txBox="1">
            <a:spLocks noGrp="1"/>
          </p:cNvSpPr>
          <p:nvPr>
            <p:ph type="subTitle" idx="1"/>
          </p:nvPr>
        </p:nvSpPr>
        <p:spPr>
          <a:xfrm>
            <a:off x="262250" y="1148375"/>
            <a:ext cx="8471100" cy="39951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300">
                <a:latin typeface="Crete Round"/>
                <a:ea typeface="Crete Round"/>
                <a:cs typeface="Crete Round"/>
                <a:sym typeface="Crete Round"/>
              </a:rPr>
              <a:t>Object design includes four groups of activities:</a:t>
            </a:r>
            <a:endParaRPr sz="1300">
              <a:latin typeface="Crete Round"/>
              <a:ea typeface="Crete Round"/>
              <a:cs typeface="Crete Round"/>
              <a:sym typeface="Crete Round"/>
            </a:endParaRPr>
          </a:p>
          <a:p>
            <a:pPr marL="457200" lvl="0" indent="-311150" algn="just" rtl="0">
              <a:lnSpc>
                <a:spcPct val="115000"/>
              </a:lnSpc>
              <a:spcBef>
                <a:spcPts val="0"/>
              </a:spcBef>
              <a:spcAft>
                <a:spcPts val="0"/>
              </a:spcAft>
              <a:buSzPts val="1300"/>
              <a:buFont typeface="Crete Round"/>
              <a:buChar char="●"/>
            </a:pPr>
            <a:r>
              <a:rPr lang="en" sz="1300" b="1">
                <a:latin typeface="Crete Round"/>
                <a:ea typeface="Crete Round"/>
                <a:cs typeface="Crete Round"/>
                <a:sym typeface="Crete Round"/>
              </a:rPr>
              <a:t>Reuse: </a:t>
            </a:r>
            <a:r>
              <a:rPr lang="en" sz="1300">
                <a:latin typeface="Crete Round"/>
                <a:ea typeface="Crete Round"/>
                <a:cs typeface="Crete Round"/>
                <a:sym typeface="Crete Round"/>
              </a:rPr>
              <a:t>During system design, off-the-shelf components, class libraries, and design patterns are utilized to implement subsystems, providing basic data structures, services, and solutions for common problems. These components and patterns may require adaptation, achieved through custom object wrapping or refinement via inheritance. Developers must navigate buy-versus-build trade-offs, considering factors such as cost and project requirements throughout these activities.</a:t>
            </a:r>
            <a:endParaRPr sz="1300">
              <a:latin typeface="Crete Round"/>
              <a:ea typeface="Crete Round"/>
              <a:cs typeface="Crete Round"/>
              <a:sym typeface="Crete Round"/>
            </a:endParaRPr>
          </a:p>
          <a:p>
            <a:pPr marL="457200" lvl="0" indent="-311150" algn="just" rtl="0">
              <a:lnSpc>
                <a:spcPct val="115000"/>
              </a:lnSpc>
              <a:spcBef>
                <a:spcPts val="0"/>
              </a:spcBef>
              <a:spcAft>
                <a:spcPts val="0"/>
              </a:spcAft>
              <a:buSzPts val="1300"/>
              <a:buFont typeface="Crete Round"/>
              <a:buChar char="●"/>
            </a:pPr>
            <a:r>
              <a:rPr lang="en" sz="1300" b="1">
                <a:latin typeface="Crete Round"/>
                <a:ea typeface="Crete Round"/>
                <a:cs typeface="Crete Round"/>
                <a:sym typeface="Crete Round"/>
              </a:rPr>
              <a:t>Interface specification: </a:t>
            </a:r>
            <a:r>
              <a:rPr lang="en" sz="1300">
                <a:latin typeface="Crete Round"/>
                <a:ea typeface="Crete Round"/>
                <a:cs typeface="Crete Round"/>
                <a:sym typeface="Crete Round"/>
              </a:rPr>
              <a:t>During service specification, subsystem interfaces are defined with operations, arguments, types, and exceptions. Additional elements for data transfer between subsystems are also identified. This results in a subsystem API, outlining the interface for each subsystem.</a:t>
            </a:r>
            <a:endParaRPr sz="1300">
              <a:latin typeface="Crete Round"/>
              <a:ea typeface="Crete Round"/>
              <a:cs typeface="Crete Round"/>
              <a:sym typeface="Crete Round"/>
            </a:endParaRPr>
          </a:p>
          <a:p>
            <a:pPr marL="457200" lvl="0" indent="-311150" algn="just" rtl="0">
              <a:lnSpc>
                <a:spcPct val="115000"/>
              </a:lnSpc>
              <a:spcBef>
                <a:spcPts val="0"/>
              </a:spcBef>
              <a:spcAft>
                <a:spcPts val="0"/>
              </a:spcAft>
              <a:buSzPts val="1300"/>
              <a:buFont typeface="Crete Round"/>
              <a:buChar char="●"/>
            </a:pPr>
            <a:r>
              <a:rPr lang="en" sz="1300" b="1">
                <a:latin typeface="Crete Round"/>
                <a:ea typeface="Crete Round"/>
                <a:cs typeface="Crete Round"/>
                <a:sym typeface="Crete Round"/>
              </a:rPr>
              <a:t>Restructuring: </a:t>
            </a:r>
            <a:r>
              <a:rPr lang="en" sz="1300">
                <a:latin typeface="Crete Round"/>
                <a:ea typeface="Crete Round"/>
                <a:cs typeface="Crete Round"/>
                <a:sym typeface="Crete Round"/>
              </a:rPr>
              <a:t>Restructuring activities in software development involve manipulating the system model to enhance code reuse and achieve design objectives. These activities often entail graph transformations on subsets of the model, such as converting N-ary associations to binary associations or merging similar classes into a single class. Other common actions include collapsing classes with minimal behavior into attributes, splitting complex classes into simpler ones, and rearranging classes and operations to optimize inheritance and packaging. Ultimately, restructuring aims to improve the maintainability, readability, and understandability of the system model.</a:t>
            </a:r>
            <a:endParaRPr sz="1300">
              <a:latin typeface="Crete Round"/>
              <a:ea typeface="Crete Round"/>
              <a:cs typeface="Crete Round"/>
              <a:sym typeface="Crete Round"/>
            </a:endParaRPr>
          </a:p>
        </p:txBody>
      </p:sp>
      <p:sp>
        <p:nvSpPr>
          <p:cNvPr id="365" name="Google Shape;365;p22"/>
          <p:cNvSpPr txBox="1">
            <a:spLocks noGrp="1"/>
          </p:cNvSpPr>
          <p:nvPr>
            <p:ph type="title"/>
          </p:nvPr>
        </p:nvSpPr>
        <p:spPr>
          <a:xfrm>
            <a:off x="714700" y="166375"/>
            <a:ext cx="8018700" cy="79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100" i="0"/>
              <a:t>An Overview of Analysis</a:t>
            </a:r>
            <a:endParaRPr sz="3100" i="0"/>
          </a:p>
        </p:txBody>
      </p:sp>
      <p:sp>
        <p:nvSpPr>
          <p:cNvPr id="366" name="Google Shape;366;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367" name="Google Shape;367;p22"/>
          <p:cNvSpPr txBox="1"/>
          <p:nvPr/>
        </p:nvSpPr>
        <p:spPr>
          <a:xfrm>
            <a:off x="0" y="-16540"/>
            <a:ext cx="6097200" cy="27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200"/>
              <a:buFont typeface="Arial"/>
              <a:buNone/>
            </a:pPr>
            <a:r>
              <a:rPr lang="en" sz="1200">
                <a:solidFill>
                  <a:schemeClr val="dk1"/>
                </a:solidFill>
                <a:latin typeface="EB Garamond"/>
                <a:ea typeface="EB Garamond"/>
                <a:cs typeface="EB Garamond"/>
                <a:sym typeface="EB Garamond"/>
              </a:rPr>
              <a:t>Chapter</a:t>
            </a:r>
            <a:r>
              <a:rPr lang="en" sz="1800">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 8: Object Design</a:t>
            </a:r>
            <a:endParaRPr sz="1200">
              <a:solidFill>
                <a:schemeClr val="dk1"/>
              </a:solidFill>
              <a:latin typeface="EB Garamond"/>
              <a:ea typeface="EB Garamond"/>
              <a:cs typeface="EB Garamond"/>
              <a:sym typeface="EB 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3"/>
          <p:cNvSpPr txBox="1">
            <a:spLocks noGrp="1"/>
          </p:cNvSpPr>
          <p:nvPr>
            <p:ph type="subTitle" idx="1"/>
          </p:nvPr>
        </p:nvSpPr>
        <p:spPr>
          <a:xfrm>
            <a:off x="262250" y="1148375"/>
            <a:ext cx="8471100" cy="3436800"/>
          </a:xfrm>
          <a:prstGeom prst="rect">
            <a:avLst/>
          </a:prstGeom>
        </p:spPr>
        <p:txBody>
          <a:bodyPr spcFirstLastPara="1" wrap="square" lIns="91425" tIns="91425" rIns="91425" bIns="91425" anchor="t" anchorCtr="0">
            <a:noAutofit/>
          </a:bodyPr>
          <a:lstStyle/>
          <a:p>
            <a:pPr marL="457200" lvl="0" indent="-311150" algn="just" rtl="0">
              <a:lnSpc>
                <a:spcPct val="115000"/>
              </a:lnSpc>
              <a:spcBef>
                <a:spcPts val="0"/>
              </a:spcBef>
              <a:spcAft>
                <a:spcPts val="0"/>
              </a:spcAft>
              <a:buSzPts val="1300"/>
              <a:buFont typeface="Crete Round"/>
              <a:buChar char="●"/>
            </a:pPr>
            <a:r>
              <a:rPr lang="en" sz="1300" b="1">
                <a:latin typeface="Crete Round"/>
                <a:ea typeface="Crete Round"/>
                <a:cs typeface="Crete Round"/>
                <a:sym typeface="Crete Round"/>
              </a:rPr>
              <a:t>Optimization: </a:t>
            </a:r>
            <a:r>
              <a:rPr lang="en" sz="1300">
                <a:latin typeface="Crete Round"/>
                <a:ea typeface="Crete Round"/>
                <a:cs typeface="Crete Round"/>
                <a:sym typeface="Crete Round"/>
              </a:rPr>
              <a:t>Optimization activities aim to meet performance requirements by adjusting algorithms for speed or memory, minimizing multiplicities in associations, introducing redundant associations for efficiency, optimizing execution orders, incorporating derived attributes for faster access to objects, and enhancing architecture by providing access to lower layers for improved performance.</a:t>
            </a:r>
            <a:endParaRPr sz="1300">
              <a:latin typeface="Crete Round"/>
              <a:ea typeface="Crete Round"/>
              <a:cs typeface="Crete Round"/>
              <a:sym typeface="Crete Round"/>
            </a:endParaRPr>
          </a:p>
        </p:txBody>
      </p:sp>
      <p:sp>
        <p:nvSpPr>
          <p:cNvPr id="373" name="Google Shape;373;p23"/>
          <p:cNvSpPr txBox="1">
            <a:spLocks noGrp="1"/>
          </p:cNvSpPr>
          <p:nvPr>
            <p:ph type="title"/>
          </p:nvPr>
        </p:nvSpPr>
        <p:spPr>
          <a:xfrm>
            <a:off x="714700" y="166375"/>
            <a:ext cx="8018700" cy="79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100" i="0"/>
              <a:t>An Overview of Analysis</a:t>
            </a:r>
            <a:endParaRPr sz="3100" i="0"/>
          </a:p>
        </p:txBody>
      </p:sp>
      <p:sp>
        <p:nvSpPr>
          <p:cNvPr id="374" name="Google Shape;374;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375" name="Google Shape;375;p23"/>
          <p:cNvSpPr txBox="1"/>
          <p:nvPr/>
        </p:nvSpPr>
        <p:spPr>
          <a:xfrm>
            <a:off x="0" y="-16540"/>
            <a:ext cx="6097200" cy="27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200"/>
              <a:buFont typeface="Arial"/>
              <a:buNone/>
            </a:pPr>
            <a:r>
              <a:rPr lang="en" sz="1200">
                <a:solidFill>
                  <a:schemeClr val="dk1"/>
                </a:solidFill>
                <a:latin typeface="EB Garamond"/>
                <a:ea typeface="EB Garamond"/>
                <a:cs typeface="EB Garamond"/>
                <a:sym typeface="EB Garamond"/>
              </a:rPr>
              <a:t>Chapter</a:t>
            </a:r>
            <a:r>
              <a:rPr lang="en" sz="1800">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 8: Object Design</a:t>
            </a:r>
            <a:endParaRPr sz="1200">
              <a:solidFill>
                <a:schemeClr val="dk1"/>
              </a:solidFill>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4"/>
          <p:cNvSpPr txBox="1">
            <a:spLocks noGrp="1"/>
          </p:cNvSpPr>
          <p:nvPr>
            <p:ph type="title"/>
          </p:nvPr>
        </p:nvSpPr>
        <p:spPr>
          <a:xfrm>
            <a:off x="505825" y="1540450"/>
            <a:ext cx="3423600" cy="153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100" i="0"/>
              <a:t>An Overview of Analysis</a:t>
            </a:r>
            <a:endParaRPr sz="3100" i="0"/>
          </a:p>
        </p:txBody>
      </p:sp>
      <p:sp>
        <p:nvSpPr>
          <p:cNvPr id="381" name="Google Shape;381;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382" name="Google Shape;382;p24"/>
          <p:cNvSpPr txBox="1"/>
          <p:nvPr/>
        </p:nvSpPr>
        <p:spPr>
          <a:xfrm>
            <a:off x="0" y="-16540"/>
            <a:ext cx="6097200" cy="27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200"/>
              <a:buFont typeface="Arial"/>
              <a:buNone/>
            </a:pPr>
            <a:r>
              <a:rPr lang="en" sz="1200">
                <a:solidFill>
                  <a:schemeClr val="dk1"/>
                </a:solidFill>
                <a:latin typeface="EB Garamond"/>
                <a:ea typeface="EB Garamond"/>
                <a:cs typeface="EB Garamond"/>
                <a:sym typeface="EB Garamond"/>
              </a:rPr>
              <a:t>Chapter</a:t>
            </a:r>
            <a:r>
              <a:rPr lang="en" sz="1800">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 8: Object Design</a:t>
            </a:r>
            <a:endParaRPr>
              <a:solidFill>
                <a:schemeClr val="dk1"/>
              </a:solidFill>
              <a:latin typeface="EB Garamond"/>
              <a:ea typeface="EB Garamond"/>
              <a:cs typeface="EB Garamond"/>
              <a:sym typeface="EB Garamond"/>
            </a:endParaRPr>
          </a:p>
          <a:p>
            <a:pPr marL="0" marR="0" lvl="0" indent="0" algn="l" rtl="0">
              <a:lnSpc>
                <a:spcPct val="100000"/>
              </a:lnSpc>
              <a:spcBef>
                <a:spcPts val="0"/>
              </a:spcBef>
              <a:spcAft>
                <a:spcPts val="0"/>
              </a:spcAft>
              <a:buClr>
                <a:srgbClr val="000000"/>
              </a:buClr>
              <a:buSzPts val="1200"/>
              <a:buFont typeface="Arial"/>
              <a:buNone/>
            </a:pPr>
            <a:endParaRPr sz="1200">
              <a:solidFill>
                <a:schemeClr val="dk1"/>
              </a:solidFill>
              <a:latin typeface="EB Garamond"/>
              <a:ea typeface="EB Garamond"/>
              <a:cs typeface="EB Garamond"/>
              <a:sym typeface="EB Garamond"/>
            </a:endParaRPr>
          </a:p>
        </p:txBody>
      </p:sp>
      <p:pic>
        <p:nvPicPr>
          <p:cNvPr id="383" name="Google Shape;383;p24"/>
          <p:cNvPicPr preferRelativeResize="0"/>
          <p:nvPr/>
        </p:nvPicPr>
        <p:blipFill rotWithShape="1">
          <a:blip r:embed="rId3">
            <a:alphaModFix/>
          </a:blip>
          <a:srcRect b="3474"/>
          <a:stretch/>
        </p:blipFill>
        <p:spPr>
          <a:xfrm rot="-5400000">
            <a:off x="3611389" y="812064"/>
            <a:ext cx="5054599" cy="3519375"/>
          </a:xfrm>
          <a:prstGeom prst="rect">
            <a:avLst/>
          </a:prstGeom>
          <a:noFill/>
          <a:ln>
            <a:noFill/>
          </a:ln>
        </p:spPr>
      </p:pic>
    </p:spTree>
  </p:cSld>
  <p:clrMapOvr>
    <a:masterClrMapping/>
  </p:clrMapOvr>
</p:sld>
</file>

<file path=ppt/theme/theme1.xml><?xml version="1.0" encoding="utf-8"?>
<a:theme xmlns:a="http://schemas.openxmlformats.org/drawingml/2006/main" name="Grammar Lesson for High School: The Role of Articles in Descriptive Writing Infographics by Slidesgo">
  <a:themeElements>
    <a:clrScheme name="Simple Light">
      <a:dk1>
        <a:srgbClr val="300A08"/>
      </a:dk1>
      <a:lt1>
        <a:srgbClr val="FFFBE8"/>
      </a:lt1>
      <a:dk2>
        <a:srgbClr val="FBEDAF"/>
      </a:dk2>
      <a:lt2>
        <a:srgbClr val="EBAC66"/>
      </a:lt2>
      <a:accent1>
        <a:srgbClr val="BE5552"/>
      </a:accent1>
      <a:accent2>
        <a:srgbClr val="A7CDB4"/>
      </a:accent2>
      <a:accent3>
        <a:srgbClr val="E09A4A"/>
      </a:accent3>
      <a:accent4>
        <a:srgbClr val="95C2A4"/>
      </a:accent4>
      <a:accent5>
        <a:srgbClr val="D16561"/>
      </a:accent5>
      <a:accent6>
        <a:srgbClr val="FFFFFF"/>
      </a:accent6>
      <a:hlink>
        <a:srgbClr val="300A0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2148</Words>
  <Application>Microsoft Office PowerPoint</Application>
  <PresentationFormat>On-screen Show (16:9)</PresentationFormat>
  <Paragraphs>125</Paragraphs>
  <Slides>24</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Times</vt:lpstr>
      <vt:lpstr>Arial</vt:lpstr>
      <vt:lpstr>Times New Roman</vt:lpstr>
      <vt:lpstr>Roboto Condensed Light</vt:lpstr>
      <vt:lpstr>Arial Black</vt:lpstr>
      <vt:lpstr>DM Sans</vt:lpstr>
      <vt:lpstr>Crete Round</vt:lpstr>
      <vt:lpstr>EB Garamond</vt:lpstr>
      <vt:lpstr>Grammar Lesson for High School: The Role of Articles in Descriptive Writing Infographics by Slidesgo</vt:lpstr>
      <vt:lpstr>ICT - 4231 OBJECT ORIENTED SOFTWARE ENGINEERING  Lecture - 5 Chapter – 8 : Object Design: Reusing Pattern Solutions   </vt:lpstr>
      <vt:lpstr>Contents </vt:lpstr>
      <vt:lpstr>Introduction</vt:lpstr>
      <vt:lpstr>Introduction</vt:lpstr>
      <vt:lpstr>An Overview of Object Design</vt:lpstr>
      <vt:lpstr>An Overview of Analysis</vt:lpstr>
      <vt:lpstr>An Overview of Analysis</vt:lpstr>
      <vt:lpstr>An Overview of Analysis</vt:lpstr>
      <vt:lpstr>An Overview of Analysis</vt:lpstr>
      <vt:lpstr>Reuse Concepts: Solution Objects, Inheritance, and Design Patterns</vt:lpstr>
      <vt:lpstr>Application Objects and Solution Objects </vt:lpstr>
      <vt:lpstr>Specification Inheritance and Implementation Inheritance</vt:lpstr>
      <vt:lpstr>Specification Inheritance and Implementation Inheritance</vt:lpstr>
      <vt:lpstr>Specification Inheritance and Implementation Inheritance</vt:lpstr>
      <vt:lpstr>Specification Inheritance and Implementation Inheritance</vt:lpstr>
      <vt:lpstr>Specification Inheritance and Implementation Inheritance</vt:lpstr>
      <vt:lpstr> Delegation</vt:lpstr>
      <vt:lpstr>The Liskov Substitution Principle</vt:lpstr>
      <vt:lpstr>The Liskov Substitution Principle(cont.)</vt:lpstr>
      <vt:lpstr>The Liskov Substitution Principle(cont.)</vt:lpstr>
      <vt:lpstr>Delegation and Inheritance in Design Patterns</vt:lpstr>
      <vt:lpstr>Delegation and Inheritance in Design Patterns</vt:lpstr>
      <vt:lpstr>Delegation and Inheritance in Design Patterns</vt:lpstr>
      <vt:lpstr>Delegation and Inheritance in Design Patterns(cont.)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 - 4231 OBJECT ORIENTED SOFTWARE ENGINEERING  Lecture - 5 Chapter – 8 : Object Design: Reusing Pattern Solutions   </dc:title>
  <cp:lastModifiedBy>Md. Shakil Hossain</cp:lastModifiedBy>
  <cp:revision>1</cp:revision>
  <dcterms:modified xsi:type="dcterms:W3CDTF">2024-04-22T14:11:18Z</dcterms:modified>
</cp:coreProperties>
</file>