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9.bin"/>
  <Override ContentType="application/vnd.openxmlformats-officedocument.oleObject" PartName="/ppt/embeddings/oleObject92.bin"/>
  <Override ContentType="application/vnd.openxmlformats-officedocument.oleObject" PartName="/ppt/embeddings/oleObject126.bin"/>
  <Override ContentType="application/vnd.openxmlformats-officedocument.oleObject" PartName="/ppt/embeddings/oleObject15.bin"/>
  <Override ContentType="application/vnd.openxmlformats-officedocument.oleObject" PartName="/ppt/embeddings/oleObject41.bin"/>
  <Override ContentType="application/vnd.openxmlformats-officedocument.oleObject" PartName="/ppt/embeddings/oleObject33.bin"/>
  <Override ContentType="application/vnd.openxmlformats-officedocument.oleObject" PartName="/ppt/embeddings/oleObject134.bin"/>
  <Override ContentType="application/vnd.openxmlformats-officedocument.oleObject" PartName="/ppt/embeddings/oleObject76.bin"/>
  <Override ContentType="application/vnd.openxmlformats-officedocument.oleObject" PartName="/ppt/embeddings/oleObject25.bin"/>
  <Override ContentType="application/vnd.openxmlformats-officedocument.oleObject" PartName="/ppt/embeddings/oleObject68.bin"/>
  <Override ContentType="application/vnd.openxmlformats-officedocument.oleObject" PartName="/ppt/embeddings/oleObject82.bin"/>
  <Override ContentType="application/vnd.openxmlformats-officedocument.oleObject" PartName="/ppt/embeddings/oleObject116.bin"/>
  <Override ContentType="application/vnd.openxmlformats-officedocument.oleObject" PartName="/ppt/embeddings/oleObject17.bin"/>
  <Override ContentType="application/vnd.openxmlformats-officedocument.oleObject" PartName="/ppt/embeddings/oleObject7.bin"/>
  <Override ContentType="application/vnd.openxmlformats-officedocument.oleObject" PartName="/ppt/embeddings/oleObject90.bin"/>
  <Override ContentType="application/vnd.openxmlformats-officedocument.oleObject" PartName="/ppt/embeddings/oleObject124.bin"/>
  <Override ContentType="application/vnd.openxmlformats-officedocument.oleObject" PartName="/ppt/embeddings/oleObject128.bin"/>
  <Override ContentType="application/vnd.openxmlformats-officedocument.oleObject" PartName="/ppt/embeddings/oleObject72.bin"/>
  <Override ContentType="application/vnd.openxmlformats-officedocument.oleObject" PartName="/ppt/embeddings/oleObject48.bin"/>
  <Override ContentType="application/vnd.openxmlformats-officedocument.oleObject" PartName="/ppt/embeddings/oleObject78.bin"/>
  <Override ContentType="application/vnd.openxmlformats-officedocument.oleObject" PartName="/ppt/embeddings/oleObject132.bin"/>
  <Override ContentType="application/vnd.openxmlformats-officedocument.oleObject" PartName="/ppt/embeddings/oleObject35.bin"/>
  <Override ContentType="application/vnd.openxmlformats-officedocument.oleObject" PartName="/ppt/embeddings/oleObject108.bin"/>
  <Override ContentType="application/vnd.openxmlformats-officedocument.oleObject" PartName="/ppt/embeddings/oleObject19.bin"/>
  <Override ContentType="application/vnd.openxmlformats-officedocument.oleObject" PartName="/ppt/embeddings/oleObject96.bin"/>
  <Override ContentType="application/vnd.openxmlformats-officedocument.oleObject" PartName="/ppt/embeddings/oleObject114.bin"/>
  <Override ContentType="application/vnd.openxmlformats-officedocument.oleObject" PartName="/ppt/embeddings/oleObject101.bin"/>
  <Override ContentType="application/vnd.openxmlformats-officedocument.oleObject" PartName="/ppt/embeddings/oleObject53.bin"/>
  <Override ContentType="application/vnd.openxmlformats-officedocument.oleObject" PartName="/ppt/embeddings/oleObject10.bin"/>
  <Override ContentType="application/vnd.openxmlformats-officedocument.oleObject" PartName="/ppt/embeddings/oleObject84.bin"/>
  <Override ContentType="application/vnd.openxmlformats-officedocument.oleObject" PartName="/ppt/embeddings/oleObject66.bin"/>
  <Override ContentType="application/vnd.openxmlformats-officedocument.oleObject" PartName="/ppt/embeddings/oleObject23.bin"/>
  <Override ContentType="application/vnd.openxmlformats-officedocument.oleObject" PartName="/ppt/embeddings/oleObject121.bin"/>
  <Override ContentType="application/vnd.openxmlformats-officedocument.oleObject" PartName="/ppt/embeddings/oleObject104.bin"/>
  <Override ContentType="application/vnd.openxmlformats-officedocument.oleObject" PartName="/ppt/embeddings/oleObject29.bin"/>
  <Override ContentType="application/vnd.openxmlformats-officedocument.oleObject" PartName="/ppt/embeddings/oleObject4.bin"/>
  <Override ContentType="application/vnd.openxmlformats-officedocument.oleObject" PartName="/ppt/embeddings/oleObject89.bin"/>
  <Override ContentType="application/vnd.openxmlformats-officedocument.oleObject" PartName="/ppt/embeddings/oleObject112.bin"/>
  <Override ContentType="application/vnd.openxmlformats-officedocument.oleObject" PartName="/ppt/embeddings/oleObject46.bin"/>
  <Override ContentType="application/vnd.openxmlformats-officedocument.oleObject" PartName="/ppt/embeddings/oleObject63.bin"/>
  <Override ContentType="application/vnd.openxmlformats-officedocument.oleObject" PartName="/ppt/embeddings/oleObject61.bin"/>
  <Override ContentType="application/vnd.openxmlformats-officedocument.oleObject" PartName="/ppt/embeddings/oleObject20.bin"/>
  <Override ContentType="application/vnd.openxmlformats-officedocument.oleObject" PartName="/ppt/embeddings/oleObject98.bin"/>
  <Override ContentType="application/vnd.openxmlformats-officedocument.oleObject" PartName="/ppt/embeddings/oleObject12.bin"/>
  <Override ContentType="application/vnd.openxmlformats-officedocument.oleObject" PartName="/ppt/embeddings/oleObject55.bin"/>
  <Override ContentType="application/vnd.openxmlformats-officedocument.oleObject" PartName="/ppt/embeddings/oleObject95.bin"/>
  <Override ContentType="application/vnd.openxmlformats-officedocument.oleObject" PartName="/ppt/embeddings/oleObject2.bin"/>
  <Override ContentType="application/vnd.openxmlformats-officedocument.oleObject" PartName="/ppt/embeddings/oleObject38.bin"/>
  <Override ContentType="application/vnd.openxmlformats-officedocument.oleObject" PartName="/ppt/embeddings/oleObject110.bin"/>
  <Override ContentType="application/vnd.openxmlformats-officedocument.oleObject" PartName="/ppt/embeddings/oleObject6.bin"/>
  <Override ContentType="application/vnd.openxmlformats-officedocument.oleObject" PartName="/ppt/embeddings/oleObject106.bin"/>
  <Override ContentType="application/vnd.openxmlformats-officedocument.oleObject" PartName="/ppt/embeddings/oleObject123.bin"/>
  <Override ContentType="application/vnd.openxmlformats-officedocument.oleObject" PartName="/ppt/embeddings/oleObject44.bin"/>
  <Override ContentType="application/vnd.openxmlformats-officedocument.oleObject" PartName="/ppt/embeddings/oleObject50.bin"/>
  <Override ContentType="application/vnd.openxmlformats-officedocument.oleObject" PartName="/ppt/embeddings/oleObject74.bin"/>
  <Override ContentType="application/vnd.openxmlformats-officedocument.oleObject" PartName="/ppt/embeddings/oleObject93.bin"/>
  <Override ContentType="application/vnd.openxmlformats-officedocument.oleObject" PartName="/ppt/embeddings/oleObject14.bin"/>
  <Override ContentType="application/vnd.openxmlformats-officedocument.oleObject" PartName="/ppt/embeddings/oleObject31.bin"/>
  <Override ContentType="application/vnd.openxmlformats-officedocument.oleObject" PartName="/ppt/embeddings/oleObject87.bin"/>
  <Override ContentType="application/vnd.openxmlformats-officedocument.oleObject" PartName="/ppt/embeddings/oleObject57.bin"/>
  <Override ContentType="application/vnd.openxmlformats-officedocument.oleObject" PartName="/ppt/embeddings/oleObject80.bin"/>
  <Override ContentType="application/vnd.openxmlformats-officedocument.oleObject" PartName="/ppt/embeddings/oleObject27.bin"/>
  <Override ContentType="application/vnd.openxmlformats-officedocument.oleObject" PartName="/ppt/embeddings/oleObject67.bin"/>
  <Override ContentType="application/vnd.openxmlformats-officedocument.oleObject" PartName="/ppt/embeddings/oleObject32.bin"/>
  <Override ContentType="application/vnd.openxmlformats-officedocument.oleObject" PartName="/ppt/embeddings/oleObject40.bin"/>
  <Override ContentType="application/vnd.openxmlformats-officedocument.oleObject" PartName="/ppt/embeddings/oleObject83.bin"/>
  <Override ContentType="application/vnd.openxmlformats-officedocument.oleObject" PartName="/ppt/embeddings/oleObject117.bin"/>
  <Override ContentType="application/vnd.openxmlformats-officedocument.oleObject" PartName="/ppt/embeddings/oleObject59.bin"/>
  <Override ContentType="application/vnd.openxmlformats-officedocument.oleObject" PartName="/ppt/embeddings/oleObject8.bin"/>
  <Override ContentType="application/vnd.openxmlformats-officedocument.oleObject" PartName="/ppt/embeddings/oleObject91.bin"/>
  <Override ContentType="application/vnd.openxmlformats-officedocument.oleObject" PartName="/ppt/embeddings/oleObject125.bin"/>
  <Override ContentType="application/vnd.openxmlformats-officedocument.oleObject" PartName="/ppt/embeddings/oleObject24.bin"/>
  <Override ContentType="application/vnd.openxmlformats-officedocument.oleObject" PartName="/ppt/embeddings/oleObject133.bin"/>
  <Override ContentType="application/vnd.openxmlformats-officedocument.oleObject" PartName="/ppt/embeddings/oleObject119.bin"/>
  <Override ContentType="application/vnd.openxmlformats-officedocument.oleObject" PartName="/ppt/embeddings/oleObject85.bin"/>
  <Override ContentType="application/vnd.openxmlformats-officedocument.oleObject" PartName="/ppt/embeddings/oleObject42.bin"/>
  <Override ContentType="application/vnd.openxmlformats-officedocument.oleObject" PartName="/ppt/embeddings/oleObject16.bin"/>
  <Override ContentType="application/vnd.openxmlformats-officedocument.oleObject" PartName="/ppt/embeddings/oleObject77.bin"/>
  <Override ContentType="application/vnd.openxmlformats-officedocument.oleObject" PartName="/ppt/embeddings/oleObject34.bin"/>
  <Override ContentType="application/vnd.openxmlformats-officedocument.oleObject" PartName="/ppt/embeddings/oleObject73.bin"/>
  <Override ContentType="application/vnd.openxmlformats-officedocument.oleObject" PartName="/ppt/embeddings/oleObject107.bin"/>
  <Override ContentType="application/vnd.openxmlformats-officedocument.oleObject" PartName="/ppt/embeddings/oleObject18.bin"/>
  <Override ContentType="application/vnd.openxmlformats-officedocument.oleObject" PartName="/ppt/embeddings/oleObject102.bin"/>
  <Override ContentType="application/vnd.openxmlformats-officedocument.oleObject" PartName="/ppt/embeddings/oleObject115.bin"/>
  <Override ContentType="application/vnd.openxmlformats-officedocument.oleObject" PartName="/ppt/embeddings/oleObject65.bin"/>
  <Override ContentType="application/vnd.openxmlformats-officedocument.oleObject" PartName="/ppt/embeddings/oleObject1.bin"/>
  <Override ContentType="application/vnd.openxmlformats-officedocument.oleObject" PartName="/ppt/embeddings/oleObject52.bin"/>
  <Override ContentType="application/vnd.openxmlformats-officedocument.oleObject" PartName="/ppt/embeddings/oleObject22.bin"/>
  <Override ContentType="application/vnd.openxmlformats-officedocument.oleObject" PartName="/ppt/embeddings/oleObject49.bin"/>
  <Override ContentType="application/vnd.openxmlformats-officedocument.oleObject" PartName="/ppt/embeddings/oleObject127.bin"/>
  <Override ContentType="application/vnd.openxmlformats-officedocument.oleObject" PartName="/ppt/embeddings/oleObject79.bin"/>
  <Override ContentType="application/vnd.openxmlformats-officedocument.oleObject" PartName="/ppt/embeddings/oleObject100.bin"/>
  <Override ContentType="application/vnd.openxmlformats-officedocument.oleObject" PartName="/ppt/embeddings/oleObject131.bin"/>
  <Override ContentType="application/vnd.openxmlformats-officedocument.oleObject" PartName="/ppt/embeddings/oleObject71.bin"/>
  <Override ContentType="application/vnd.openxmlformats-officedocument.oleObject" PartName="/ppt/embeddings/oleObject109.bin"/>
  <Override ContentType="application/vnd.openxmlformats-officedocument.oleObject" PartName="/ppt/embeddings/oleObject36.bin"/>
  <Override ContentType="application/vnd.openxmlformats-officedocument.oleObject" PartName="/ppt/embeddings/oleObject37.bin"/>
  <Override ContentType="application/vnd.openxmlformats-officedocument.oleObject" PartName="/ppt/embeddings/oleObject45.bin"/>
  <Override ContentType="application/vnd.openxmlformats-officedocument.oleObject" PartName="/ppt/embeddings/oleObject70.bin"/>
  <Override ContentType="application/vnd.openxmlformats-officedocument.oleObject" PartName="/ppt/embeddings/oleObject97.bin"/>
  <Override ContentType="application/vnd.openxmlformats-officedocument.oleObject" PartName="/ppt/embeddings/oleObject54.bin"/>
  <Override ContentType="application/vnd.openxmlformats-officedocument.oleObject" PartName="/ppt/embeddings/oleObject113.bin"/>
  <Override ContentType="application/vnd.openxmlformats-officedocument.oleObject" PartName="/ppt/embeddings/oleObject28.bin"/>
  <Override ContentType="application/vnd.openxmlformats-officedocument.oleObject" PartName="/ppt/embeddings/oleObject11.bin"/>
  <Override ContentType="application/vnd.openxmlformats-officedocument.oleObject" PartName="/ppt/embeddings/oleObject130.bin"/>
  <Override ContentType="application/vnd.openxmlformats-officedocument.oleObject" PartName="/ppt/embeddings/oleObject103.bin"/>
  <Override ContentType="application/vnd.openxmlformats-officedocument.oleObject" PartName="/ppt/embeddings/oleObject3.bin"/>
  <Override ContentType="application/vnd.openxmlformats-officedocument.oleObject" PartName="/ppt/embeddings/oleObject129.bin"/>
  <Override ContentType="application/vnd.openxmlformats-officedocument.oleObject" PartName="/ppt/embeddings/oleObject47.bin"/>
  <Override ContentType="application/vnd.openxmlformats-officedocument.oleObject" PartName="/ppt/embeddings/oleObject111.bin"/>
  <Override ContentType="application/vnd.openxmlformats-officedocument.oleObject" PartName="/ppt/embeddings/oleObject21.bin"/>
  <Override ContentType="application/vnd.openxmlformats-officedocument.oleObject" PartName="/ppt/embeddings/oleObject64.bin"/>
  <Override ContentType="application/vnd.openxmlformats-officedocument.oleObject" PartName="/ppt/embeddings/oleObject60.bin"/>
  <Override ContentType="application/vnd.openxmlformats-officedocument.oleObject" PartName="/ppt/embeddings/oleObject120.bin"/>
  <Override ContentType="application/vnd.openxmlformats-officedocument.oleObject" PartName="/ppt/embeddings/oleObject13.bin"/>
  <Override ContentType="application/vnd.openxmlformats-officedocument.oleObject" PartName="/ppt/embeddings/oleObject26.bin"/>
  <Override ContentType="application/vnd.openxmlformats-officedocument.oleObject" PartName="/ppt/embeddings/oleObject51.bin"/>
  <Override ContentType="application/vnd.openxmlformats-officedocument.oleObject" PartName="/ppt/embeddings/oleObject99.bin"/>
  <Override ContentType="application/vnd.openxmlformats-officedocument.oleObject" PartName="/ppt/embeddings/oleObject86.bin"/>
  <Override ContentType="application/vnd.openxmlformats-officedocument.oleObject" PartName="/ppt/embeddings/oleObject69.bin"/>
  <Override ContentType="application/vnd.openxmlformats-officedocument.oleObject" PartName="/ppt/embeddings/oleObject94.bin"/>
  <Override ContentType="application/vnd.openxmlformats-officedocument.oleObject" PartName="/ppt/embeddings/oleObject30.bin"/>
  <Override ContentType="application/vnd.openxmlformats-officedocument.oleObject" PartName="/ppt/embeddings/oleObject43.bin"/>
  <Override ContentType="application/vnd.openxmlformats-officedocument.oleObject" PartName="/ppt/embeddings/oleObject56.bin"/>
  <Override ContentType="application/vnd.openxmlformats-officedocument.oleObject" PartName="/ppt/embeddings/oleObject81.bin"/>
  <Override ContentType="application/vnd.openxmlformats-officedocument.oleObject" PartName="/ppt/embeddings/oleObject39.bin"/>
  <Override ContentType="application/vnd.openxmlformats-officedocument.oleObject" PartName="/ppt/embeddings/oleObject5.bin"/>
  <Override ContentType="application/vnd.openxmlformats-officedocument.oleObject" PartName="/ppt/embeddings/oleObject58.bin"/>
  <Override ContentType="application/vnd.openxmlformats-officedocument.oleObject" PartName="/ppt/embeddings/oleObject118.bin"/>
  <Override ContentType="application/vnd.openxmlformats-officedocument.oleObject" PartName="/ppt/embeddings/oleObject105.bin"/>
  <Override ContentType="application/vnd.openxmlformats-officedocument.oleObject" PartName="/ppt/embeddings/oleObject88.bin"/>
  <Override ContentType="application/vnd.openxmlformats-officedocument.oleObject" PartName="/ppt/embeddings/oleObject75.bin"/>
  <Override ContentType="application/vnd.openxmlformats-officedocument.oleObject" PartName="/ppt/embeddings/oleObject122.bin"/>
  <Override ContentType="application/vnd.openxmlformats-officedocument.oleObject" PartName="/ppt/embeddings/oleObject62.bin"/>
  <Override ContentType="application/vnd.openxmlformats-officedocument.oleObject" PartName="/ppt/embeddings/oleObject135.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3" roundtripDataSignature="AMtx7mjJNLD9TTbDBt+rcg8pBwQo7vDe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3"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4.png"/><Relationship Id="rId1" Type="http://schemas.openxmlformats.org/officeDocument/2006/relationships/image" Target="../media/image2.png"/><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1.png"/><Relationship Id="rId15" Type="http://schemas.openxmlformats.org/officeDocument/2006/relationships/image" Target="../media/image3.png"/><Relationship Id="rId14"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2.png"/><Relationship Id="rId18"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7.png"/><Relationship Id="rId3" Type="http://schemas.openxmlformats.org/officeDocument/2006/relationships/image" Target="../media/image27.png"/><Relationship Id="rId4" Type="http://schemas.openxmlformats.org/officeDocument/2006/relationships/image" Target="../media/image27.png"/></Relationships>
</file>

<file path=ppt/drawings/_rels/vmlDrawing11.vml.rels><?xml version="1.0" encoding="UTF-8" standalone="yes"?><Relationships xmlns="http://schemas.openxmlformats.org/package/2006/relationships"><Relationship Id="rId11" Type="http://schemas.openxmlformats.org/officeDocument/2006/relationships/image" Target="../media/image33.png"/><Relationship Id="rId10" Type="http://schemas.openxmlformats.org/officeDocument/2006/relationships/image" Target="../media/image36.png"/><Relationship Id="rId13" Type="http://schemas.openxmlformats.org/officeDocument/2006/relationships/image" Target="../media/image21.png"/><Relationship Id="rId12" Type="http://schemas.openxmlformats.org/officeDocument/2006/relationships/image" Target="../media/image35.png"/><Relationship Id="rId1" Type="http://schemas.openxmlformats.org/officeDocument/2006/relationships/image" Target="../media/image30.png"/><Relationship Id="rId2" Type="http://schemas.openxmlformats.org/officeDocument/2006/relationships/image" Target="../media/image32.png"/><Relationship Id="rId3" Type="http://schemas.openxmlformats.org/officeDocument/2006/relationships/image" Target="../media/image30.png"/><Relationship Id="rId4" Type="http://schemas.openxmlformats.org/officeDocument/2006/relationships/image" Target="../media/image32.png"/><Relationship Id="rId9" Type="http://schemas.openxmlformats.org/officeDocument/2006/relationships/image" Target="../media/image36.png"/><Relationship Id="rId15" Type="http://schemas.openxmlformats.org/officeDocument/2006/relationships/image" Target="../media/image21.png"/><Relationship Id="rId14" Type="http://schemas.openxmlformats.org/officeDocument/2006/relationships/image" Target="../media/image23.png"/><Relationship Id="rId5" Type="http://schemas.openxmlformats.org/officeDocument/2006/relationships/image" Target="../media/image31.png"/><Relationship Id="rId6" Type="http://schemas.openxmlformats.org/officeDocument/2006/relationships/image" Target="../media/image31.png"/><Relationship Id="rId7" Type="http://schemas.openxmlformats.org/officeDocument/2006/relationships/image" Target="../media/image37.png"/><Relationship Id="rId8" Type="http://schemas.openxmlformats.org/officeDocument/2006/relationships/image" Target="../media/image29.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2.png"/><Relationship Id="rId3" Type="http://schemas.openxmlformats.org/officeDocument/2006/relationships/image" Target="../media/image30.png"/><Relationship Id="rId4" Type="http://schemas.openxmlformats.org/officeDocument/2006/relationships/image" Target="../media/image3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7.png"/><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1.png"/><Relationship Id="rId6" Type="http://schemas.openxmlformats.org/officeDocument/2006/relationships/image" Target="../media/image48.png"/><Relationship Id="rId7" Type="http://schemas.openxmlformats.org/officeDocument/2006/relationships/image" Target="../media/image48.png"/></Relationships>
</file>

<file path=ppt/drawings/_rels/vmlDrawing2.v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4.png"/><Relationship Id="rId1" Type="http://schemas.openxmlformats.org/officeDocument/2006/relationships/image" Target="../media/image2.png"/><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1.png"/><Relationship Id="rId15" Type="http://schemas.openxmlformats.org/officeDocument/2006/relationships/image" Target="../media/image3.png"/><Relationship Id="rId14"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2.png"/><Relationship Id="rId18"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19.png"/><Relationship Id="rId13" Type="http://schemas.openxmlformats.org/officeDocument/2006/relationships/image" Target="../media/image3.png"/><Relationship Id="rId12" Type="http://schemas.openxmlformats.org/officeDocument/2006/relationships/image" Target="../media/image4.png"/><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18.png"/><Relationship Id="rId15" Type="http://schemas.openxmlformats.org/officeDocument/2006/relationships/image" Target="../media/image3.png"/><Relationship Id="rId1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2.png"/><Relationship Id="rId7" Type="http://schemas.openxmlformats.org/officeDocument/2006/relationships/image" Target="../media/image14.png"/><Relationship Id="rId8"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20.png"/><Relationship Id="rId13" Type="http://schemas.openxmlformats.org/officeDocument/2006/relationships/image" Target="../media/image21.png"/><Relationship Id="rId12" Type="http://schemas.openxmlformats.org/officeDocument/2006/relationships/image" Target="../media/image23.png"/><Relationship Id="rId1" Type="http://schemas.openxmlformats.org/officeDocument/2006/relationships/image" Target="../media/image15.png"/><Relationship Id="rId2" Type="http://schemas.openxmlformats.org/officeDocument/2006/relationships/image" Target="../media/image12.png"/><Relationship Id="rId3"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image" Target="../media/image17.png"/><Relationship Id="rId15" Type="http://schemas.openxmlformats.org/officeDocument/2006/relationships/image" Target="../media/image21.png"/><Relationship Id="rId14" Type="http://schemas.openxmlformats.org/officeDocument/2006/relationships/image" Target="../media/image23.png"/><Relationship Id="rId5" Type="http://schemas.openxmlformats.org/officeDocument/2006/relationships/image" Target="../media/image15.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22.png"/></Relationships>
</file>

<file path=ppt/drawings/_rels/vmlDrawing6.v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25.png"/><Relationship Id="rId13" Type="http://schemas.openxmlformats.org/officeDocument/2006/relationships/image" Target="../media/image21.png"/><Relationship Id="rId12" Type="http://schemas.openxmlformats.org/officeDocument/2006/relationships/image" Target="../media/image23.png"/><Relationship Id="rId1" Type="http://schemas.openxmlformats.org/officeDocument/2006/relationships/image" Target="../media/image15.png"/><Relationship Id="rId2" Type="http://schemas.openxmlformats.org/officeDocument/2006/relationships/image" Target="../media/image12.png"/><Relationship Id="rId3"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image" Target="../media/image25.png"/><Relationship Id="rId15" Type="http://schemas.openxmlformats.org/officeDocument/2006/relationships/image" Target="../media/image21.png"/><Relationship Id="rId14" Type="http://schemas.openxmlformats.org/officeDocument/2006/relationships/image" Target="../media/image23.png"/><Relationship Id="rId5" Type="http://schemas.openxmlformats.org/officeDocument/2006/relationships/image" Target="../media/image15.png"/><Relationship Id="rId6" Type="http://schemas.openxmlformats.org/officeDocument/2006/relationships/image" Target="../media/image15.png"/><Relationship Id="rId7" Type="http://schemas.openxmlformats.org/officeDocument/2006/relationships/image" Target="../media/image26.png"/><Relationship Id="rId8" Type="http://schemas.openxmlformats.org/officeDocument/2006/relationships/image" Target="../media/image24.png"/></Relationships>
</file>

<file path=ppt/drawings/_rels/vmlDrawing7.v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25.png"/><Relationship Id="rId13" Type="http://schemas.openxmlformats.org/officeDocument/2006/relationships/image" Target="../media/image21.png"/><Relationship Id="rId12" Type="http://schemas.openxmlformats.org/officeDocument/2006/relationships/image" Target="../media/image23.png"/><Relationship Id="rId1" Type="http://schemas.openxmlformats.org/officeDocument/2006/relationships/image" Target="../media/image15.png"/><Relationship Id="rId2" Type="http://schemas.openxmlformats.org/officeDocument/2006/relationships/image" Target="../media/image12.png"/><Relationship Id="rId3"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image" Target="../media/image25.png"/><Relationship Id="rId15" Type="http://schemas.openxmlformats.org/officeDocument/2006/relationships/image" Target="../media/image21.png"/><Relationship Id="rId14" Type="http://schemas.openxmlformats.org/officeDocument/2006/relationships/image" Target="../media/image23.png"/><Relationship Id="rId5" Type="http://schemas.openxmlformats.org/officeDocument/2006/relationships/image" Target="../media/image15.png"/><Relationship Id="rId6" Type="http://schemas.openxmlformats.org/officeDocument/2006/relationships/image" Target="../media/image15.png"/><Relationship Id="rId7" Type="http://schemas.openxmlformats.org/officeDocument/2006/relationships/image" Target="../media/image26.png"/><Relationship Id="rId8" Type="http://schemas.openxmlformats.org/officeDocument/2006/relationships/image" Target="../media/image2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7.png"/><Relationship Id="rId3" Type="http://schemas.openxmlformats.org/officeDocument/2006/relationships/image" Target="../media/image27.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7.png"/><Relationship Id="rId3" Type="http://schemas.openxmlformats.org/officeDocument/2006/relationships/image" Target="../media/image27.png"/><Relationship Id="rId4" Type="http://schemas.openxmlformats.org/officeDocument/2006/relationships/image" Target="../media/image27.png"/><Relationship Id="rId5" Type="http://schemas.openxmlformats.org/officeDocument/2006/relationships/image" Target="../media/image2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32" name="Google Shape;93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3" name="Google Shape;93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42" name="Google Shape;94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3" name="Google Shape;94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952" name="Google Shape;95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3" name="Google Shape;95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1197" name="Google Shape;119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8" name="Google Shape;119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6" name="Shape 1426"/>
        <p:cNvGrpSpPr/>
        <p:nvPr/>
      </p:nvGrpSpPr>
      <p:grpSpPr>
        <a:xfrm>
          <a:off x="0" y="0"/>
          <a:ext cx="0" cy="0"/>
          <a:chOff x="0" y="0"/>
          <a:chExt cx="0" cy="0"/>
        </a:xfrm>
      </p:grpSpPr>
      <p:sp>
        <p:nvSpPr>
          <p:cNvPr id="1427" name="Google Shape;142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1428" name="Google Shape;142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9" name="Google Shape;142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7" name="Shape 1657"/>
        <p:cNvGrpSpPr/>
        <p:nvPr/>
      </p:nvGrpSpPr>
      <p:grpSpPr>
        <a:xfrm>
          <a:off x="0" y="0"/>
          <a:ext cx="0" cy="0"/>
          <a:chOff x="0" y="0"/>
          <a:chExt cx="0" cy="0"/>
        </a:xfrm>
      </p:grpSpPr>
      <p:sp>
        <p:nvSpPr>
          <p:cNvPr id="1658" name="Google Shape;165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9" name="Google Shape;165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3" name="Shape 1663"/>
        <p:cNvGrpSpPr/>
        <p:nvPr/>
      </p:nvGrpSpPr>
      <p:grpSpPr>
        <a:xfrm>
          <a:off x="0" y="0"/>
          <a:ext cx="0" cy="0"/>
          <a:chOff x="0" y="0"/>
          <a:chExt cx="0" cy="0"/>
        </a:xfrm>
      </p:grpSpPr>
      <p:sp>
        <p:nvSpPr>
          <p:cNvPr id="1664" name="Google Shape;166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65" name="Google Shape;166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6" name="Google Shape;166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Two simple multiple access control techniques.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Each mobile’s share of the bandwidth is divided into portions for the uplink and the downlink. Also, possibly, out of band signaling.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we will see, used in AMPS, GSM, IS-54/136</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2" name="Shape 1772"/>
        <p:cNvGrpSpPr/>
        <p:nvPr/>
      </p:nvGrpSpPr>
      <p:grpSpPr>
        <a:xfrm>
          <a:off x="0" y="0"/>
          <a:ext cx="0" cy="0"/>
          <a:chOff x="0" y="0"/>
          <a:chExt cx="0" cy="0"/>
        </a:xfrm>
      </p:grpSpPr>
      <p:sp>
        <p:nvSpPr>
          <p:cNvPr id="1773" name="Google Shape;1773;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1774" name="Google Shape;177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5" name="Google Shape;177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9" name="Shape 1829"/>
        <p:cNvGrpSpPr/>
        <p:nvPr/>
      </p:nvGrpSpPr>
      <p:grpSpPr>
        <a:xfrm>
          <a:off x="0" y="0"/>
          <a:ext cx="0" cy="0"/>
          <a:chOff x="0" y="0"/>
          <a:chExt cx="0" cy="0"/>
        </a:xfrm>
      </p:grpSpPr>
      <p:sp>
        <p:nvSpPr>
          <p:cNvPr id="1830" name="Google Shape;1830;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1831" name="Google Shape;183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2" name="Google Shape;183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5" name="Shape 1925"/>
        <p:cNvGrpSpPr/>
        <p:nvPr/>
      </p:nvGrpSpPr>
      <p:grpSpPr>
        <a:xfrm>
          <a:off x="0" y="0"/>
          <a:ext cx="0" cy="0"/>
          <a:chOff x="0" y="0"/>
          <a:chExt cx="0" cy="0"/>
        </a:xfrm>
      </p:grpSpPr>
      <p:sp>
        <p:nvSpPr>
          <p:cNvPr id="1926" name="Google Shape;1926;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1927" name="Google Shape;192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8" name="Google Shape;192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6" name="Shape 2056"/>
        <p:cNvGrpSpPr/>
        <p:nvPr/>
      </p:nvGrpSpPr>
      <p:grpSpPr>
        <a:xfrm>
          <a:off x="0" y="0"/>
          <a:ext cx="0" cy="0"/>
          <a:chOff x="0" y="0"/>
          <a:chExt cx="0" cy="0"/>
        </a:xfrm>
      </p:grpSpPr>
      <p:sp>
        <p:nvSpPr>
          <p:cNvPr id="2057" name="Google Shape;205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8" name="Google Shape;205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2" name="Shape 2062"/>
        <p:cNvGrpSpPr/>
        <p:nvPr/>
      </p:nvGrpSpPr>
      <p:grpSpPr>
        <a:xfrm>
          <a:off x="0" y="0"/>
          <a:ext cx="0" cy="0"/>
          <a:chOff x="0" y="0"/>
          <a:chExt cx="0" cy="0"/>
        </a:xfrm>
      </p:grpSpPr>
      <p:sp>
        <p:nvSpPr>
          <p:cNvPr id="2063" name="Google Shape;206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4" name="Google Shape;206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9" name="Shape 2069"/>
        <p:cNvGrpSpPr/>
        <p:nvPr/>
      </p:nvGrpSpPr>
      <p:grpSpPr>
        <a:xfrm>
          <a:off x="0" y="0"/>
          <a:ext cx="0" cy="0"/>
          <a:chOff x="0" y="0"/>
          <a:chExt cx="0" cy="0"/>
        </a:xfrm>
      </p:grpSpPr>
      <p:sp>
        <p:nvSpPr>
          <p:cNvPr id="2070" name="Google Shape;207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1" name="Google Shape;207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5" name="Shape 2075"/>
        <p:cNvGrpSpPr/>
        <p:nvPr/>
      </p:nvGrpSpPr>
      <p:grpSpPr>
        <a:xfrm>
          <a:off x="0" y="0"/>
          <a:ext cx="0" cy="0"/>
          <a:chOff x="0" y="0"/>
          <a:chExt cx="0" cy="0"/>
        </a:xfrm>
      </p:grpSpPr>
      <p:sp>
        <p:nvSpPr>
          <p:cNvPr id="2076" name="Google Shape;207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7" name="Google Shape;207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2" name="Shape 2082"/>
        <p:cNvGrpSpPr/>
        <p:nvPr/>
      </p:nvGrpSpPr>
      <p:grpSpPr>
        <a:xfrm>
          <a:off x="0" y="0"/>
          <a:ext cx="0" cy="0"/>
          <a:chOff x="0" y="0"/>
          <a:chExt cx="0" cy="0"/>
        </a:xfrm>
      </p:grpSpPr>
      <p:sp>
        <p:nvSpPr>
          <p:cNvPr id="2083" name="Google Shape;2083;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2084" name="Google Shape;208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5" name="Google Shape;208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 name="Shape 2097"/>
        <p:cNvGrpSpPr/>
        <p:nvPr/>
      </p:nvGrpSpPr>
      <p:grpSpPr>
        <a:xfrm>
          <a:off x="0" y="0"/>
          <a:ext cx="0" cy="0"/>
          <a:chOff x="0" y="0"/>
          <a:chExt cx="0" cy="0"/>
        </a:xfrm>
      </p:grpSpPr>
      <p:sp>
        <p:nvSpPr>
          <p:cNvPr id="2098" name="Google Shape;209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9" name="Google Shape;209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3" name="Shape 2103"/>
        <p:cNvGrpSpPr/>
        <p:nvPr/>
      </p:nvGrpSpPr>
      <p:grpSpPr>
        <a:xfrm>
          <a:off x="0" y="0"/>
          <a:ext cx="0" cy="0"/>
          <a:chOff x="0" y="0"/>
          <a:chExt cx="0" cy="0"/>
        </a:xfrm>
      </p:grpSpPr>
      <p:sp>
        <p:nvSpPr>
          <p:cNvPr id="2104" name="Google Shape;210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5" name="Google Shape;210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0" name="Shape 2110"/>
        <p:cNvGrpSpPr/>
        <p:nvPr/>
      </p:nvGrpSpPr>
      <p:grpSpPr>
        <a:xfrm>
          <a:off x="0" y="0"/>
          <a:ext cx="0" cy="0"/>
          <a:chOff x="0" y="0"/>
          <a:chExt cx="0" cy="0"/>
        </a:xfrm>
      </p:grpSpPr>
      <p:sp>
        <p:nvSpPr>
          <p:cNvPr id="2111" name="Google Shape;2111;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2112" name="Google Shape;211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3" name="Google Shape;2113;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8" name="Google Shape;235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0" name="Shape 2390"/>
        <p:cNvGrpSpPr/>
        <p:nvPr/>
      </p:nvGrpSpPr>
      <p:grpSpPr>
        <a:xfrm>
          <a:off x="0" y="0"/>
          <a:ext cx="0" cy="0"/>
          <a:chOff x="0" y="0"/>
          <a:chExt cx="0" cy="0"/>
        </a:xfrm>
      </p:grpSpPr>
      <p:sp>
        <p:nvSpPr>
          <p:cNvPr id="2391" name="Google Shape;239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2392" name="Google Shape;239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3" name="Google Shape;2393;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1" name="Shape 2401"/>
        <p:cNvGrpSpPr/>
        <p:nvPr/>
      </p:nvGrpSpPr>
      <p:grpSpPr>
        <a:xfrm>
          <a:off x="0" y="0"/>
          <a:ext cx="0" cy="0"/>
          <a:chOff x="0" y="0"/>
          <a:chExt cx="0" cy="0"/>
        </a:xfrm>
      </p:grpSpPr>
      <p:sp>
        <p:nvSpPr>
          <p:cNvPr id="2402" name="Google Shape;240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3" name="Google Shape;240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7" name="Shape 2407"/>
        <p:cNvGrpSpPr/>
        <p:nvPr/>
      </p:nvGrpSpPr>
      <p:grpSpPr>
        <a:xfrm>
          <a:off x="0" y="0"/>
          <a:ext cx="0" cy="0"/>
          <a:chOff x="0" y="0"/>
          <a:chExt cx="0" cy="0"/>
        </a:xfrm>
      </p:grpSpPr>
      <p:sp>
        <p:nvSpPr>
          <p:cNvPr id="2408" name="Google Shape;2408;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2409" name="Google Shape;240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0" name="Google Shape;2410;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7" name="Shape 2417"/>
        <p:cNvGrpSpPr/>
        <p:nvPr/>
      </p:nvGrpSpPr>
      <p:grpSpPr>
        <a:xfrm>
          <a:off x="0" y="0"/>
          <a:ext cx="0" cy="0"/>
          <a:chOff x="0" y="0"/>
          <a:chExt cx="0" cy="0"/>
        </a:xfrm>
      </p:grpSpPr>
      <p:sp>
        <p:nvSpPr>
          <p:cNvPr id="2418" name="Google Shape;241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9" name="Google Shape;241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3" name="Shape 2423"/>
        <p:cNvGrpSpPr/>
        <p:nvPr/>
      </p:nvGrpSpPr>
      <p:grpSpPr>
        <a:xfrm>
          <a:off x="0" y="0"/>
          <a:ext cx="0" cy="0"/>
          <a:chOff x="0" y="0"/>
          <a:chExt cx="0" cy="0"/>
        </a:xfrm>
      </p:grpSpPr>
      <p:sp>
        <p:nvSpPr>
          <p:cNvPr id="2424" name="Google Shape;2424;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2425" name="Google Shape;242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6" name="Google Shape;2426;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7" name="Shape 2477"/>
        <p:cNvGrpSpPr/>
        <p:nvPr/>
      </p:nvGrpSpPr>
      <p:grpSpPr>
        <a:xfrm>
          <a:off x="0" y="0"/>
          <a:ext cx="0" cy="0"/>
          <a:chOff x="0" y="0"/>
          <a:chExt cx="0" cy="0"/>
        </a:xfrm>
      </p:grpSpPr>
      <p:sp>
        <p:nvSpPr>
          <p:cNvPr id="2478" name="Google Shape;2478;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2479" name="Google Shape;247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0" name="Google Shape;2480;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3" name="Shape 2523"/>
        <p:cNvGrpSpPr/>
        <p:nvPr/>
      </p:nvGrpSpPr>
      <p:grpSpPr>
        <a:xfrm>
          <a:off x="0" y="0"/>
          <a:ext cx="0" cy="0"/>
          <a:chOff x="0" y="0"/>
          <a:chExt cx="0" cy="0"/>
        </a:xfrm>
      </p:grpSpPr>
      <p:sp>
        <p:nvSpPr>
          <p:cNvPr id="2524" name="Google Shape;2524;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2525" name="Google Shape;252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6" name="Google Shape;2526;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9" name="Shape 2609"/>
        <p:cNvGrpSpPr/>
        <p:nvPr/>
      </p:nvGrpSpPr>
      <p:grpSpPr>
        <a:xfrm>
          <a:off x="0" y="0"/>
          <a:ext cx="0" cy="0"/>
          <a:chOff x="0" y="0"/>
          <a:chExt cx="0" cy="0"/>
        </a:xfrm>
      </p:grpSpPr>
      <p:sp>
        <p:nvSpPr>
          <p:cNvPr id="2610" name="Google Shape;261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1" name="Google Shape;261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5" name="Shape 2615"/>
        <p:cNvGrpSpPr/>
        <p:nvPr/>
      </p:nvGrpSpPr>
      <p:grpSpPr>
        <a:xfrm>
          <a:off x="0" y="0"/>
          <a:ext cx="0" cy="0"/>
          <a:chOff x="0" y="0"/>
          <a:chExt cx="0" cy="0"/>
        </a:xfrm>
      </p:grpSpPr>
      <p:sp>
        <p:nvSpPr>
          <p:cNvPr id="2616" name="Google Shape;2616;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2617" name="Google Shape;261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8" name="Google Shape;2618;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5" name="Shape 2665"/>
        <p:cNvGrpSpPr/>
        <p:nvPr/>
      </p:nvGrpSpPr>
      <p:grpSpPr>
        <a:xfrm>
          <a:off x="0" y="0"/>
          <a:ext cx="0" cy="0"/>
          <a:chOff x="0" y="0"/>
          <a:chExt cx="0" cy="0"/>
        </a:xfrm>
      </p:grpSpPr>
      <p:sp>
        <p:nvSpPr>
          <p:cNvPr id="2666" name="Google Shape;266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7" name="Google Shape;266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1" name="Shape 2671"/>
        <p:cNvGrpSpPr/>
        <p:nvPr/>
      </p:nvGrpSpPr>
      <p:grpSpPr>
        <a:xfrm>
          <a:off x="0" y="0"/>
          <a:ext cx="0" cy="0"/>
          <a:chOff x="0" y="0"/>
          <a:chExt cx="0" cy="0"/>
        </a:xfrm>
      </p:grpSpPr>
      <p:sp>
        <p:nvSpPr>
          <p:cNvPr id="2672" name="Google Shape;2672;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3" name="Google Shape;267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7" name="Shape 2677"/>
        <p:cNvGrpSpPr/>
        <p:nvPr/>
      </p:nvGrpSpPr>
      <p:grpSpPr>
        <a:xfrm>
          <a:off x="0" y="0"/>
          <a:ext cx="0" cy="0"/>
          <a:chOff x="0" y="0"/>
          <a:chExt cx="0" cy="0"/>
        </a:xfrm>
      </p:grpSpPr>
      <p:sp>
        <p:nvSpPr>
          <p:cNvPr id="2678" name="Google Shape;2678;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9" name="Google Shape;267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5" name="Google Shape;268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9" name="Shape 2689"/>
        <p:cNvGrpSpPr/>
        <p:nvPr/>
      </p:nvGrpSpPr>
      <p:grpSpPr>
        <a:xfrm>
          <a:off x="0" y="0"/>
          <a:ext cx="0" cy="0"/>
          <a:chOff x="0" y="0"/>
          <a:chExt cx="0" cy="0"/>
        </a:xfrm>
      </p:grpSpPr>
      <p:sp>
        <p:nvSpPr>
          <p:cNvPr id="2690" name="Google Shape;2690;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1" name="Google Shape;269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5" name="Shape 2695"/>
        <p:cNvGrpSpPr/>
        <p:nvPr/>
      </p:nvGrpSpPr>
      <p:grpSpPr>
        <a:xfrm>
          <a:off x="0" y="0"/>
          <a:ext cx="0" cy="0"/>
          <a:chOff x="0" y="0"/>
          <a:chExt cx="0" cy="0"/>
        </a:xfrm>
      </p:grpSpPr>
      <p:sp>
        <p:nvSpPr>
          <p:cNvPr id="2696" name="Google Shape;2696;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7" name="Google Shape;2697;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3" name="Google Shape;270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7" name="Shape 2707"/>
        <p:cNvGrpSpPr/>
        <p:nvPr/>
      </p:nvGrpSpPr>
      <p:grpSpPr>
        <a:xfrm>
          <a:off x="0" y="0"/>
          <a:ext cx="0" cy="0"/>
          <a:chOff x="0" y="0"/>
          <a:chExt cx="0" cy="0"/>
        </a:xfrm>
      </p:grpSpPr>
      <p:sp>
        <p:nvSpPr>
          <p:cNvPr id="2708" name="Google Shape;2708;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9" name="Google Shape;270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3" name="Shape 2713"/>
        <p:cNvGrpSpPr/>
        <p:nvPr/>
      </p:nvGrpSpPr>
      <p:grpSpPr>
        <a:xfrm>
          <a:off x="0" y="0"/>
          <a:ext cx="0" cy="0"/>
          <a:chOff x="0" y="0"/>
          <a:chExt cx="0" cy="0"/>
        </a:xfrm>
      </p:grpSpPr>
      <p:sp>
        <p:nvSpPr>
          <p:cNvPr id="2714" name="Google Shape;2714;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2715" name="Google Shape;2715;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6" name="Google Shape;2716;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3" name="Shape 2723"/>
        <p:cNvGrpSpPr/>
        <p:nvPr/>
      </p:nvGrpSpPr>
      <p:grpSpPr>
        <a:xfrm>
          <a:off x="0" y="0"/>
          <a:ext cx="0" cy="0"/>
          <a:chOff x="0" y="0"/>
          <a:chExt cx="0" cy="0"/>
        </a:xfrm>
      </p:grpSpPr>
      <p:sp>
        <p:nvSpPr>
          <p:cNvPr id="2724" name="Google Shape;2724;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5" name="Google Shape;2725;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9" name="Shape 2729"/>
        <p:cNvGrpSpPr/>
        <p:nvPr/>
      </p:nvGrpSpPr>
      <p:grpSpPr>
        <a:xfrm>
          <a:off x="0" y="0"/>
          <a:ext cx="0" cy="0"/>
          <a:chOff x="0" y="0"/>
          <a:chExt cx="0" cy="0"/>
        </a:xfrm>
      </p:grpSpPr>
      <p:sp>
        <p:nvSpPr>
          <p:cNvPr id="2730" name="Google Shape;2730;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1" name="Google Shape;2731;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5" name="Shape 2735"/>
        <p:cNvGrpSpPr/>
        <p:nvPr/>
      </p:nvGrpSpPr>
      <p:grpSpPr>
        <a:xfrm>
          <a:off x="0" y="0"/>
          <a:ext cx="0" cy="0"/>
          <a:chOff x="0" y="0"/>
          <a:chExt cx="0" cy="0"/>
        </a:xfrm>
      </p:grpSpPr>
      <p:sp>
        <p:nvSpPr>
          <p:cNvPr id="2736" name="Google Shape;2736;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7" name="Google Shape;2737;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1" name="Shape 2741"/>
        <p:cNvGrpSpPr/>
        <p:nvPr/>
      </p:nvGrpSpPr>
      <p:grpSpPr>
        <a:xfrm>
          <a:off x="0" y="0"/>
          <a:ext cx="0" cy="0"/>
          <a:chOff x="0" y="0"/>
          <a:chExt cx="0" cy="0"/>
        </a:xfrm>
      </p:grpSpPr>
      <p:sp>
        <p:nvSpPr>
          <p:cNvPr id="2742" name="Google Shape;2742;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3" name="Google Shape;2743;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7" name="Shape 2747"/>
        <p:cNvGrpSpPr/>
        <p:nvPr/>
      </p:nvGrpSpPr>
      <p:grpSpPr>
        <a:xfrm>
          <a:off x="0" y="0"/>
          <a:ext cx="0" cy="0"/>
          <a:chOff x="0" y="0"/>
          <a:chExt cx="0" cy="0"/>
        </a:xfrm>
      </p:grpSpPr>
      <p:sp>
        <p:nvSpPr>
          <p:cNvPr id="2748" name="Google Shape;2748;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9" name="Google Shape;2749;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3" name="Shape 2753"/>
        <p:cNvGrpSpPr/>
        <p:nvPr/>
      </p:nvGrpSpPr>
      <p:grpSpPr>
        <a:xfrm>
          <a:off x="0" y="0"/>
          <a:ext cx="0" cy="0"/>
          <a:chOff x="0" y="0"/>
          <a:chExt cx="0" cy="0"/>
        </a:xfrm>
      </p:grpSpPr>
      <p:sp>
        <p:nvSpPr>
          <p:cNvPr id="2754" name="Google Shape;2754;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5" name="Google Shape;2755;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9" name="Shape 2759"/>
        <p:cNvGrpSpPr/>
        <p:nvPr/>
      </p:nvGrpSpPr>
      <p:grpSpPr>
        <a:xfrm>
          <a:off x="0" y="0"/>
          <a:ext cx="0" cy="0"/>
          <a:chOff x="0" y="0"/>
          <a:chExt cx="0" cy="0"/>
        </a:xfrm>
      </p:grpSpPr>
      <p:sp>
        <p:nvSpPr>
          <p:cNvPr id="2760" name="Google Shape;2760;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1" name="Google Shape;2761;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5" name="Shape 2765"/>
        <p:cNvGrpSpPr/>
        <p:nvPr/>
      </p:nvGrpSpPr>
      <p:grpSpPr>
        <a:xfrm>
          <a:off x="0" y="0"/>
          <a:ext cx="0" cy="0"/>
          <a:chOff x="0" y="0"/>
          <a:chExt cx="0" cy="0"/>
        </a:xfrm>
      </p:grpSpPr>
      <p:sp>
        <p:nvSpPr>
          <p:cNvPr id="2766" name="Google Shape;2766;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7" name="Google Shape;2767;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0" name="Shape 2770"/>
        <p:cNvGrpSpPr/>
        <p:nvPr/>
      </p:nvGrpSpPr>
      <p:grpSpPr>
        <a:xfrm>
          <a:off x="0" y="0"/>
          <a:ext cx="0" cy="0"/>
          <a:chOff x="0" y="0"/>
          <a:chExt cx="0" cy="0"/>
        </a:xfrm>
      </p:grpSpPr>
      <p:sp>
        <p:nvSpPr>
          <p:cNvPr id="2771" name="Google Shape;2771;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2" name="Google Shape;2772;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6" name="Shape 2776"/>
        <p:cNvGrpSpPr/>
        <p:nvPr/>
      </p:nvGrpSpPr>
      <p:grpSpPr>
        <a:xfrm>
          <a:off x="0" y="0"/>
          <a:ext cx="0" cy="0"/>
          <a:chOff x="0" y="0"/>
          <a:chExt cx="0" cy="0"/>
        </a:xfrm>
      </p:grpSpPr>
      <p:sp>
        <p:nvSpPr>
          <p:cNvPr id="2777" name="Google Shape;2777;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8" name="Google Shape;2778;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2" name="Shape 2782"/>
        <p:cNvGrpSpPr/>
        <p:nvPr/>
      </p:nvGrpSpPr>
      <p:grpSpPr>
        <a:xfrm>
          <a:off x="0" y="0"/>
          <a:ext cx="0" cy="0"/>
          <a:chOff x="0" y="0"/>
          <a:chExt cx="0" cy="0"/>
        </a:xfrm>
      </p:grpSpPr>
      <p:sp>
        <p:nvSpPr>
          <p:cNvPr id="2783" name="Google Shape;2783;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4" name="Google Shape;2784;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8" name="Shape 2788"/>
        <p:cNvGrpSpPr/>
        <p:nvPr/>
      </p:nvGrpSpPr>
      <p:grpSpPr>
        <a:xfrm>
          <a:off x="0" y="0"/>
          <a:ext cx="0" cy="0"/>
          <a:chOff x="0" y="0"/>
          <a:chExt cx="0" cy="0"/>
        </a:xfrm>
      </p:grpSpPr>
      <p:sp>
        <p:nvSpPr>
          <p:cNvPr id="2789" name="Google Shape;2789;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0" name="Google Shape;2790;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9" name="Google Shape;6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0" name="Google Shape;63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1" name="Google Shape;64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2" name="Google Shape;64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9" name="Google Shape;69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0" name="Google Shape;70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7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7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6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6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6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6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6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6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6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6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6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6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40" Type="http://schemas.openxmlformats.org/officeDocument/2006/relationships/oleObject" Target="../embeddings/oleObject67.bin"/><Relationship Id="rId20" Type="http://schemas.openxmlformats.org/officeDocument/2006/relationships/image" Target="../media/image16.png"/><Relationship Id="rId41" Type="http://schemas.openxmlformats.org/officeDocument/2006/relationships/oleObject" Target="../embeddings/oleObject67.bin"/><Relationship Id="rId22" Type="http://schemas.openxmlformats.org/officeDocument/2006/relationships/oleObject" Target="../embeddings/oleObject60.bin"/><Relationship Id="rId21" Type="http://schemas.openxmlformats.org/officeDocument/2006/relationships/oleObject" Target="../embeddings/oleObject60.bin"/><Relationship Id="rId24" Type="http://schemas.openxmlformats.org/officeDocument/2006/relationships/oleObject" Target="../embeddings/oleObject61.bin"/><Relationship Id="rId23" Type="http://schemas.openxmlformats.org/officeDocument/2006/relationships/image" Target="../media/image22.png"/><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vmlDrawing" Target="../drawings/vmlDrawing5.vml"/><Relationship Id="rId4" Type="http://schemas.openxmlformats.org/officeDocument/2006/relationships/oleObject" Target="../embeddings/oleObject53.bin"/><Relationship Id="rId9" Type="http://schemas.openxmlformats.org/officeDocument/2006/relationships/image" Target="../media/image12.png"/><Relationship Id="rId26" Type="http://schemas.openxmlformats.org/officeDocument/2006/relationships/image" Target="../media/image17.png"/><Relationship Id="rId25" Type="http://schemas.openxmlformats.org/officeDocument/2006/relationships/oleObject" Target="../embeddings/oleObject61.bin"/><Relationship Id="rId28" Type="http://schemas.openxmlformats.org/officeDocument/2006/relationships/oleObject" Target="../embeddings/oleObject62.bin"/><Relationship Id="rId27" Type="http://schemas.openxmlformats.org/officeDocument/2006/relationships/oleObject" Target="../embeddings/oleObject62.bin"/><Relationship Id="rId5" Type="http://schemas.openxmlformats.org/officeDocument/2006/relationships/oleObject" Target="../embeddings/oleObject53.bin"/><Relationship Id="rId6" Type="http://schemas.openxmlformats.org/officeDocument/2006/relationships/image" Target="../media/image15.png"/><Relationship Id="rId29" Type="http://schemas.openxmlformats.org/officeDocument/2006/relationships/image" Target="../media/image20.png"/><Relationship Id="rId7" Type="http://schemas.openxmlformats.org/officeDocument/2006/relationships/oleObject" Target="../embeddings/oleObject54.bin"/><Relationship Id="rId8" Type="http://schemas.openxmlformats.org/officeDocument/2006/relationships/oleObject" Target="../embeddings/oleObject54.bin"/><Relationship Id="rId31" Type="http://schemas.openxmlformats.org/officeDocument/2006/relationships/oleObject" Target="../embeddings/oleObject63.bin"/><Relationship Id="rId30" Type="http://schemas.openxmlformats.org/officeDocument/2006/relationships/oleObject" Target="../embeddings/oleObject63.bin"/><Relationship Id="rId11" Type="http://schemas.openxmlformats.org/officeDocument/2006/relationships/oleObject" Target="../embeddings/oleObject55.bin"/><Relationship Id="rId33" Type="http://schemas.openxmlformats.org/officeDocument/2006/relationships/oleObject" Target="../embeddings/oleObject64.bin"/><Relationship Id="rId10" Type="http://schemas.openxmlformats.org/officeDocument/2006/relationships/oleObject" Target="../embeddings/oleObject55.bin"/><Relationship Id="rId32" Type="http://schemas.openxmlformats.org/officeDocument/2006/relationships/image" Target="../media/image21.png"/><Relationship Id="rId13" Type="http://schemas.openxmlformats.org/officeDocument/2006/relationships/oleObject" Target="../embeddings/oleObject56.bin"/><Relationship Id="rId35" Type="http://schemas.openxmlformats.org/officeDocument/2006/relationships/image" Target="../media/image23.png"/><Relationship Id="rId12" Type="http://schemas.openxmlformats.org/officeDocument/2006/relationships/oleObject" Target="../embeddings/oleObject56.bin"/><Relationship Id="rId34" Type="http://schemas.openxmlformats.org/officeDocument/2006/relationships/oleObject" Target="../embeddings/oleObject64.bin"/><Relationship Id="rId15" Type="http://schemas.openxmlformats.org/officeDocument/2006/relationships/oleObject" Target="../embeddings/oleObject57.bin"/><Relationship Id="rId37" Type="http://schemas.openxmlformats.org/officeDocument/2006/relationships/oleObject" Target="../embeddings/oleObject65.bin"/><Relationship Id="rId14" Type="http://schemas.openxmlformats.org/officeDocument/2006/relationships/oleObject" Target="../embeddings/oleObject57.bin"/><Relationship Id="rId36" Type="http://schemas.openxmlformats.org/officeDocument/2006/relationships/oleObject" Target="../embeddings/oleObject65.bin"/><Relationship Id="rId17" Type="http://schemas.openxmlformats.org/officeDocument/2006/relationships/oleObject" Target="../embeddings/oleObject58.bin"/><Relationship Id="rId39" Type="http://schemas.openxmlformats.org/officeDocument/2006/relationships/oleObject" Target="../embeddings/oleObject66.bin"/><Relationship Id="rId16" Type="http://schemas.openxmlformats.org/officeDocument/2006/relationships/oleObject" Target="../embeddings/oleObject58.bin"/><Relationship Id="rId38" Type="http://schemas.openxmlformats.org/officeDocument/2006/relationships/oleObject" Target="../embeddings/oleObject66.bin"/><Relationship Id="rId19" Type="http://schemas.openxmlformats.org/officeDocument/2006/relationships/oleObject" Target="../embeddings/oleObject59.bin"/><Relationship Id="rId18" Type="http://schemas.openxmlformats.org/officeDocument/2006/relationships/oleObject" Target="../embeddings/oleObject59.bin"/></Relationships>
</file>

<file path=ppt/slides/_rels/slide13.xml.rels><?xml version="1.0" encoding="UTF-8" standalone="yes"?><Relationships xmlns="http://schemas.openxmlformats.org/package/2006/relationships"><Relationship Id="rId40" Type="http://schemas.openxmlformats.org/officeDocument/2006/relationships/oleObject" Target="../embeddings/oleObject82.bin"/><Relationship Id="rId20" Type="http://schemas.openxmlformats.org/officeDocument/2006/relationships/image" Target="../media/image26.png"/><Relationship Id="rId22" Type="http://schemas.openxmlformats.org/officeDocument/2006/relationships/oleObject" Target="../embeddings/oleObject75.bin"/><Relationship Id="rId21" Type="http://schemas.openxmlformats.org/officeDocument/2006/relationships/oleObject" Target="../embeddings/oleObject75.bin"/><Relationship Id="rId24" Type="http://schemas.openxmlformats.org/officeDocument/2006/relationships/oleObject" Target="../embeddings/oleObject76.bin"/><Relationship Id="rId23"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vmlDrawing" Target="../drawings/vmlDrawing6.vml"/><Relationship Id="rId4" Type="http://schemas.openxmlformats.org/officeDocument/2006/relationships/oleObject" Target="../embeddings/oleObject68.bin"/><Relationship Id="rId9" Type="http://schemas.openxmlformats.org/officeDocument/2006/relationships/image" Target="../media/image12.png"/><Relationship Id="rId26" Type="http://schemas.openxmlformats.org/officeDocument/2006/relationships/image" Target="../media/image25.png"/><Relationship Id="rId25" Type="http://schemas.openxmlformats.org/officeDocument/2006/relationships/oleObject" Target="../embeddings/oleObject76.bin"/><Relationship Id="rId28" Type="http://schemas.openxmlformats.org/officeDocument/2006/relationships/oleObject" Target="../embeddings/oleObject77.bin"/><Relationship Id="rId27" Type="http://schemas.openxmlformats.org/officeDocument/2006/relationships/oleObject" Target="../embeddings/oleObject77.bin"/><Relationship Id="rId5" Type="http://schemas.openxmlformats.org/officeDocument/2006/relationships/oleObject" Target="../embeddings/oleObject68.bin"/><Relationship Id="rId6" Type="http://schemas.openxmlformats.org/officeDocument/2006/relationships/image" Target="../media/image15.png"/><Relationship Id="rId29" Type="http://schemas.openxmlformats.org/officeDocument/2006/relationships/oleObject" Target="../embeddings/oleObject78.bin"/><Relationship Id="rId7" Type="http://schemas.openxmlformats.org/officeDocument/2006/relationships/oleObject" Target="../embeddings/oleObject69.bin"/><Relationship Id="rId8" Type="http://schemas.openxmlformats.org/officeDocument/2006/relationships/oleObject" Target="../embeddings/oleObject69.bin"/><Relationship Id="rId31" Type="http://schemas.openxmlformats.org/officeDocument/2006/relationships/image" Target="../media/image21.png"/><Relationship Id="rId30" Type="http://schemas.openxmlformats.org/officeDocument/2006/relationships/oleObject" Target="../embeddings/oleObject78.bin"/><Relationship Id="rId11" Type="http://schemas.openxmlformats.org/officeDocument/2006/relationships/oleObject" Target="../embeddings/oleObject70.bin"/><Relationship Id="rId33" Type="http://schemas.openxmlformats.org/officeDocument/2006/relationships/oleObject" Target="../embeddings/oleObject79.bin"/><Relationship Id="rId10" Type="http://schemas.openxmlformats.org/officeDocument/2006/relationships/oleObject" Target="../embeddings/oleObject70.bin"/><Relationship Id="rId32" Type="http://schemas.openxmlformats.org/officeDocument/2006/relationships/oleObject" Target="../embeddings/oleObject79.bin"/><Relationship Id="rId13" Type="http://schemas.openxmlformats.org/officeDocument/2006/relationships/oleObject" Target="../embeddings/oleObject71.bin"/><Relationship Id="rId35" Type="http://schemas.openxmlformats.org/officeDocument/2006/relationships/oleObject" Target="../embeddings/oleObject80.bin"/><Relationship Id="rId12" Type="http://schemas.openxmlformats.org/officeDocument/2006/relationships/oleObject" Target="../embeddings/oleObject71.bin"/><Relationship Id="rId34" Type="http://schemas.openxmlformats.org/officeDocument/2006/relationships/image" Target="../media/image23.png"/><Relationship Id="rId15" Type="http://schemas.openxmlformats.org/officeDocument/2006/relationships/oleObject" Target="../embeddings/oleObject72.bin"/><Relationship Id="rId37" Type="http://schemas.openxmlformats.org/officeDocument/2006/relationships/oleObject" Target="../embeddings/oleObject81.bin"/><Relationship Id="rId14" Type="http://schemas.openxmlformats.org/officeDocument/2006/relationships/oleObject" Target="../embeddings/oleObject72.bin"/><Relationship Id="rId36" Type="http://schemas.openxmlformats.org/officeDocument/2006/relationships/oleObject" Target="../embeddings/oleObject80.bin"/><Relationship Id="rId17" Type="http://schemas.openxmlformats.org/officeDocument/2006/relationships/oleObject" Target="../embeddings/oleObject73.bin"/><Relationship Id="rId39" Type="http://schemas.openxmlformats.org/officeDocument/2006/relationships/oleObject" Target="../embeddings/oleObject82.bin"/><Relationship Id="rId16" Type="http://schemas.openxmlformats.org/officeDocument/2006/relationships/oleObject" Target="../embeddings/oleObject73.bin"/><Relationship Id="rId38" Type="http://schemas.openxmlformats.org/officeDocument/2006/relationships/oleObject" Target="../embeddings/oleObject81.bin"/><Relationship Id="rId19" Type="http://schemas.openxmlformats.org/officeDocument/2006/relationships/oleObject" Target="../embeddings/oleObject74.bin"/><Relationship Id="rId18" Type="http://schemas.openxmlformats.org/officeDocument/2006/relationships/oleObject" Target="../embeddings/oleObject74.bin"/></Relationships>
</file>

<file path=ppt/slides/_rels/slide14.xml.rels><?xml version="1.0" encoding="UTF-8" standalone="yes"?><Relationships xmlns="http://schemas.openxmlformats.org/package/2006/relationships"><Relationship Id="rId40" Type="http://schemas.openxmlformats.org/officeDocument/2006/relationships/oleObject" Target="../embeddings/oleObject97.bin"/><Relationship Id="rId20" Type="http://schemas.openxmlformats.org/officeDocument/2006/relationships/image" Target="../media/image26.png"/><Relationship Id="rId22" Type="http://schemas.openxmlformats.org/officeDocument/2006/relationships/oleObject" Target="../embeddings/oleObject90.bin"/><Relationship Id="rId21" Type="http://schemas.openxmlformats.org/officeDocument/2006/relationships/oleObject" Target="../embeddings/oleObject90.bin"/><Relationship Id="rId24" Type="http://schemas.openxmlformats.org/officeDocument/2006/relationships/oleObject" Target="../embeddings/oleObject91.bin"/><Relationship Id="rId23"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vmlDrawing" Target="../drawings/vmlDrawing7.vml"/><Relationship Id="rId4" Type="http://schemas.openxmlformats.org/officeDocument/2006/relationships/oleObject" Target="../embeddings/oleObject83.bin"/><Relationship Id="rId9" Type="http://schemas.openxmlformats.org/officeDocument/2006/relationships/image" Target="../media/image12.png"/><Relationship Id="rId26" Type="http://schemas.openxmlformats.org/officeDocument/2006/relationships/image" Target="../media/image25.png"/><Relationship Id="rId25" Type="http://schemas.openxmlformats.org/officeDocument/2006/relationships/oleObject" Target="../embeddings/oleObject91.bin"/><Relationship Id="rId28" Type="http://schemas.openxmlformats.org/officeDocument/2006/relationships/oleObject" Target="../embeddings/oleObject92.bin"/><Relationship Id="rId27" Type="http://schemas.openxmlformats.org/officeDocument/2006/relationships/oleObject" Target="../embeddings/oleObject92.bin"/><Relationship Id="rId5" Type="http://schemas.openxmlformats.org/officeDocument/2006/relationships/oleObject" Target="../embeddings/oleObject83.bin"/><Relationship Id="rId6" Type="http://schemas.openxmlformats.org/officeDocument/2006/relationships/image" Target="../media/image15.png"/><Relationship Id="rId29" Type="http://schemas.openxmlformats.org/officeDocument/2006/relationships/oleObject" Target="../embeddings/oleObject93.bin"/><Relationship Id="rId7" Type="http://schemas.openxmlformats.org/officeDocument/2006/relationships/oleObject" Target="../embeddings/oleObject84.bin"/><Relationship Id="rId8" Type="http://schemas.openxmlformats.org/officeDocument/2006/relationships/oleObject" Target="../embeddings/oleObject84.bin"/><Relationship Id="rId31" Type="http://schemas.openxmlformats.org/officeDocument/2006/relationships/image" Target="../media/image21.png"/><Relationship Id="rId30" Type="http://schemas.openxmlformats.org/officeDocument/2006/relationships/oleObject" Target="../embeddings/oleObject93.bin"/><Relationship Id="rId11" Type="http://schemas.openxmlformats.org/officeDocument/2006/relationships/oleObject" Target="../embeddings/oleObject85.bin"/><Relationship Id="rId33" Type="http://schemas.openxmlformats.org/officeDocument/2006/relationships/oleObject" Target="../embeddings/oleObject94.bin"/><Relationship Id="rId10" Type="http://schemas.openxmlformats.org/officeDocument/2006/relationships/oleObject" Target="../embeddings/oleObject85.bin"/><Relationship Id="rId32" Type="http://schemas.openxmlformats.org/officeDocument/2006/relationships/oleObject" Target="../embeddings/oleObject94.bin"/><Relationship Id="rId13" Type="http://schemas.openxmlformats.org/officeDocument/2006/relationships/oleObject" Target="../embeddings/oleObject86.bin"/><Relationship Id="rId35" Type="http://schemas.openxmlformats.org/officeDocument/2006/relationships/oleObject" Target="../embeddings/oleObject95.bin"/><Relationship Id="rId12" Type="http://schemas.openxmlformats.org/officeDocument/2006/relationships/oleObject" Target="../embeddings/oleObject86.bin"/><Relationship Id="rId34" Type="http://schemas.openxmlformats.org/officeDocument/2006/relationships/image" Target="../media/image23.png"/><Relationship Id="rId15" Type="http://schemas.openxmlformats.org/officeDocument/2006/relationships/oleObject" Target="../embeddings/oleObject87.bin"/><Relationship Id="rId37" Type="http://schemas.openxmlformats.org/officeDocument/2006/relationships/oleObject" Target="../embeddings/oleObject96.bin"/><Relationship Id="rId14" Type="http://schemas.openxmlformats.org/officeDocument/2006/relationships/oleObject" Target="../embeddings/oleObject87.bin"/><Relationship Id="rId36" Type="http://schemas.openxmlformats.org/officeDocument/2006/relationships/oleObject" Target="../embeddings/oleObject95.bin"/><Relationship Id="rId17" Type="http://schemas.openxmlformats.org/officeDocument/2006/relationships/oleObject" Target="../embeddings/oleObject88.bin"/><Relationship Id="rId39" Type="http://schemas.openxmlformats.org/officeDocument/2006/relationships/oleObject" Target="../embeddings/oleObject97.bin"/><Relationship Id="rId16" Type="http://schemas.openxmlformats.org/officeDocument/2006/relationships/oleObject" Target="../embeddings/oleObject88.bin"/><Relationship Id="rId38" Type="http://schemas.openxmlformats.org/officeDocument/2006/relationships/oleObject" Target="../embeddings/oleObject96.bin"/><Relationship Id="rId19" Type="http://schemas.openxmlformats.org/officeDocument/2006/relationships/oleObject" Target="../embeddings/oleObject89.bin"/><Relationship Id="rId18" Type="http://schemas.openxmlformats.org/officeDocument/2006/relationships/oleObject" Target="../embeddings/oleObject89.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vmlDrawing" Target="../drawings/vmlDrawing8.vml"/><Relationship Id="rId4" Type="http://schemas.openxmlformats.org/officeDocument/2006/relationships/oleObject" Target="../embeddings/oleObject98.bin"/><Relationship Id="rId9" Type="http://schemas.openxmlformats.org/officeDocument/2006/relationships/oleObject" Target="../embeddings/oleObject100.bin"/><Relationship Id="rId5" Type="http://schemas.openxmlformats.org/officeDocument/2006/relationships/oleObject" Target="../embeddings/oleObject98.bin"/><Relationship Id="rId6" Type="http://schemas.openxmlformats.org/officeDocument/2006/relationships/image" Target="../media/image27.png"/><Relationship Id="rId7" Type="http://schemas.openxmlformats.org/officeDocument/2006/relationships/oleObject" Target="../embeddings/oleObject99.bin"/><Relationship Id="rId8" Type="http://schemas.openxmlformats.org/officeDocument/2006/relationships/oleObject" Target="../embeddings/oleObject99.bin"/><Relationship Id="rId10" Type="http://schemas.openxmlformats.org/officeDocument/2006/relationships/oleObject" Target="../embeddings/oleObject100.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vmlDrawing" Target="../drawings/vmlDrawing9.vml"/><Relationship Id="rId4" Type="http://schemas.openxmlformats.org/officeDocument/2006/relationships/oleObject" Target="../embeddings/oleObject101.bin"/><Relationship Id="rId9" Type="http://schemas.openxmlformats.org/officeDocument/2006/relationships/oleObject" Target="../embeddings/oleObject103.bin"/><Relationship Id="rId5" Type="http://schemas.openxmlformats.org/officeDocument/2006/relationships/oleObject" Target="../embeddings/oleObject101.bin"/><Relationship Id="rId6" Type="http://schemas.openxmlformats.org/officeDocument/2006/relationships/image" Target="../media/image27.png"/><Relationship Id="rId7" Type="http://schemas.openxmlformats.org/officeDocument/2006/relationships/oleObject" Target="../embeddings/oleObject102.bin"/><Relationship Id="rId8" Type="http://schemas.openxmlformats.org/officeDocument/2006/relationships/oleObject" Target="../embeddings/oleObject102.bin"/><Relationship Id="rId11" Type="http://schemas.openxmlformats.org/officeDocument/2006/relationships/oleObject" Target="../embeddings/oleObject104.bin"/><Relationship Id="rId10" Type="http://schemas.openxmlformats.org/officeDocument/2006/relationships/oleObject" Target="../embeddings/oleObject103.bin"/><Relationship Id="rId13" Type="http://schemas.openxmlformats.org/officeDocument/2006/relationships/oleObject" Target="../embeddings/oleObject105.bin"/><Relationship Id="rId12" Type="http://schemas.openxmlformats.org/officeDocument/2006/relationships/oleObject" Target="../embeddings/oleObject104.bin"/><Relationship Id="rId14" Type="http://schemas.openxmlformats.org/officeDocument/2006/relationships/oleObject" Target="../embeddings/oleObject105.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vmlDrawing" Target="../drawings/vmlDrawing10.vml"/><Relationship Id="rId4" Type="http://schemas.openxmlformats.org/officeDocument/2006/relationships/oleObject" Target="../embeddings/oleObject106.bin"/><Relationship Id="rId9" Type="http://schemas.openxmlformats.org/officeDocument/2006/relationships/oleObject" Target="../embeddings/oleObject108.bin"/><Relationship Id="rId5" Type="http://schemas.openxmlformats.org/officeDocument/2006/relationships/oleObject" Target="../embeddings/oleObject106.bin"/><Relationship Id="rId6" Type="http://schemas.openxmlformats.org/officeDocument/2006/relationships/image" Target="../media/image27.png"/><Relationship Id="rId7" Type="http://schemas.openxmlformats.org/officeDocument/2006/relationships/oleObject" Target="../embeddings/oleObject107.bin"/><Relationship Id="rId8" Type="http://schemas.openxmlformats.org/officeDocument/2006/relationships/oleObject" Target="../embeddings/oleObject107.bin"/><Relationship Id="rId11" Type="http://schemas.openxmlformats.org/officeDocument/2006/relationships/oleObject" Target="../embeddings/oleObject109.bin"/><Relationship Id="rId10" Type="http://schemas.openxmlformats.org/officeDocument/2006/relationships/oleObject" Target="../embeddings/oleObject108.bin"/><Relationship Id="rId12" Type="http://schemas.openxmlformats.org/officeDocument/2006/relationships/oleObject" Target="../embeddings/oleObject10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4.png"/></Relationships>
</file>

<file path=ppt/slides/_rels/slide27.xml.rels><?xml version="1.0" encoding="UTF-8" standalone="yes"?><Relationships xmlns="http://schemas.openxmlformats.org/package/2006/relationships"><Relationship Id="rId40" Type="http://schemas.openxmlformats.org/officeDocument/2006/relationships/oleObject" Target="../embeddings/oleObject123.bin"/><Relationship Id="rId20" Type="http://schemas.openxmlformats.org/officeDocument/2006/relationships/oleObject" Target="../embeddings/oleObject116.bin"/><Relationship Id="rId42" Type="http://schemas.openxmlformats.org/officeDocument/2006/relationships/oleObject" Target="../embeddings/oleObject124.bin"/><Relationship Id="rId41" Type="http://schemas.openxmlformats.org/officeDocument/2006/relationships/image" Target="../media/image23.png"/><Relationship Id="rId22" Type="http://schemas.openxmlformats.org/officeDocument/2006/relationships/oleObject" Target="../embeddings/oleObject117.bin"/><Relationship Id="rId21" Type="http://schemas.openxmlformats.org/officeDocument/2006/relationships/image" Target="../media/image37.png"/><Relationship Id="rId43" Type="http://schemas.openxmlformats.org/officeDocument/2006/relationships/oleObject" Target="../embeddings/oleObject124.bin"/><Relationship Id="rId24" Type="http://schemas.openxmlformats.org/officeDocument/2006/relationships/image" Target="../media/image29.png"/><Relationship Id="rId23" Type="http://schemas.openxmlformats.org/officeDocument/2006/relationships/oleObject" Target="../embeddings/oleObject117.bin"/><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vmlDrawing" Target="../drawings/vmlDrawing11.vml"/><Relationship Id="rId4" Type="http://schemas.openxmlformats.org/officeDocument/2006/relationships/oleObject" Target="../embeddings/oleObject110.bin"/><Relationship Id="rId9" Type="http://schemas.openxmlformats.org/officeDocument/2006/relationships/image" Target="../media/image32.png"/><Relationship Id="rId26" Type="http://schemas.openxmlformats.org/officeDocument/2006/relationships/oleObject" Target="../embeddings/oleObject118.bin"/><Relationship Id="rId25" Type="http://schemas.openxmlformats.org/officeDocument/2006/relationships/oleObject" Target="../embeddings/oleObject118.bin"/><Relationship Id="rId28" Type="http://schemas.openxmlformats.org/officeDocument/2006/relationships/oleObject" Target="../embeddings/oleObject119.bin"/><Relationship Id="rId27" Type="http://schemas.openxmlformats.org/officeDocument/2006/relationships/image" Target="../media/image36.png"/><Relationship Id="rId5" Type="http://schemas.openxmlformats.org/officeDocument/2006/relationships/oleObject" Target="../embeddings/oleObject110.bin"/><Relationship Id="rId6" Type="http://schemas.openxmlformats.org/officeDocument/2006/relationships/image" Target="../media/image30.png"/><Relationship Id="rId29" Type="http://schemas.openxmlformats.org/officeDocument/2006/relationships/oleObject" Target="../embeddings/oleObject119.bin"/><Relationship Id="rId7" Type="http://schemas.openxmlformats.org/officeDocument/2006/relationships/oleObject" Target="../embeddings/oleObject111.bin"/><Relationship Id="rId8" Type="http://schemas.openxmlformats.org/officeDocument/2006/relationships/oleObject" Target="../embeddings/oleObject111.bin"/><Relationship Id="rId31" Type="http://schemas.openxmlformats.org/officeDocument/2006/relationships/oleObject" Target="../embeddings/oleObject120.bin"/><Relationship Id="rId30" Type="http://schemas.openxmlformats.org/officeDocument/2006/relationships/oleObject" Target="../embeddings/oleObject120.bin"/><Relationship Id="rId11" Type="http://schemas.openxmlformats.org/officeDocument/2006/relationships/oleObject" Target="../embeddings/oleObject112.bin"/><Relationship Id="rId33" Type="http://schemas.openxmlformats.org/officeDocument/2006/relationships/oleObject" Target="../embeddings/oleObject121.bin"/><Relationship Id="rId10" Type="http://schemas.openxmlformats.org/officeDocument/2006/relationships/oleObject" Target="../embeddings/oleObject112.bin"/><Relationship Id="rId32" Type="http://schemas.openxmlformats.org/officeDocument/2006/relationships/image" Target="../media/image33.png"/><Relationship Id="rId13" Type="http://schemas.openxmlformats.org/officeDocument/2006/relationships/oleObject" Target="../embeddings/oleObject113.bin"/><Relationship Id="rId35" Type="http://schemas.openxmlformats.org/officeDocument/2006/relationships/image" Target="../media/image35.png"/><Relationship Id="rId12" Type="http://schemas.openxmlformats.org/officeDocument/2006/relationships/oleObject" Target="../embeddings/oleObject113.bin"/><Relationship Id="rId34" Type="http://schemas.openxmlformats.org/officeDocument/2006/relationships/oleObject" Target="../embeddings/oleObject121.bin"/><Relationship Id="rId15" Type="http://schemas.openxmlformats.org/officeDocument/2006/relationships/oleObject" Target="../embeddings/oleObject114.bin"/><Relationship Id="rId37" Type="http://schemas.openxmlformats.org/officeDocument/2006/relationships/oleObject" Target="../embeddings/oleObject122.bin"/><Relationship Id="rId14" Type="http://schemas.openxmlformats.org/officeDocument/2006/relationships/oleObject" Target="../embeddings/oleObject114.bin"/><Relationship Id="rId36" Type="http://schemas.openxmlformats.org/officeDocument/2006/relationships/oleObject" Target="../embeddings/oleObject122.bin"/><Relationship Id="rId17" Type="http://schemas.openxmlformats.org/officeDocument/2006/relationships/oleObject" Target="../embeddings/oleObject115.bin"/><Relationship Id="rId39" Type="http://schemas.openxmlformats.org/officeDocument/2006/relationships/oleObject" Target="../embeddings/oleObject123.bin"/><Relationship Id="rId16" Type="http://schemas.openxmlformats.org/officeDocument/2006/relationships/image" Target="../media/image31.png"/><Relationship Id="rId38" Type="http://schemas.openxmlformats.org/officeDocument/2006/relationships/image" Target="../media/image21.png"/><Relationship Id="rId19" Type="http://schemas.openxmlformats.org/officeDocument/2006/relationships/oleObject" Target="../embeddings/oleObject116.bin"/><Relationship Id="rId18" Type="http://schemas.openxmlformats.org/officeDocument/2006/relationships/oleObject" Target="../embeddings/oleObject115.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vmlDrawing" Target="../drawings/vmlDrawing12.vml"/><Relationship Id="rId4" Type="http://schemas.openxmlformats.org/officeDocument/2006/relationships/oleObject" Target="../embeddings/oleObject125.bin"/><Relationship Id="rId9" Type="http://schemas.openxmlformats.org/officeDocument/2006/relationships/image" Target="../media/image32.png"/><Relationship Id="rId5" Type="http://schemas.openxmlformats.org/officeDocument/2006/relationships/oleObject" Target="../embeddings/oleObject125.bin"/><Relationship Id="rId6" Type="http://schemas.openxmlformats.org/officeDocument/2006/relationships/image" Target="../media/image30.png"/><Relationship Id="rId7" Type="http://schemas.openxmlformats.org/officeDocument/2006/relationships/oleObject" Target="../embeddings/oleObject126.bin"/><Relationship Id="rId8" Type="http://schemas.openxmlformats.org/officeDocument/2006/relationships/oleObject" Target="../embeddings/oleObject126.bin"/><Relationship Id="rId11" Type="http://schemas.openxmlformats.org/officeDocument/2006/relationships/oleObject" Target="../embeddings/oleObject127.bin"/><Relationship Id="rId10" Type="http://schemas.openxmlformats.org/officeDocument/2006/relationships/oleObject" Target="../embeddings/oleObject127.bin"/><Relationship Id="rId13" Type="http://schemas.openxmlformats.org/officeDocument/2006/relationships/oleObject" Target="../embeddings/oleObject128.bin"/><Relationship Id="rId12" Type="http://schemas.openxmlformats.org/officeDocument/2006/relationships/oleObject" Target="../embeddings/oleObject128.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2.jpg"/></Relationships>
</file>

<file path=ppt/slides/_rels/slide3.xml.rels><?xml version="1.0" encoding="UTF-8" standalone="yes"?><Relationships xmlns="http://schemas.openxmlformats.org/package/2006/relationships"><Relationship Id="rId40" Type="http://schemas.openxmlformats.org/officeDocument/2006/relationships/oleObject" Target="../embeddings/oleObject16.bin"/><Relationship Id="rId20" Type="http://schemas.openxmlformats.org/officeDocument/2006/relationships/oleObject" Target="../embeddings/oleObject8.bin"/><Relationship Id="rId42" Type="http://schemas.openxmlformats.org/officeDocument/2006/relationships/oleObject" Target="../embeddings/oleObject17.bin"/><Relationship Id="rId41" Type="http://schemas.openxmlformats.org/officeDocument/2006/relationships/image" Target="../media/image5.png"/><Relationship Id="rId22" Type="http://schemas.openxmlformats.org/officeDocument/2006/relationships/oleObject" Target="../embeddings/oleObject9.bin"/><Relationship Id="rId44" Type="http://schemas.openxmlformats.org/officeDocument/2006/relationships/oleObject" Target="../embeddings/oleObject18.bin"/><Relationship Id="rId21" Type="http://schemas.openxmlformats.org/officeDocument/2006/relationships/oleObject" Target="../embeddings/oleObject8.bin"/><Relationship Id="rId43" Type="http://schemas.openxmlformats.org/officeDocument/2006/relationships/oleObject" Target="../embeddings/oleObject17.bin"/><Relationship Id="rId24" Type="http://schemas.openxmlformats.org/officeDocument/2006/relationships/image" Target="../media/image1.png"/><Relationship Id="rId23" Type="http://schemas.openxmlformats.org/officeDocument/2006/relationships/oleObject" Target="../embeddings/oleObject9.bin"/><Relationship Id="rId45" Type="http://schemas.openxmlformats.org/officeDocument/2006/relationships/oleObject" Target="../embeddings/oleObject18.bin"/><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6.png"/><Relationship Id="rId26" Type="http://schemas.openxmlformats.org/officeDocument/2006/relationships/oleObject" Target="../embeddings/oleObject10.bin"/><Relationship Id="rId25" Type="http://schemas.openxmlformats.org/officeDocument/2006/relationships/oleObject" Target="../embeddings/oleObject10.bin"/><Relationship Id="rId28" Type="http://schemas.openxmlformats.org/officeDocument/2006/relationships/oleObject" Target="../embeddings/oleObject11.bin"/><Relationship Id="rId27" Type="http://schemas.openxmlformats.org/officeDocument/2006/relationships/oleObject" Target="../embeddings/oleObject11.bin"/><Relationship Id="rId5" Type="http://schemas.openxmlformats.org/officeDocument/2006/relationships/oleObject" Target="../embeddings/oleObject1.bin"/><Relationship Id="rId6" Type="http://schemas.openxmlformats.org/officeDocument/2006/relationships/image" Target="../media/image2.png"/><Relationship Id="rId29" Type="http://schemas.openxmlformats.org/officeDocument/2006/relationships/image" Target="../media/image3.png"/><Relationship Id="rId7" Type="http://schemas.openxmlformats.org/officeDocument/2006/relationships/oleObject" Target="../embeddings/oleObject2.bin"/><Relationship Id="rId8" Type="http://schemas.openxmlformats.org/officeDocument/2006/relationships/oleObject" Target="../embeddings/oleObject2.bin"/><Relationship Id="rId31" Type="http://schemas.openxmlformats.org/officeDocument/2006/relationships/oleObject" Target="../embeddings/oleObject12.bin"/><Relationship Id="rId30" Type="http://schemas.openxmlformats.org/officeDocument/2006/relationships/oleObject" Target="../embeddings/oleObject12.bin"/><Relationship Id="rId11" Type="http://schemas.openxmlformats.org/officeDocument/2006/relationships/oleObject" Target="../embeddings/oleObject3.bin"/><Relationship Id="rId33" Type="http://schemas.openxmlformats.org/officeDocument/2006/relationships/oleObject" Target="../embeddings/oleObject13.bin"/><Relationship Id="rId10" Type="http://schemas.openxmlformats.org/officeDocument/2006/relationships/oleObject" Target="../embeddings/oleObject3.bin"/><Relationship Id="rId32" Type="http://schemas.openxmlformats.org/officeDocument/2006/relationships/image" Target="../media/image4.png"/><Relationship Id="rId13" Type="http://schemas.openxmlformats.org/officeDocument/2006/relationships/oleObject" Target="../embeddings/oleObject4.bin"/><Relationship Id="rId35" Type="http://schemas.openxmlformats.org/officeDocument/2006/relationships/oleObject" Target="../embeddings/oleObject14.bin"/><Relationship Id="rId12" Type="http://schemas.openxmlformats.org/officeDocument/2006/relationships/oleObject" Target="../embeddings/oleObject4.bin"/><Relationship Id="rId34" Type="http://schemas.openxmlformats.org/officeDocument/2006/relationships/oleObject" Target="../embeddings/oleObject13.bin"/><Relationship Id="rId15" Type="http://schemas.openxmlformats.org/officeDocument/2006/relationships/oleObject" Target="../embeddings/oleObject5.bin"/><Relationship Id="rId37" Type="http://schemas.openxmlformats.org/officeDocument/2006/relationships/oleObject" Target="../embeddings/oleObject15.bin"/><Relationship Id="rId14" Type="http://schemas.openxmlformats.org/officeDocument/2006/relationships/oleObject" Target="../embeddings/oleObject5.bin"/><Relationship Id="rId36" Type="http://schemas.openxmlformats.org/officeDocument/2006/relationships/oleObject" Target="../embeddings/oleObject14.bin"/><Relationship Id="rId17" Type="http://schemas.openxmlformats.org/officeDocument/2006/relationships/oleObject" Target="../embeddings/oleObject6.bin"/><Relationship Id="rId39" Type="http://schemas.openxmlformats.org/officeDocument/2006/relationships/oleObject" Target="../embeddings/oleObject16.bin"/><Relationship Id="rId16" Type="http://schemas.openxmlformats.org/officeDocument/2006/relationships/oleObject" Target="../embeddings/oleObject6.bin"/><Relationship Id="rId38" Type="http://schemas.openxmlformats.org/officeDocument/2006/relationships/oleObject" Target="../embeddings/oleObject15.bin"/><Relationship Id="rId19" Type="http://schemas.openxmlformats.org/officeDocument/2006/relationships/oleObject" Target="../embeddings/oleObject7.bin"/><Relationship Id="rId18" Type="http://schemas.openxmlformats.org/officeDocument/2006/relationships/oleObject" Target="../embeddings/oleObject7.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9.jpg"/><Relationship Id="rId4" Type="http://schemas.openxmlformats.org/officeDocument/2006/relationships/image" Target="../media/image38.jpg"/><Relationship Id="rId5" Type="http://schemas.openxmlformats.org/officeDocument/2006/relationships/image" Target="../media/image45.jpg"/><Relationship Id="rId6" Type="http://schemas.openxmlformats.org/officeDocument/2006/relationships/image" Target="../media/image4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39.jpg"/><Relationship Id="rId4" Type="http://schemas.openxmlformats.org/officeDocument/2006/relationships/image" Target="../media/image38.jpg"/><Relationship Id="rId5" Type="http://schemas.openxmlformats.org/officeDocument/2006/relationships/image" Target="../media/image45.jpg"/><Relationship Id="rId6" Type="http://schemas.openxmlformats.org/officeDocument/2006/relationships/image" Target="../media/image4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39.jpg"/><Relationship Id="rId4" Type="http://schemas.openxmlformats.org/officeDocument/2006/relationships/image" Target="../media/image38.jpg"/><Relationship Id="rId5" Type="http://schemas.openxmlformats.org/officeDocument/2006/relationships/image" Target="../media/image4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20" Type="http://schemas.openxmlformats.org/officeDocument/2006/relationships/image" Target="../media/image48.png"/><Relationship Id="rId22" Type="http://schemas.openxmlformats.org/officeDocument/2006/relationships/oleObject" Target="../embeddings/oleObject135.bin"/><Relationship Id="rId21" Type="http://schemas.openxmlformats.org/officeDocument/2006/relationships/oleObject" Target="../embeddings/oleObject135.bin"/><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vmlDrawing" Target="../drawings/vmlDrawing13.vml"/><Relationship Id="rId4" Type="http://schemas.openxmlformats.org/officeDocument/2006/relationships/oleObject" Target="../embeddings/oleObject129.bin"/><Relationship Id="rId9" Type="http://schemas.openxmlformats.org/officeDocument/2006/relationships/image" Target="../media/image47.png"/><Relationship Id="rId5" Type="http://schemas.openxmlformats.org/officeDocument/2006/relationships/oleObject" Target="../embeddings/oleObject129.bin"/><Relationship Id="rId6" Type="http://schemas.openxmlformats.org/officeDocument/2006/relationships/image" Target="../media/image41.png"/><Relationship Id="rId7" Type="http://schemas.openxmlformats.org/officeDocument/2006/relationships/oleObject" Target="../embeddings/oleObject130.bin"/><Relationship Id="rId8" Type="http://schemas.openxmlformats.org/officeDocument/2006/relationships/oleObject" Target="../embeddings/oleObject130.bin"/><Relationship Id="rId11" Type="http://schemas.openxmlformats.org/officeDocument/2006/relationships/oleObject" Target="../embeddings/oleObject131.bin"/><Relationship Id="rId10" Type="http://schemas.openxmlformats.org/officeDocument/2006/relationships/oleObject" Target="../embeddings/oleObject131.bin"/><Relationship Id="rId13" Type="http://schemas.openxmlformats.org/officeDocument/2006/relationships/oleObject" Target="../embeddings/oleObject132.bin"/><Relationship Id="rId12" Type="http://schemas.openxmlformats.org/officeDocument/2006/relationships/image" Target="../media/image21.png"/><Relationship Id="rId15" Type="http://schemas.openxmlformats.org/officeDocument/2006/relationships/image" Target="../media/image23.png"/><Relationship Id="rId14" Type="http://schemas.openxmlformats.org/officeDocument/2006/relationships/oleObject" Target="../embeddings/oleObject132.bin"/><Relationship Id="rId17" Type="http://schemas.openxmlformats.org/officeDocument/2006/relationships/oleObject" Target="../embeddings/oleObject133.bin"/><Relationship Id="rId16" Type="http://schemas.openxmlformats.org/officeDocument/2006/relationships/oleObject" Target="../embeddings/oleObject133.bin"/><Relationship Id="rId19" Type="http://schemas.openxmlformats.org/officeDocument/2006/relationships/oleObject" Target="../embeddings/oleObject134.bin"/><Relationship Id="rId18" Type="http://schemas.openxmlformats.org/officeDocument/2006/relationships/oleObject" Target="../embeddings/oleObject134.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40" Type="http://schemas.openxmlformats.org/officeDocument/2006/relationships/oleObject" Target="../embeddings/oleObject34.bin"/><Relationship Id="rId20" Type="http://schemas.openxmlformats.org/officeDocument/2006/relationships/oleObject" Target="../embeddings/oleObject26.bin"/><Relationship Id="rId42" Type="http://schemas.openxmlformats.org/officeDocument/2006/relationships/oleObject" Target="../embeddings/oleObject35.bin"/><Relationship Id="rId41" Type="http://schemas.openxmlformats.org/officeDocument/2006/relationships/image" Target="../media/image5.png"/><Relationship Id="rId22" Type="http://schemas.openxmlformats.org/officeDocument/2006/relationships/oleObject" Target="../embeddings/oleObject27.bin"/><Relationship Id="rId44" Type="http://schemas.openxmlformats.org/officeDocument/2006/relationships/oleObject" Target="../embeddings/oleObject36.bin"/><Relationship Id="rId21" Type="http://schemas.openxmlformats.org/officeDocument/2006/relationships/oleObject" Target="../embeddings/oleObject26.bin"/><Relationship Id="rId43" Type="http://schemas.openxmlformats.org/officeDocument/2006/relationships/oleObject" Target="../embeddings/oleObject35.bin"/><Relationship Id="rId24" Type="http://schemas.openxmlformats.org/officeDocument/2006/relationships/image" Target="../media/image1.png"/><Relationship Id="rId23" Type="http://schemas.openxmlformats.org/officeDocument/2006/relationships/oleObject" Target="../embeddings/oleObject27.bin"/><Relationship Id="rId45" Type="http://schemas.openxmlformats.org/officeDocument/2006/relationships/oleObject" Target="../embeddings/oleObject36.bin"/><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vmlDrawing" Target="../drawings/vmlDrawing2.vml"/><Relationship Id="rId4" Type="http://schemas.openxmlformats.org/officeDocument/2006/relationships/oleObject" Target="../embeddings/oleObject19.bin"/><Relationship Id="rId9" Type="http://schemas.openxmlformats.org/officeDocument/2006/relationships/image" Target="../media/image6.png"/><Relationship Id="rId26" Type="http://schemas.openxmlformats.org/officeDocument/2006/relationships/oleObject" Target="../embeddings/oleObject28.bin"/><Relationship Id="rId25" Type="http://schemas.openxmlformats.org/officeDocument/2006/relationships/oleObject" Target="../embeddings/oleObject28.bin"/><Relationship Id="rId28" Type="http://schemas.openxmlformats.org/officeDocument/2006/relationships/oleObject" Target="../embeddings/oleObject29.bin"/><Relationship Id="rId27" Type="http://schemas.openxmlformats.org/officeDocument/2006/relationships/oleObject" Target="../embeddings/oleObject29.bin"/><Relationship Id="rId5" Type="http://schemas.openxmlformats.org/officeDocument/2006/relationships/oleObject" Target="../embeddings/oleObject19.bin"/><Relationship Id="rId6" Type="http://schemas.openxmlformats.org/officeDocument/2006/relationships/image" Target="../media/image2.png"/><Relationship Id="rId29" Type="http://schemas.openxmlformats.org/officeDocument/2006/relationships/image" Target="../media/image3.png"/><Relationship Id="rId7" Type="http://schemas.openxmlformats.org/officeDocument/2006/relationships/oleObject" Target="../embeddings/oleObject20.bin"/><Relationship Id="rId8" Type="http://schemas.openxmlformats.org/officeDocument/2006/relationships/oleObject" Target="../embeddings/oleObject20.bin"/><Relationship Id="rId31" Type="http://schemas.openxmlformats.org/officeDocument/2006/relationships/oleObject" Target="../embeddings/oleObject30.bin"/><Relationship Id="rId30" Type="http://schemas.openxmlformats.org/officeDocument/2006/relationships/oleObject" Target="../embeddings/oleObject30.bin"/><Relationship Id="rId11" Type="http://schemas.openxmlformats.org/officeDocument/2006/relationships/oleObject" Target="../embeddings/oleObject21.bin"/><Relationship Id="rId33" Type="http://schemas.openxmlformats.org/officeDocument/2006/relationships/oleObject" Target="../embeddings/oleObject31.bin"/><Relationship Id="rId10" Type="http://schemas.openxmlformats.org/officeDocument/2006/relationships/oleObject" Target="../embeddings/oleObject21.bin"/><Relationship Id="rId32" Type="http://schemas.openxmlformats.org/officeDocument/2006/relationships/image" Target="../media/image4.png"/><Relationship Id="rId13" Type="http://schemas.openxmlformats.org/officeDocument/2006/relationships/oleObject" Target="../embeddings/oleObject22.bin"/><Relationship Id="rId35" Type="http://schemas.openxmlformats.org/officeDocument/2006/relationships/oleObject" Target="../embeddings/oleObject32.bin"/><Relationship Id="rId12" Type="http://schemas.openxmlformats.org/officeDocument/2006/relationships/oleObject" Target="../embeddings/oleObject22.bin"/><Relationship Id="rId34" Type="http://schemas.openxmlformats.org/officeDocument/2006/relationships/oleObject" Target="../embeddings/oleObject31.bin"/><Relationship Id="rId15" Type="http://schemas.openxmlformats.org/officeDocument/2006/relationships/oleObject" Target="../embeddings/oleObject23.bin"/><Relationship Id="rId37" Type="http://schemas.openxmlformats.org/officeDocument/2006/relationships/oleObject" Target="../embeddings/oleObject33.bin"/><Relationship Id="rId14" Type="http://schemas.openxmlformats.org/officeDocument/2006/relationships/oleObject" Target="../embeddings/oleObject23.bin"/><Relationship Id="rId36" Type="http://schemas.openxmlformats.org/officeDocument/2006/relationships/oleObject" Target="../embeddings/oleObject32.bin"/><Relationship Id="rId17" Type="http://schemas.openxmlformats.org/officeDocument/2006/relationships/oleObject" Target="../embeddings/oleObject24.bin"/><Relationship Id="rId39" Type="http://schemas.openxmlformats.org/officeDocument/2006/relationships/oleObject" Target="../embeddings/oleObject34.bin"/><Relationship Id="rId16" Type="http://schemas.openxmlformats.org/officeDocument/2006/relationships/oleObject" Target="../embeddings/oleObject24.bin"/><Relationship Id="rId38" Type="http://schemas.openxmlformats.org/officeDocument/2006/relationships/oleObject" Target="../embeddings/oleObject33.bin"/><Relationship Id="rId19" Type="http://schemas.openxmlformats.org/officeDocument/2006/relationships/oleObject" Target="../embeddings/oleObject25.bin"/><Relationship Id="rId18" Type="http://schemas.openxmlformats.org/officeDocument/2006/relationships/oleObject" Target="../embeddings/oleObject25.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vmlDrawing" Target="../drawings/vmlDrawing3.vml"/><Relationship Id="rId4" Type="http://schemas.openxmlformats.org/officeDocument/2006/relationships/oleObject" Target="../embeddings/oleObject37.bin"/><Relationship Id="rId5" Type="http://schemas.openxmlformats.org/officeDocument/2006/relationships/oleObject" Target="../embeddings/oleObject37.bin"/><Relationship Id="rId6" Type="http://schemas.openxmlformats.org/officeDocument/2006/relationships/image" Target="../media/image7.png"/><Relationship Id="rId7" Type="http://schemas.openxmlformats.org/officeDocument/2006/relationships/image" Target="../media/image11.png"/><Relationship Id="rId8"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40" Type="http://schemas.openxmlformats.org/officeDocument/2006/relationships/oleObject" Target="../embeddings/oleObject51.bin"/><Relationship Id="rId20" Type="http://schemas.openxmlformats.org/officeDocument/2006/relationships/oleObject" Target="../embeddings/oleObject44.bin"/><Relationship Id="rId42" Type="http://schemas.openxmlformats.org/officeDocument/2006/relationships/oleObject" Target="../embeddings/oleObject52.bin"/><Relationship Id="rId41" Type="http://schemas.openxmlformats.org/officeDocument/2006/relationships/oleObject" Target="../embeddings/oleObject51.bin"/><Relationship Id="rId22" Type="http://schemas.openxmlformats.org/officeDocument/2006/relationships/image" Target="../media/image14.png"/><Relationship Id="rId21" Type="http://schemas.openxmlformats.org/officeDocument/2006/relationships/oleObject" Target="../embeddings/oleObject44.bin"/><Relationship Id="rId43" Type="http://schemas.openxmlformats.org/officeDocument/2006/relationships/oleObject" Target="../embeddings/oleObject52.bin"/><Relationship Id="rId24" Type="http://schemas.openxmlformats.org/officeDocument/2006/relationships/oleObject" Target="../embeddings/oleObject45.bin"/><Relationship Id="rId23" Type="http://schemas.openxmlformats.org/officeDocument/2006/relationships/oleObject" Target="../embeddings/oleObject45.bin"/><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vmlDrawing" Target="../drawings/vmlDrawing4.vml"/><Relationship Id="rId4" Type="http://schemas.openxmlformats.org/officeDocument/2006/relationships/oleObject" Target="../embeddings/oleObject38.bin"/><Relationship Id="rId9" Type="http://schemas.openxmlformats.org/officeDocument/2006/relationships/image" Target="../media/image9.png"/><Relationship Id="rId26" Type="http://schemas.openxmlformats.org/officeDocument/2006/relationships/oleObject" Target="../embeddings/oleObject46.bin"/><Relationship Id="rId25" Type="http://schemas.openxmlformats.org/officeDocument/2006/relationships/image" Target="../media/image10.png"/><Relationship Id="rId28" Type="http://schemas.openxmlformats.org/officeDocument/2006/relationships/image" Target="../media/image18.png"/><Relationship Id="rId27" Type="http://schemas.openxmlformats.org/officeDocument/2006/relationships/oleObject" Target="../embeddings/oleObject46.bin"/><Relationship Id="rId5" Type="http://schemas.openxmlformats.org/officeDocument/2006/relationships/oleObject" Target="../embeddings/oleObject38.bin"/><Relationship Id="rId6" Type="http://schemas.openxmlformats.org/officeDocument/2006/relationships/image" Target="../media/image8.png"/><Relationship Id="rId29" Type="http://schemas.openxmlformats.org/officeDocument/2006/relationships/oleObject" Target="../embeddings/oleObject47.bin"/><Relationship Id="rId7" Type="http://schemas.openxmlformats.org/officeDocument/2006/relationships/oleObject" Target="../embeddings/oleObject39.bin"/><Relationship Id="rId8" Type="http://schemas.openxmlformats.org/officeDocument/2006/relationships/oleObject" Target="../embeddings/oleObject39.bin"/><Relationship Id="rId31" Type="http://schemas.openxmlformats.org/officeDocument/2006/relationships/image" Target="../media/image19.png"/><Relationship Id="rId30" Type="http://schemas.openxmlformats.org/officeDocument/2006/relationships/oleObject" Target="../embeddings/oleObject47.bin"/><Relationship Id="rId11" Type="http://schemas.openxmlformats.org/officeDocument/2006/relationships/oleObject" Target="../embeddings/oleObject40.bin"/><Relationship Id="rId33" Type="http://schemas.openxmlformats.org/officeDocument/2006/relationships/oleObject" Target="../embeddings/oleObject48.bin"/><Relationship Id="rId10" Type="http://schemas.openxmlformats.org/officeDocument/2006/relationships/oleObject" Target="../embeddings/oleObject40.bin"/><Relationship Id="rId32" Type="http://schemas.openxmlformats.org/officeDocument/2006/relationships/oleObject" Target="../embeddings/oleObject48.bin"/><Relationship Id="rId13" Type="http://schemas.openxmlformats.org/officeDocument/2006/relationships/oleObject" Target="../embeddings/oleObject41.bin"/><Relationship Id="rId35" Type="http://schemas.openxmlformats.org/officeDocument/2006/relationships/oleObject" Target="../embeddings/oleObject49.bin"/><Relationship Id="rId12" Type="http://schemas.openxmlformats.org/officeDocument/2006/relationships/image" Target="../media/image2.png"/><Relationship Id="rId34" Type="http://schemas.openxmlformats.org/officeDocument/2006/relationships/image" Target="../media/image3.png"/><Relationship Id="rId15" Type="http://schemas.openxmlformats.org/officeDocument/2006/relationships/image" Target="../media/image6.png"/><Relationship Id="rId37" Type="http://schemas.openxmlformats.org/officeDocument/2006/relationships/image" Target="../media/image4.png"/><Relationship Id="rId14" Type="http://schemas.openxmlformats.org/officeDocument/2006/relationships/oleObject" Target="../embeddings/oleObject41.bin"/><Relationship Id="rId36" Type="http://schemas.openxmlformats.org/officeDocument/2006/relationships/oleObject" Target="../embeddings/oleObject49.bin"/><Relationship Id="rId17" Type="http://schemas.openxmlformats.org/officeDocument/2006/relationships/oleObject" Target="../embeddings/oleObject42.bin"/><Relationship Id="rId39" Type="http://schemas.openxmlformats.org/officeDocument/2006/relationships/oleObject" Target="../embeddings/oleObject50.bin"/><Relationship Id="rId16" Type="http://schemas.openxmlformats.org/officeDocument/2006/relationships/oleObject" Target="../embeddings/oleObject42.bin"/><Relationship Id="rId38" Type="http://schemas.openxmlformats.org/officeDocument/2006/relationships/oleObject" Target="../embeddings/oleObject50.bin"/><Relationship Id="rId19" Type="http://schemas.openxmlformats.org/officeDocument/2006/relationships/oleObject" Target="../embeddings/oleObject43.bin"/><Relationship Id="rId18" Type="http://schemas.openxmlformats.org/officeDocument/2006/relationships/oleObject" Target="../embeddings/oleObject43.bin"/></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Computer Networks &amp; Internet</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Prepared by</a:t>
            </a:r>
            <a:endParaRPr/>
          </a:p>
          <a:p>
            <a:pPr indent="0" lvl="0" marL="0" rtl="0" algn="ctr">
              <a:lnSpc>
                <a:spcPct val="90000"/>
              </a:lnSpc>
              <a:spcBef>
                <a:spcPts val="1000"/>
              </a:spcBef>
              <a:spcAft>
                <a:spcPts val="0"/>
              </a:spcAft>
              <a:buClr>
                <a:schemeClr val="dk1"/>
              </a:buClr>
              <a:buSzPts val="2400"/>
              <a:buNone/>
            </a:pPr>
            <a:r>
              <a:rPr lang="en-US"/>
              <a:t>Risala Tasin Khan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Introduction</a:t>
            </a:r>
            <a:endParaRPr>
              <a:latin typeface="Times New Roman"/>
              <a:ea typeface="Times New Roman"/>
              <a:cs typeface="Times New Roman"/>
              <a:sym typeface="Times New Roman"/>
            </a:endParaRPr>
          </a:p>
        </p:txBody>
      </p:sp>
      <p:sp>
        <p:nvSpPr>
          <p:cNvPr id="936" name="Google Shape;93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a:t>
            </a:r>
            <a:fld id="{00000000-1234-1234-1234-123412341234}" type="slidenum">
              <a:rPr lang="en-US"/>
              <a:t>‹#›</a:t>
            </a:fld>
            <a:endParaRPr/>
          </a:p>
        </p:txBody>
      </p:sp>
      <p:sp>
        <p:nvSpPr>
          <p:cNvPr id="937" name="Google Shape;937;p10"/>
          <p:cNvSpPr txBox="1"/>
          <p:nvPr>
            <p:ph type="title"/>
          </p:nvPr>
        </p:nvSpPr>
        <p:spPr>
          <a:xfrm>
            <a:off x="1752600" y="228600"/>
            <a:ext cx="84582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Network edge: connection-oriented service</a:t>
            </a:r>
            <a:endParaRPr/>
          </a:p>
        </p:txBody>
      </p:sp>
      <p:sp>
        <p:nvSpPr>
          <p:cNvPr id="938" name="Google Shape;938;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Font typeface="Noto Sans Symbols"/>
              <a:buNone/>
            </a:pPr>
            <a:r>
              <a:rPr i="1" lang="en-US" u="sng">
                <a:solidFill>
                  <a:srgbClr val="FF0000"/>
                </a:solidFill>
              </a:rPr>
              <a:t>Goal:</a:t>
            </a:r>
            <a:r>
              <a:rPr lang="en-US" sz="2400"/>
              <a:t> data transfer between end systems</a:t>
            </a:r>
            <a:endParaRPr/>
          </a:p>
          <a:p>
            <a:pPr indent="-228600" lvl="0" marL="228600" rtl="0" algn="l">
              <a:lnSpc>
                <a:spcPct val="90000"/>
              </a:lnSpc>
              <a:spcBef>
                <a:spcPts val="1000"/>
              </a:spcBef>
              <a:spcAft>
                <a:spcPts val="0"/>
              </a:spcAft>
              <a:buClr>
                <a:schemeClr val="dk1"/>
              </a:buClr>
              <a:buSzPts val="2400"/>
              <a:buChar char="•"/>
            </a:pPr>
            <a:r>
              <a:rPr i="1" lang="en-US" sz="2400"/>
              <a:t>handshaking:</a:t>
            </a:r>
            <a:r>
              <a:rPr lang="en-US" sz="2400"/>
              <a:t> setup (prepare for) data transfer ahead of time</a:t>
            </a:r>
            <a:endParaRPr/>
          </a:p>
          <a:p>
            <a:pPr indent="-228600" lvl="1" marL="685800" rtl="0" algn="l">
              <a:lnSpc>
                <a:spcPct val="90000"/>
              </a:lnSpc>
              <a:spcBef>
                <a:spcPts val="500"/>
              </a:spcBef>
              <a:spcAft>
                <a:spcPts val="0"/>
              </a:spcAft>
              <a:buClr>
                <a:schemeClr val="dk1"/>
              </a:buClr>
              <a:buSzPts val="2000"/>
              <a:buChar char="•"/>
            </a:pPr>
            <a:r>
              <a:rPr lang="en-US" sz="2000"/>
              <a:t>Hello, hello back human protocol</a:t>
            </a:r>
            <a:endParaRPr/>
          </a:p>
          <a:p>
            <a:pPr indent="-228600" lvl="1" marL="685800" rtl="0" algn="l">
              <a:lnSpc>
                <a:spcPct val="90000"/>
              </a:lnSpc>
              <a:spcBef>
                <a:spcPts val="500"/>
              </a:spcBef>
              <a:spcAft>
                <a:spcPts val="0"/>
              </a:spcAft>
              <a:buClr>
                <a:srgbClr val="FF0000"/>
              </a:buClr>
              <a:buSzPts val="2000"/>
              <a:buChar char="•"/>
            </a:pPr>
            <a:r>
              <a:rPr i="1" lang="en-US" sz="2000">
                <a:solidFill>
                  <a:srgbClr val="FF0000"/>
                </a:solidFill>
              </a:rPr>
              <a:t>set up “state”</a:t>
            </a:r>
            <a:r>
              <a:rPr lang="en-US" sz="2000"/>
              <a:t> in two communicating hosts</a:t>
            </a:r>
            <a:endParaRPr/>
          </a:p>
          <a:p>
            <a:pPr indent="-228600" lvl="0" marL="228600" rtl="0" algn="l">
              <a:lnSpc>
                <a:spcPct val="90000"/>
              </a:lnSpc>
              <a:spcBef>
                <a:spcPts val="1000"/>
              </a:spcBef>
              <a:spcAft>
                <a:spcPts val="0"/>
              </a:spcAft>
              <a:buClr>
                <a:schemeClr val="dk1"/>
              </a:buClr>
              <a:buSzPts val="2400"/>
              <a:buChar char="•"/>
            </a:pPr>
            <a:r>
              <a:rPr lang="en-US" sz="2400"/>
              <a:t>TCP - Transmission Control Protocol </a:t>
            </a:r>
            <a:endParaRPr/>
          </a:p>
          <a:p>
            <a:pPr indent="-228600" lvl="1" marL="685800" rtl="0" algn="l">
              <a:lnSpc>
                <a:spcPct val="90000"/>
              </a:lnSpc>
              <a:spcBef>
                <a:spcPts val="500"/>
              </a:spcBef>
              <a:spcAft>
                <a:spcPts val="0"/>
              </a:spcAft>
              <a:buClr>
                <a:schemeClr val="dk1"/>
              </a:buClr>
              <a:buSzPts val="2000"/>
              <a:buChar char="•"/>
            </a:pPr>
            <a:r>
              <a:rPr lang="en-US" sz="2000"/>
              <a:t>Internet’s connection-oriented service</a:t>
            </a:r>
            <a:endParaRPr/>
          </a:p>
          <a:p>
            <a:pPr indent="-101600" lvl="1" marL="685800" rtl="0" algn="l">
              <a:lnSpc>
                <a:spcPct val="90000"/>
              </a:lnSpc>
              <a:spcBef>
                <a:spcPts val="500"/>
              </a:spcBef>
              <a:spcAft>
                <a:spcPts val="0"/>
              </a:spcAft>
              <a:buClr>
                <a:schemeClr val="dk1"/>
              </a:buClr>
              <a:buSzPts val="2000"/>
              <a:buNone/>
            </a:pPr>
            <a:r>
              <a:t/>
            </a:r>
            <a:endParaRPr sz="2000"/>
          </a:p>
        </p:txBody>
      </p:sp>
      <p:sp>
        <p:nvSpPr>
          <p:cNvPr id="939" name="Google Shape;939;p10"/>
          <p:cNvSpPr txBox="1"/>
          <p:nvPr>
            <p:ph idx="2" type="body"/>
          </p:nvPr>
        </p:nvSpPr>
        <p:spPr>
          <a:xfrm>
            <a:off x="6019800" y="1600200"/>
            <a:ext cx="4191000" cy="4648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Font typeface="Noto Sans Symbols"/>
              <a:buNone/>
            </a:pPr>
            <a:r>
              <a:rPr lang="en-US" u="sng">
                <a:solidFill>
                  <a:srgbClr val="FF0000"/>
                </a:solidFill>
              </a:rPr>
              <a:t>TCP service</a:t>
            </a:r>
            <a:r>
              <a:rPr lang="en-US" sz="2400" u="sng">
                <a:solidFill>
                  <a:srgbClr val="FF0000"/>
                </a:solidFill>
              </a:rPr>
              <a:t> </a:t>
            </a:r>
            <a:r>
              <a:rPr lang="en-US" sz="2400"/>
              <a:t>[RFC 793]</a:t>
            </a:r>
            <a:endParaRPr/>
          </a:p>
          <a:p>
            <a:pPr indent="-228600" lvl="0" marL="228600" rtl="0" algn="l">
              <a:lnSpc>
                <a:spcPct val="90000"/>
              </a:lnSpc>
              <a:spcBef>
                <a:spcPts val="1000"/>
              </a:spcBef>
              <a:spcAft>
                <a:spcPts val="0"/>
              </a:spcAft>
              <a:buClr>
                <a:schemeClr val="dk1"/>
              </a:buClr>
              <a:buSzPts val="2400"/>
              <a:buChar char="•"/>
            </a:pPr>
            <a:r>
              <a:rPr i="1" lang="en-US" sz="2400"/>
              <a:t>reliable, in-order</a:t>
            </a:r>
            <a:r>
              <a:rPr lang="en-US" sz="2400"/>
              <a:t> byte-stream data transfer</a:t>
            </a:r>
            <a:endParaRPr/>
          </a:p>
          <a:p>
            <a:pPr indent="-228600" lvl="1" marL="685800" rtl="0" algn="l">
              <a:lnSpc>
                <a:spcPct val="90000"/>
              </a:lnSpc>
              <a:spcBef>
                <a:spcPts val="500"/>
              </a:spcBef>
              <a:spcAft>
                <a:spcPts val="0"/>
              </a:spcAft>
              <a:buClr>
                <a:schemeClr val="dk1"/>
              </a:buClr>
              <a:buSzPts val="2000"/>
              <a:buChar char="•"/>
            </a:pPr>
            <a:r>
              <a:rPr lang="en-US" sz="2000"/>
              <a:t>loss: acknowledgements and retransmissions</a:t>
            </a:r>
            <a:endParaRPr/>
          </a:p>
          <a:p>
            <a:pPr indent="-228600" lvl="0" marL="228600" rtl="0" algn="l">
              <a:lnSpc>
                <a:spcPct val="90000"/>
              </a:lnSpc>
              <a:spcBef>
                <a:spcPts val="1000"/>
              </a:spcBef>
              <a:spcAft>
                <a:spcPts val="0"/>
              </a:spcAft>
              <a:buClr>
                <a:schemeClr val="dk1"/>
              </a:buClr>
              <a:buSzPts val="2400"/>
              <a:buChar char="•"/>
            </a:pPr>
            <a:r>
              <a:rPr i="1" lang="en-US" sz="2400"/>
              <a:t>flow control:</a:t>
            </a:r>
            <a:r>
              <a:rPr lang="en-US" sz="2400"/>
              <a:t> </a:t>
            </a:r>
            <a:endParaRPr/>
          </a:p>
          <a:p>
            <a:pPr indent="-228600" lvl="1" marL="685800" rtl="0" algn="l">
              <a:lnSpc>
                <a:spcPct val="90000"/>
              </a:lnSpc>
              <a:spcBef>
                <a:spcPts val="500"/>
              </a:spcBef>
              <a:spcAft>
                <a:spcPts val="0"/>
              </a:spcAft>
              <a:buClr>
                <a:schemeClr val="dk1"/>
              </a:buClr>
              <a:buSzPts val="2000"/>
              <a:buChar char="•"/>
            </a:pPr>
            <a:r>
              <a:rPr lang="en-US" sz="2000"/>
              <a:t>sender won’t overwhelm receiver</a:t>
            </a:r>
            <a:endParaRPr/>
          </a:p>
          <a:p>
            <a:pPr indent="-228600" lvl="0" marL="228600" rtl="0" algn="l">
              <a:lnSpc>
                <a:spcPct val="90000"/>
              </a:lnSpc>
              <a:spcBef>
                <a:spcPts val="1000"/>
              </a:spcBef>
              <a:spcAft>
                <a:spcPts val="0"/>
              </a:spcAft>
              <a:buClr>
                <a:schemeClr val="dk1"/>
              </a:buClr>
              <a:buSzPts val="2400"/>
              <a:buChar char="•"/>
            </a:pPr>
            <a:r>
              <a:rPr i="1" lang="en-US" sz="2400"/>
              <a:t>congestion control:</a:t>
            </a:r>
            <a:r>
              <a:rPr lang="en-US" sz="2400"/>
              <a:t> </a:t>
            </a:r>
            <a:endParaRPr/>
          </a:p>
          <a:p>
            <a:pPr indent="-228600" lvl="1" marL="685800" rtl="0" algn="l">
              <a:lnSpc>
                <a:spcPct val="90000"/>
              </a:lnSpc>
              <a:spcBef>
                <a:spcPts val="500"/>
              </a:spcBef>
              <a:spcAft>
                <a:spcPts val="0"/>
              </a:spcAft>
              <a:buClr>
                <a:schemeClr val="dk1"/>
              </a:buClr>
              <a:buSzPts val="2000"/>
              <a:buChar char="•"/>
            </a:pPr>
            <a:r>
              <a:rPr lang="en-US" sz="2000"/>
              <a:t>senders “slow down sending rate” when network congested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Introduction</a:t>
            </a:r>
            <a:endParaRPr>
              <a:latin typeface="Times New Roman"/>
              <a:ea typeface="Times New Roman"/>
              <a:cs typeface="Times New Roman"/>
              <a:sym typeface="Times New Roman"/>
            </a:endParaRPr>
          </a:p>
        </p:txBody>
      </p:sp>
      <p:sp>
        <p:nvSpPr>
          <p:cNvPr id="946" name="Google Shape;94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a:t>
            </a:r>
            <a:fld id="{00000000-1234-1234-1234-123412341234}" type="slidenum">
              <a:rPr lang="en-US"/>
              <a:t>‹#›</a:t>
            </a:fld>
            <a:endParaRPr/>
          </a:p>
        </p:txBody>
      </p:sp>
      <p:sp>
        <p:nvSpPr>
          <p:cNvPr id="947" name="Google Shape;947;p11"/>
          <p:cNvSpPr txBox="1"/>
          <p:nvPr>
            <p:ph type="title"/>
          </p:nvPr>
        </p:nvSpPr>
        <p:spPr>
          <a:xfrm>
            <a:off x="1752600" y="228600"/>
            <a:ext cx="84582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Network edge: connectionless service</a:t>
            </a:r>
            <a:endParaRPr/>
          </a:p>
        </p:txBody>
      </p:sp>
      <p:sp>
        <p:nvSpPr>
          <p:cNvPr id="948" name="Google Shape;948;p11"/>
          <p:cNvSpPr txBox="1"/>
          <p:nvPr>
            <p:ph idx="1" type="body"/>
          </p:nvPr>
        </p:nvSpPr>
        <p:spPr>
          <a:xfrm>
            <a:off x="2057400" y="1600200"/>
            <a:ext cx="4038600" cy="4648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Font typeface="Noto Sans Symbols"/>
              <a:buNone/>
            </a:pPr>
            <a:r>
              <a:rPr i="1" lang="en-US" u="sng">
                <a:solidFill>
                  <a:srgbClr val="FF0000"/>
                </a:solidFill>
              </a:rPr>
              <a:t>Goal:</a:t>
            </a:r>
            <a:r>
              <a:rPr lang="en-US" sz="2400"/>
              <a:t> data transfer between end systems</a:t>
            </a:r>
            <a:endParaRPr/>
          </a:p>
          <a:p>
            <a:pPr indent="-228600" lvl="1" marL="685800" rtl="0" algn="l">
              <a:lnSpc>
                <a:spcPct val="90000"/>
              </a:lnSpc>
              <a:spcBef>
                <a:spcPts val="500"/>
              </a:spcBef>
              <a:spcAft>
                <a:spcPts val="0"/>
              </a:spcAft>
              <a:buClr>
                <a:schemeClr val="dk1"/>
              </a:buClr>
              <a:buSzPts val="2000"/>
              <a:buChar char="•"/>
            </a:pPr>
            <a:r>
              <a:rPr lang="en-US" sz="2000"/>
              <a:t>same as before!</a:t>
            </a:r>
            <a:endParaRPr/>
          </a:p>
          <a:p>
            <a:pPr indent="-228600" lvl="0" marL="228600" rtl="0" algn="l">
              <a:lnSpc>
                <a:spcPct val="90000"/>
              </a:lnSpc>
              <a:spcBef>
                <a:spcPts val="1000"/>
              </a:spcBef>
              <a:spcAft>
                <a:spcPts val="0"/>
              </a:spcAft>
              <a:buClr>
                <a:srgbClr val="FF0000"/>
              </a:buClr>
              <a:buSzPts val="2400"/>
              <a:buChar char="•"/>
            </a:pPr>
            <a:r>
              <a:rPr lang="en-US" sz="2400">
                <a:solidFill>
                  <a:srgbClr val="FF0000"/>
                </a:solidFill>
              </a:rPr>
              <a:t>UDP</a:t>
            </a:r>
            <a:r>
              <a:rPr lang="en-US" sz="2400"/>
              <a:t> - User Datagram Protocol [RFC 768]: </a:t>
            </a:r>
            <a:endParaRPr/>
          </a:p>
          <a:p>
            <a:pPr indent="-228600" lvl="1" marL="685800" rtl="0" algn="l">
              <a:lnSpc>
                <a:spcPct val="90000"/>
              </a:lnSpc>
              <a:spcBef>
                <a:spcPts val="500"/>
              </a:spcBef>
              <a:spcAft>
                <a:spcPts val="0"/>
              </a:spcAft>
              <a:buClr>
                <a:schemeClr val="dk1"/>
              </a:buClr>
              <a:buSzPts val="2400"/>
              <a:buChar char="•"/>
            </a:pPr>
            <a:r>
              <a:rPr lang="en-US"/>
              <a:t>connectionless </a:t>
            </a:r>
            <a:endParaRPr/>
          </a:p>
          <a:p>
            <a:pPr indent="-228600" lvl="1" marL="685800" rtl="0" algn="l">
              <a:lnSpc>
                <a:spcPct val="90000"/>
              </a:lnSpc>
              <a:spcBef>
                <a:spcPts val="500"/>
              </a:spcBef>
              <a:spcAft>
                <a:spcPts val="0"/>
              </a:spcAft>
              <a:buClr>
                <a:schemeClr val="dk1"/>
              </a:buClr>
              <a:buSzPts val="2400"/>
              <a:buChar char="•"/>
            </a:pPr>
            <a:r>
              <a:rPr lang="en-US"/>
              <a:t>unreliable data transfer</a:t>
            </a:r>
            <a:endParaRPr/>
          </a:p>
          <a:p>
            <a:pPr indent="-228600" lvl="1" marL="685800" rtl="0" algn="l">
              <a:lnSpc>
                <a:spcPct val="90000"/>
              </a:lnSpc>
              <a:spcBef>
                <a:spcPts val="500"/>
              </a:spcBef>
              <a:spcAft>
                <a:spcPts val="0"/>
              </a:spcAft>
              <a:buClr>
                <a:schemeClr val="dk1"/>
              </a:buClr>
              <a:buSzPts val="2400"/>
              <a:buChar char="•"/>
            </a:pPr>
            <a:r>
              <a:rPr lang="en-US"/>
              <a:t>no flow control</a:t>
            </a:r>
            <a:endParaRPr/>
          </a:p>
          <a:p>
            <a:pPr indent="-228600" lvl="1" marL="685800" rtl="0" algn="l">
              <a:lnSpc>
                <a:spcPct val="90000"/>
              </a:lnSpc>
              <a:spcBef>
                <a:spcPts val="500"/>
              </a:spcBef>
              <a:spcAft>
                <a:spcPts val="0"/>
              </a:spcAft>
              <a:buClr>
                <a:schemeClr val="dk1"/>
              </a:buClr>
              <a:buSzPts val="2400"/>
              <a:buChar char="•"/>
            </a:pPr>
            <a:r>
              <a:rPr lang="en-US"/>
              <a:t>no congestion control</a:t>
            </a:r>
            <a:endParaRPr/>
          </a:p>
        </p:txBody>
      </p:sp>
      <p:sp>
        <p:nvSpPr>
          <p:cNvPr id="949" name="Google Shape;949;p11"/>
          <p:cNvSpPr txBox="1"/>
          <p:nvPr>
            <p:ph idx="2" type="body"/>
          </p:nvPr>
        </p:nvSpPr>
        <p:spPr>
          <a:xfrm>
            <a:off x="6553200" y="1600200"/>
            <a:ext cx="3886200" cy="4648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Font typeface="Noto Sans Symbols"/>
              <a:buNone/>
            </a:pPr>
            <a:r>
              <a:rPr lang="en-US" u="sng">
                <a:solidFill>
                  <a:srgbClr val="FF0000"/>
                </a:solidFill>
              </a:rPr>
              <a:t>App’s using TCP:</a:t>
            </a:r>
            <a:r>
              <a:rPr i="1" lang="en-US" sz="2400"/>
              <a:t> </a:t>
            </a:r>
            <a:endParaRPr/>
          </a:p>
          <a:p>
            <a:pPr indent="-228600" lvl="0" marL="228600" rtl="0" algn="l">
              <a:lnSpc>
                <a:spcPct val="90000"/>
              </a:lnSpc>
              <a:spcBef>
                <a:spcPts val="1000"/>
              </a:spcBef>
              <a:spcAft>
                <a:spcPts val="0"/>
              </a:spcAft>
              <a:buClr>
                <a:schemeClr val="dk1"/>
              </a:buClr>
              <a:buSzPts val="2400"/>
              <a:buChar char="•"/>
            </a:pPr>
            <a:r>
              <a:rPr lang="en-US" sz="2400"/>
              <a:t>HTTP (Web), FTP (file transfer), Telnet (remote login), SMTP (email)</a:t>
            </a:r>
            <a:endParaRPr/>
          </a:p>
          <a:p>
            <a:pPr indent="-228600" lvl="0" marL="228600" rtl="0" algn="l">
              <a:lnSpc>
                <a:spcPct val="90000"/>
              </a:lnSpc>
              <a:spcBef>
                <a:spcPts val="1000"/>
              </a:spcBef>
              <a:spcAft>
                <a:spcPts val="0"/>
              </a:spcAft>
              <a:buClr>
                <a:schemeClr val="dk1"/>
              </a:buClr>
              <a:buSzPts val="2400"/>
              <a:buFont typeface="Noto Sans Symbols"/>
              <a:buNone/>
            </a:pPr>
            <a:r>
              <a:t/>
            </a:r>
            <a:endParaRPr sz="2400"/>
          </a:p>
          <a:p>
            <a:pPr indent="-228600" lvl="0" marL="228600" rtl="0" algn="l">
              <a:lnSpc>
                <a:spcPct val="90000"/>
              </a:lnSpc>
              <a:spcBef>
                <a:spcPts val="1000"/>
              </a:spcBef>
              <a:spcAft>
                <a:spcPts val="0"/>
              </a:spcAft>
              <a:buClr>
                <a:srgbClr val="FF0000"/>
              </a:buClr>
              <a:buSzPts val="2800"/>
              <a:buFont typeface="Noto Sans Symbols"/>
              <a:buNone/>
            </a:pPr>
            <a:r>
              <a:rPr lang="en-US" u="sng">
                <a:solidFill>
                  <a:srgbClr val="FF0000"/>
                </a:solidFill>
              </a:rPr>
              <a:t>App’s using UDP:</a:t>
            </a:r>
            <a:endParaRPr>
              <a:solidFill>
                <a:srgbClr val="FF0000"/>
              </a:solidFill>
            </a:endParaRPr>
          </a:p>
          <a:p>
            <a:pPr indent="-228600" lvl="0" marL="228600" rtl="0" algn="l">
              <a:lnSpc>
                <a:spcPct val="90000"/>
              </a:lnSpc>
              <a:spcBef>
                <a:spcPts val="1000"/>
              </a:spcBef>
              <a:spcAft>
                <a:spcPts val="0"/>
              </a:spcAft>
              <a:buClr>
                <a:schemeClr val="dk1"/>
              </a:buClr>
              <a:buSzPts val="2400"/>
              <a:buChar char="•"/>
            </a:pPr>
            <a:r>
              <a:rPr lang="en-US" sz="2400"/>
              <a:t>streaming media, teleconferencing, DNS, Internet telephony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slide:</a:t>
            </a:r>
            <a:endParaRPr/>
          </a:p>
        </p:txBody>
      </p:sp>
      <p:sp>
        <p:nvSpPr>
          <p:cNvPr id="956" name="Google Shape;95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400"/>
              <a:buFont typeface="Noto Sans Symbols"/>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957" name="Google Shape;95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Network Core</a:t>
            </a:r>
            <a:endParaRPr/>
          </a:p>
        </p:txBody>
      </p:sp>
      <p:sp>
        <p:nvSpPr>
          <p:cNvPr id="958" name="Google Shape;958;p12"/>
          <p:cNvSpPr txBox="1"/>
          <p:nvPr>
            <p:ph idx="1" type="body"/>
          </p:nvPr>
        </p:nvSpPr>
        <p:spPr>
          <a:xfrm>
            <a:off x="2057400" y="1600200"/>
            <a:ext cx="4262438" cy="4648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mesh of interconnected routers</a:t>
            </a:r>
            <a:endParaRPr/>
          </a:p>
          <a:p>
            <a:pPr indent="-127000" lvl="2" marL="1143000" rtl="0" algn="l">
              <a:lnSpc>
                <a:spcPct val="90000"/>
              </a:lnSpc>
              <a:spcBef>
                <a:spcPts val="500"/>
              </a:spcBef>
              <a:spcAft>
                <a:spcPts val="0"/>
              </a:spcAft>
              <a:buClr>
                <a:schemeClr val="dk1"/>
              </a:buClr>
              <a:buSzPts val="1600"/>
              <a:buNone/>
            </a:pPr>
            <a:r>
              <a:t/>
            </a:r>
            <a:endParaRPr sz="1600"/>
          </a:p>
          <a:p>
            <a:pPr indent="-228600" lvl="0" marL="228600" rtl="0" algn="l">
              <a:lnSpc>
                <a:spcPct val="90000"/>
              </a:lnSpc>
              <a:spcBef>
                <a:spcPts val="1000"/>
              </a:spcBef>
              <a:spcAft>
                <a:spcPts val="0"/>
              </a:spcAft>
              <a:buClr>
                <a:srgbClr val="FF0000"/>
              </a:buClr>
              <a:buSzPts val="2400"/>
              <a:buChar char="•"/>
            </a:pPr>
            <a:r>
              <a:rPr i="1" lang="en-US" sz="2400" u="sng">
                <a:solidFill>
                  <a:srgbClr val="FF0000"/>
                </a:solidFill>
              </a:rPr>
              <a:t>the</a:t>
            </a:r>
            <a:r>
              <a:rPr lang="en-US" sz="2400">
                <a:solidFill>
                  <a:srgbClr val="FF0000"/>
                </a:solidFill>
              </a:rPr>
              <a:t> fundamental question:</a:t>
            </a:r>
            <a:r>
              <a:rPr lang="en-US" sz="2400"/>
              <a:t> </a:t>
            </a:r>
            <a:endParaRPr/>
          </a:p>
          <a:p>
            <a:pPr indent="0" lvl="0" marL="0" rtl="0" algn="l">
              <a:lnSpc>
                <a:spcPct val="90000"/>
              </a:lnSpc>
              <a:spcBef>
                <a:spcPts val="1000"/>
              </a:spcBef>
              <a:spcAft>
                <a:spcPts val="0"/>
              </a:spcAft>
              <a:buClr>
                <a:schemeClr val="dk1"/>
              </a:buClr>
              <a:buSzPts val="2400"/>
              <a:buNone/>
            </a:pPr>
            <a:r>
              <a:rPr lang="en-US" sz="2400"/>
              <a:t>how is data transferred through net?</a:t>
            </a:r>
            <a:endParaRPr/>
          </a:p>
          <a:p>
            <a:pPr indent="-228600" lvl="1" marL="685800" rtl="0" algn="l">
              <a:lnSpc>
                <a:spcPct val="90000"/>
              </a:lnSpc>
              <a:spcBef>
                <a:spcPts val="500"/>
              </a:spcBef>
              <a:spcAft>
                <a:spcPts val="0"/>
              </a:spcAft>
              <a:buClr>
                <a:srgbClr val="FF0000"/>
              </a:buClr>
              <a:buSzPts val="2400"/>
              <a:buChar char="•"/>
            </a:pPr>
            <a:r>
              <a:rPr lang="en-US">
                <a:solidFill>
                  <a:srgbClr val="FF0000"/>
                </a:solidFill>
              </a:rPr>
              <a:t>circuit switching:</a:t>
            </a:r>
            <a:r>
              <a:rPr lang="en-US"/>
              <a:t> dedicated circuit per call: telephone net</a:t>
            </a:r>
            <a:endParaRPr/>
          </a:p>
          <a:p>
            <a:pPr indent="-228600" lvl="1" marL="685800" rtl="0" algn="l">
              <a:lnSpc>
                <a:spcPct val="90000"/>
              </a:lnSpc>
              <a:spcBef>
                <a:spcPts val="500"/>
              </a:spcBef>
              <a:spcAft>
                <a:spcPts val="0"/>
              </a:spcAft>
              <a:buClr>
                <a:srgbClr val="FF0000"/>
              </a:buClr>
              <a:buSzPts val="2400"/>
              <a:buChar char="•"/>
            </a:pPr>
            <a:r>
              <a:rPr lang="en-US">
                <a:solidFill>
                  <a:srgbClr val="FF0000"/>
                </a:solidFill>
              </a:rPr>
              <a:t>packet-switching:</a:t>
            </a:r>
            <a:r>
              <a:rPr lang="en-US"/>
              <a:t> data sent through net in discrete “chunks”</a:t>
            </a:r>
            <a:endParaRPr sz="2000"/>
          </a:p>
        </p:txBody>
      </p:sp>
      <p:sp>
        <p:nvSpPr>
          <p:cNvPr id="959" name="Google Shape;959;p12"/>
          <p:cNvSpPr/>
          <p:nvPr/>
        </p:nvSpPr>
        <p:spPr>
          <a:xfrm>
            <a:off x="8293100" y="2193926"/>
            <a:ext cx="1798638" cy="1674813"/>
          </a:xfrm>
          <a:custGeom>
            <a:rect b="b" l="l" r="r" t="t"/>
            <a:pathLst>
              <a:path extrusionOk="0" h="1255" w="1292">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0" name="Google Shape;960;p12"/>
          <p:cNvSpPr/>
          <p:nvPr/>
        </p:nvSpPr>
        <p:spPr>
          <a:xfrm>
            <a:off x="6413500" y="2051050"/>
            <a:ext cx="1866900" cy="1589088"/>
          </a:xfrm>
          <a:custGeom>
            <a:rect b="b" l="l" r="r" t="t"/>
            <a:pathLst>
              <a:path extrusionOk="0" h="1191" w="1340">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1" name="Google Shape;961;p12"/>
          <p:cNvSpPr/>
          <p:nvPr/>
        </p:nvSpPr>
        <p:spPr>
          <a:xfrm>
            <a:off x="6781801" y="3502026"/>
            <a:ext cx="2974975" cy="2219325"/>
          </a:xfrm>
          <a:custGeom>
            <a:rect b="b" l="l" r="r" t="t"/>
            <a:pathLst>
              <a:path extrusionOk="0" h="1662" w="2135">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62" name="Google Shape;962;p12"/>
          <p:cNvGrpSpPr/>
          <p:nvPr/>
        </p:nvGrpSpPr>
        <p:grpSpPr>
          <a:xfrm>
            <a:off x="6530976" y="2185989"/>
            <a:ext cx="733425" cy="319087"/>
            <a:chOff x="3552" y="246"/>
            <a:chExt cx="527" cy="248"/>
          </a:xfrm>
        </p:grpSpPr>
        <p:graphicFrame>
          <p:nvGraphicFramePr>
            <p:cNvPr id="963" name="Google Shape;963;p12"/>
            <p:cNvGraphicFramePr/>
            <p:nvPr/>
          </p:nvGraphicFramePr>
          <p:xfrm>
            <a:off x="3552" y="246"/>
            <a:ext cx="299" cy="248"/>
          </p:xfrm>
          <a:graphic>
            <a:graphicData uri="http://schemas.openxmlformats.org/presentationml/2006/ole">
              <mc:AlternateContent>
                <mc:Choice Requires="v">
                  <p:oleObj r:id="rId4" imgH="248" imgW="299" progId="MS_ClipArt_Gallery.2" spid="_x0000_s1">
                    <p:embed/>
                  </p:oleObj>
                </mc:Choice>
                <mc:Fallback>
                  <p:oleObj r:id="rId5" imgH="248" imgW="299" progId="MS_ClipArt_Gallery.2">
                    <p:embed/>
                    <p:pic>
                      <p:nvPicPr>
                        <p:cNvPr id="963" name="Google Shape;963;p12"/>
                        <p:cNvPicPr preferRelativeResize="0"/>
                        <p:nvPr/>
                      </p:nvPicPr>
                      <p:blipFill rotWithShape="1">
                        <a:blip r:embed="rId6">
                          <a:alphaModFix/>
                        </a:blip>
                        <a:srcRect b="0" l="0" r="0" t="0"/>
                        <a:stretch/>
                      </p:blipFill>
                      <p:spPr>
                        <a:xfrm>
                          <a:off x="3552" y="246"/>
                          <a:ext cx="299" cy="248"/>
                        </a:xfrm>
                        <a:prstGeom prst="rect">
                          <a:avLst/>
                        </a:prstGeom>
                        <a:noFill/>
                        <a:ln>
                          <a:noFill/>
                        </a:ln>
                      </p:spPr>
                    </p:pic>
                  </p:oleObj>
                </mc:Fallback>
              </mc:AlternateContent>
            </a:graphicData>
          </a:graphic>
        </p:graphicFrame>
        <p:graphicFrame>
          <p:nvGraphicFramePr>
            <p:cNvPr id="964" name="Google Shape;964;p12"/>
            <p:cNvGraphicFramePr/>
            <p:nvPr/>
          </p:nvGraphicFramePr>
          <p:xfrm>
            <a:off x="3878" y="338"/>
            <a:ext cx="201" cy="144"/>
          </p:xfrm>
          <a:graphic>
            <a:graphicData uri="http://schemas.openxmlformats.org/presentationml/2006/ole">
              <mc:AlternateContent>
                <mc:Choice Requires="v">
                  <p:oleObj r:id="rId7" imgH="144" imgW="201" progId="MS_ClipArt_Gallery.2" spid="_x0000_s2">
                    <p:embed/>
                  </p:oleObj>
                </mc:Choice>
                <mc:Fallback>
                  <p:oleObj r:id="rId8" imgH="144" imgW="201" progId="MS_ClipArt_Gallery.2">
                    <p:embed/>
                    <p:pic>
                      <p:nvPicPr>
                        <p:cNvPr id="964" name="Google Shape;964;p12"/>
                        <p:cNvPicPr preferRelativeResize="0"/>
                        <p:nvPr/>
                      </p:nvPicPr>
                      <p:blipFill rotWithShape="1">
                        <a:blip r:embed="rId9">
                          <a:alphaModFix/>
                        </a:blip>
                        <a:srcRect b="0" l="0" r="0" t="0"/>
                        <a:stretch/>
                      </p:blipFill>
                      <p:spPr>
                        <a:xfrm>
                          <a:off x="3878" y="338"/>
                          <a:ext cx="201" cy="144"/>
                        </a:xfrm>
                        <a:prstGeom prst="rect">
                          <a:avLst/>
                        </a:prstGeom>
                        <a:noFill/>
                        <a:ln>
                          <a:noFill/>
                        </a:ln>
                      </p:spPr>
                    </p:pic>
                  </p:oleObj>
                </mc:Fallback>
              </mc:AlternateContent>
            </a:graphicData>
          </a:graphic>
        </p:graphicFrame>
        <p:cxnSp>
          <p:nvCxnSpPr>
            <p:cNvPr id="965" name="Google Shape;965;p12"/>
            <p:cNvCxnSpPr/>
            <p:nvPr/>
          </p:nvCxnSpPr>
          <p:spPr>
            <a:xfrm flipH="1" rot="10800000">
              <a:off x="3844" y="434"/>
              <a:ext cx="82" cy="2"/>
            </a:xfrm>
            <a:prstGeom prst="straightConnector1">
              <a:avLst/>
            </a:prstGeom>
            <a:noFill/>
            <a:ln cap="flat" cmpd="sng" w="19050">
              <a:solidFill>
                <a:schemeClr val="dk1"/>
              </a:solidFill>
              <a:prstDash val="solid"/>
              <a:round/>
              <a:headEnd len="med" w="med" type="none"/>
              <a:tailEnd len="med" w="med" type="none"/>
            </a:ln>
          </p:spPr>
        </p:cxnSp>
      </p:grpSp>
      <p:grpSp>
        <p:nvGrpSpPr>
          <p:cNvPr id="966" name="Google Shape;966;p12"/>
          <p:cNvGrpSpPr/>
          <p:nvPr/>
        </p:nvGrpSpPr>
        <p:grpSpPr>
          <a:xfrm>
            <a:off x="6530976" y="2781300"/>
            <a:ext cx="733425" cy="319088"/>
            <a:chOff x="3552" y="246"/>
            <a:chExt cx="527" cy="248"/>
          </a:xfrm>
        </p:grpSpPr>
        <p:graphicFrame>
          <p:nvGraphicFramePr>
            <p:cNvPr id="967" name="Google Shape;967;p12"/>
            <p:cNvGraphicFramePr/>
            <p:nvPr/>
          </p:nvGraphicFramePr>
          <p:xfrm>
            <a:off x="3552" y="246"/>
            <a:ext cx="299" cy="248"/>
          </p:xfrm>
          <a:graphic>
            <a:graphicData uri="http://schemas.openxmlformats.org/presentationml/2006/ole">
              <mc:AlternateContent>
                <mc:Choice Requires="v">
                  <p:oleObj r:id="rId10" imgH="248" imgW="299" progId="MS_ClipArt_Gallery.2" spid="_x0000_s3">
                    <p:embed/>
                  </p:oleObj>
                </mc:Choice>
                <mc:Fallback>
                  <p:oleObj r:id="rId11" imgH="248" imgW="299" progId="MS_ClipArt_Gallery.2">
                    <p:embed/>
                    <p:pic>
                      <p:nvPicPr>
                        <p:cNvPr id="967" name="Google Shape;967;p12"/>
                        <p:cNvPicPr preferRelativeResize="0"/>
                        <p:nvPr/>
                      </p:nvPicPr>
                      <p:blipFill rotWithShape="1">
                        <a:blip r:embed="rId6">
                          <a:alphaModFix/>
                        </a:blip>
                        <a:srcRect b="0" l="0" r="0" t="0"/>
                        <a:stretch/>
                      </p:blipFill>
                      <p:spPr>
                        <a:xfrm>
                          <a:off x="3552" y="246"/>
                          <a:ext cx="299" cy="248"/>
                        </a:xfrm>
                        <a:prstGeom prst="rect">
                          <a:avLst/>
                        </a:prstGeom>
                        <a:noFill/>
                        <a:ln>
                          <a:noFill/>
                        </a:ln>
                      </p:spPr>
                    </p:pic>
                  </p:oleObj>
                </mc:Fallback>
              </mc:AlternateContent>
            </a:graphicData>
          </a:graphic>
        </p:graphicFrame>
        <p:graphicFrame>
          <p:nvGraphicFramePr>
            <p:cNvPr id="968" name="Google Shape;968;p12"/>
            <p:cNvGraphicFramePr/>
            <p:nvPr/>
          </p:nvGraphicFramePr>
          <p:xfrm>
            <a:off x="3878" y="338"/>
            <a:ext cx="201" cy="144"/>
          </p:xfrm>
          <a:graphic>
            <a:graphicData uri="http://schemas.openxmlformats.org/presentationml/2006/ole">
              <mc:AlternateContent>
                <mc:Choice Requires="v">
                  <p:oleObj r:id="rId12" imgH="144" imgW="201" progId="MS_ClipArt_Gallery.2" spid="_x0000_s4">
                    <p:embed/>
                  </p:oleObj>
                </mc:Choice>
                <mc:Fallback>
                  <p:oleObj r:id="rId13" imgH="144" imgW="201" progId="MS_ClipArt_Gallery.2">
                    <p:embed/>
                    <p:pic>
                      <p:nvPicPr>
                        <p:cNvPr id="968" name="Google Shape;968;p12"/>
                        <p:cNvPicPr preferRelativeResize="0"/>
                        <p:nvPr/>
                      </p:nvPicPr>
                      <p:blipFill rotWithShape="1">
                        <a:blip r:embed="rId9">
                          <a:alphaModFix/>
                        </a:blip>
                        <a:srcRect b="0" l="0" r="0" t="0"/>
                        <a:stretch/>
                      </p:blipFill>
                      <p:spPr>
                        <a:xfrm>
                          <a:off x="3878" y="338"/>
                          <a:ext cx="201" cy="144"/>
                        </a:xfrm>
                        <a:prstGeom prst="rect">
                          <a:avLst/>
                        </a:prstGeom>
                        <a:noFill/>
                        <a:ln>
                          <a:noFill/>
                        </a:ln>
                      </p:spPr>
                    </p:pic>
                  </p:oleObj>
                </mc:Fallback>
              </mc:AlternateContent>
            </a:graphicData>
          </a:graphic>
        </p:graphicFrame>
        <p:cxnSp>
          <p:nvCxnSpPr>
            <p:cNvPr id="969" name="Google Shape;969;p12"/>
            <p:cNvCxnSpPr/>
            <p:nvPr/>
          </p:nvCxnSpPr>
          <p:spPr>
            <a:xfrm flipH="1" rot="10800000">
              <a:off x="3844" y="434"/>
              <a:ext cx="82" cy="2"/>
            </a:xfrm>
            <a:prstGeom prst="straightConnector1">
              <a:avLst/>
            </a:prstGeom>
            <a:noFill/>
            <a:ln cap="flat" cmpd="sng" w="19050">
              <a:solidFill>
                <a:schemeClr val="dk1"/>
              </a:solidFill>
              <a:prstDash val="solid"/>
              <a:round/>
              <a:headEnd len="med" w="med" type="none"/>
              <a:tailEnd len="med" w="med" type="none"/>
            </a:ln>
          </p:spPr>
        </p:cxnSp>
      </p:grpSp>
      <p:grpSp>
        <p:nvGrpSpPr>
          <p:cNvPr id="970" name="Google Shape;970;p12"/>
          <p:cNvGrpSpPr/>
          <p:nvPr/>
        </p:nvGrpSpPr>
        <p:grpSpPr>
          <a:xfrm>
            <a:off x="6907213" y="2568576"/>
            <a:ext cx="69850" cy="214313"/>
            <a:chOff x="3842" y="406"/>
            <a:chExt cx="51" cy="167"/>
          </a:xfrm>
        </p:grpSpPr>
        <p:sp>
          <p:nvSpPr>
            <p:cNvPr id="971" name="Google Shape;971;p12"/>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972" name="Google Shape;972;p12"/>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973" name="Google Shape;973;p12"/>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grpSp>
        <p:nvGrpSpPr>
          <p:cNvPr id="974" name="Google Shape;974;p12"/>
          <p:cNvGrpSpPr/>
          <p:nvPr/>
        </p:nvGrpSpPr>
        <p:grpSpPr>
          <a:xfrm>
            <a:off x="7377113" y="3071814"/>
            <a:ext cx="209550" cy="395287"/>
            <a:chOff x="4180" y="783"/>
            <a:chExt cx="150" cy="307"/>
          </a:xfrm>
        </p:grpSpPr>
        <p:sp>
          <p:nvSpPr>
            <p:cNvPr id="975" name="Google Shape;975;p12"/>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976" name="Google Shape;976;p12"/>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977" name="Google Shape;977;p12"/>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978" name="Google Shape;978;p12"/>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979" name="Google Shape;979;p12"/>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980" name="Google Shape;980;p12"/>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981" name="Google Shape;981;p12"/>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982" name="Google Shape;982;p12"/>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grpSp>
        <p:nvGrpSpPr>
          <p:cNvPr id="983" name="Google Shape;983;p12"/>
          <p:cNvGrpSpPr/>
          <p:nvPr/>
        </p:nvGrpSpPr>
        <p:grpSpPr>
          <a:xfrm rot="-5400000">
            <a:off x="7689851" y="3149601"/>
            <a:ext cx="80963" cy="233363"/>
            <a:chOff x="3842" y="406"/>
            <a:chExt cx="51" cy="167"/>
          </a:xfrm>
        </p:grpSpPr>
        <p:sp>
          <p:nvSpPr>
            <p:cNvPr id="984" name="Google Shape;984;p12"/>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985" name="Google Shape;985;p12"/>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986" name="Google Shape;986;p12"/>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cxnSp>
        <p:nvCxnSpPr>
          <p:cNvPr id="987" name="Google Shape;987;p12"/>
          <p:cNvCxnSpPr/>
          <p:nvPr/>
        </p:nvCxnSpPr>
        <p:spPr>
          <a:xfrm>
            <a:off x="7513638" y="2979739"/>
            <a:ext cx="495300" cy="1587"/>
          </a:xfrm>
          <a:prstGeom prst="straightConnector1">
            <a:avLst/>
          </a:prstGeom>
          <a:noFill/>
          <a:ln cap="flat" cmpd="sng" w="12700">
            <a:solidFill>
              <a:schemeClr val="dk1"/>
            </a:solidFill>
            <a:prstDash val="solid"/>
            <a:round/>
            <a:headEnd len="med" w="med" type="none"/>
            <a:tailEnd len="med" w="med" type="none"/>
          </a:ln>
        </p:spPr>
      </p:cxnSp>
      <p:cxnSp>
        <p:nvCxnSpPr>
          <p:cNvPr id="988" name="Google Shape;988;p12"/>
          <p:cNvCxnSpPr/>
          <p:nvPr/>
        </p:nvCxnSpPr>
        <p:spPr>
          <a:xfrm>
            <a:off x="7516814" y="2976563"/>
            <a:ext cx="1587" cy="95250"/>
          </a:xfrm>
          <a:prstGeom prst="straightConnector1">
            <a:avLst/>
          </a:prstGeom>
          <a:noFill/>
          <a:ln cap="flat" cmpd="sng" w="12700">
            <a:solidFill>
              <a:schemeClr val="dk1"/>
            </a:solidFill>
            <a:prstDash val="solid"/>
            <a:round/>
            <a:headEnd len="med" w="med" type="none"/>
            <a:tailEnd len="med" w="med" type="none"/>
          </a:ln>
        </p:spPr>
      </p:cxnSp>
      <p:cxnSp>
        <p:nvCxnSpPr>
          <p:cNvPr id="989" name="Google Shape;989;p12"/>
          <p:cNvCxnSpPr/>
          <p:nvPr/>
        </p:nvCxnSpPr>
        <p:spPr>
          <a:xfrm>
            <a:off x="8012114" y="2974975"/>
            <a:ext cx="1587" cy="82550"/>
          </a:xfrm>
          <a:prstGeom prst="straightConnector1">
            <a:avLst/>
          </a:prstGeom>
          <a:noFill/>
          <a:ln cap="flat" cmpd="sng" w="12700">
            <a:solidFill>
              <a:schemeClr val="dk1"/>
            </a:solidFill>
            <a:prstDash val="solid"/>
            <a:round/>
            <a:headEnd len="med" w="med" type="none"/>
            <a:tailEnd len="med" w="med" type="none"/>
          </a:ln>
        </p:spPr>
      </p:cxnSp>
      <p:cxnSp>
        <p:nvCxnSpPr>
          <p:cNvPr id="990" name="Google Shape;990;p12"/>
          <p:cNvCxnSpPr/>
          <p:nvPr/>
        </p:nvCxnSpPr>
        <p:spPr>
          <a:xfrm>
            <a:off x="7213601" y="2439988"/>
            <a:ext cx="288925" cy="265112"/>
          </a:xfrm>
          <a:prstGeom prst="straightConnector1">
            <a:avLst/>
          </a:prstGeom>
          <a:noFill/>
          <a:ln cap="flat" cmpd="sng" w="12700">
            <a:solidFill>
              <a:schemeClr val="dk1"/>
            </a:solidFill>
            <a:prstDash val="solid"/>
            <a:round/>
            <a:headEnd len="med" w="med" type="none"/>
            <a:tailEnd len="med" w="med" type="none"/>
          </a:ln>
        </p:spPr>
      </p:cxnSp>
      <p:cxnSp>
        <p:nvCxnSpPr>
          <p:cNvPr id="991" name="Google Shape;991;p12"/>
          <p:cNvCxnSpPr/>
          <p:nvPr/>
        </p:nvCxnSpPr>
        <p:spPr>
          <a:xfrm flipH="1" rot="10800000">
            <a:off x="7226301" y="2725738"/>
            <a:ext cx="276225" cy="330200"/>
          </a:xfrm>
          <a:prstGeom prst="straightConnector1">
            <a:avLst/>
          </a:prstGeom>
          <a:noFill/>
          <a:ln cap="flat" cmpd="sng" w="12700">
            <a:solidFill>
              <a:schemeClr val="dk1"/>
            </a:solidFill>
            <a:prstDash val="solid"/>
            <a:round/>
            <a:headEnd len="med" w="med" type="none"/>
            <a:tailEnd len="med" w="med" type="none"/>
          </a:ln>
        </p:spPr>
      </p:cxnSp>
      <p:cxnSp>
        <p:nvCxnSpPr>
          <p:cNvPr id="992" name="Google Shape;992;p12"/>
          <p:cNvCxnSpPr/>
          <p:nvPr/>
        </p:nvCxnSpPr>
        <p:spPr>
          <a:xfrm flipH="1" rot="10800000">
            <a:off x="7753350" y="2811463"/>
            <a:ext cx="1588" cy="163512"/>
          </a:xfrm>
          <a:prstGeom prst="straightConnector1">
            <a:avLst/>
          </a:prstGeom>
          <a:noFill/>
          <a:ln cap="flat" cmpd="sng" w="12700">
            <a:solidFill>
              <a:schemeClr val="dk1"/>
            </a:solidFill>
            <a:prstDash val="solid"/>
            <a:round/>
            <a:headEnd len="med" w="med" type="none"/>
            <a:tailEnd len="med" w="med" type="none"/>
          </a:ln>
        </p:spPr>
      </p:cxnSp>
      <p:grpSp>
        <p:nvGrpSpPr>
          <p:cNvPr id="993" name="Google Shape;993;p12"/>
          <p:cNvGrpSpPr/>
          <p:nvPr/>
        </p:nvGrpSpPr>
        <p:grpSpPr>
          <a:xfrm>
            <a:off x="7872413" y="3049589"/>
            <a:ext cx="209550" cy="395287"/>
            <a:chOff x="4180" y="783"/>
            <a:chExt cx="150" cy="307"/>
          </a:xfrm>
        </p:grpSpPr>
        <p:sp>
          <p:nvSpPr>
            <p:cNvPr id="994" name="Google Shape;994;p12"/>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995" name="Google Shape;995;p12"/>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996" name="Google Shape;996;p12"/>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997" name="Google Shape;997;p12"/>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998" name="Google Shape;998;p12"/>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999" name="Google Shape;999;p12"/>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1000" name="Google Shape;1000;p12"/>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001" name="Google Shape;1001;p12"/>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grpSp>
        <p:nvGrpSpPr>
          <p:cNvPr id="1002" name="Google Shape;1002;p12"/>
          <p:cNvGrpSpPr/>
          <p:nvPr/>
        </p:nvGrpSpPr>
        <p:grpSpPr>
          <a:xfrm>
            <a:off x="6915151" y="3668713"/>
            <a:ext cx="479425" cy="925512"/>
            <a:chOff x="3314" y="1248"/>
            <a:chExt cx="344" cy="694"/>
          </a:xfrm>
        </p:grpSpPr>
        <p:graphicFrame>
          <p:nvGraphicFramePr>
            <p:cNvPr id="1003" name="Google Shape;1003;p12"/>
            <p:cNvGraphicFramePr/>
            <p:nvPr/>
          </p:nvGraphicFramePr>
          <p:xfrm>
            <a:off x="3314" y="1248"/>
            <a:ext cx="299" cy="248"/>
          </p:xfrm>
          <a:graphic>
            <a:graphicData uri="http://schemas.openxmlformats.org/presentationml/2006/ole">
              <mc:AlternateContent>
                <mc:Choice Requires="v">
                  <p:oleObj r:id="rId14" imgH="248" imgW="299" progId="MS_ClipArt_Gallery.2" spid="_x0000_s5">
                    <p:embed/>
                  </p:oleObj>
                </mc:Choice>
                <mc:Fallback>
                  <p:oleObj r:id="rId15" imgH="248" imgW="299" progId="MS_ClipArt_Gallery.2">
                    <p:embed/>
                    <p:pic>
                      <p:nvPicPr>
                        <p:cNvPr id="1003" name="Google Shape;1003;p12"/>
                        <p:cNvPicPr preferRelativeResize="0"/>
                        <p:nvPr/>
                      </p:nvPicPr>
                      <p:blipFill rotWithShape="1">
                        <a:blip r:embed="rId6">
                          <a:alphaModFix/>
                        </a:blip>
                        <a:srcRect b="0" l="0" r="0" t="0"/>
                        <a:stretch/>
                      </p:blipFill>
                      <p:spPr>
                        <a:xfrm>
                          <a:off x="3314" y="1248"/>
                          <a:ext cx="299" cy="248"/>
                        </a:xfrm>
                        <a:prstGeom prst="rect">
                          <a:avLst/>
                        </a:prstGeom>
                        <a:noFill/>
                        <a:ln>
                          <a:noFill/>
                        </a:ln>
                      </p:spPr>
                    </p:pic>
                  </p:oleObj>
                </mc:Fallback>
              </mc:AlternateContent>
            </a:graphicData>
          </a:graphic>
        </p:graphicFrame>
        <p:cxnSp>
          <p:nvCxnSpPr>
            <p:cNvPr id="1004" name="Google Shape;1004;p12"/>
            <p:cNvCxnSpPr/>
            <p:nvPr/>
          </p:nvCxnSpPr>
          <p:spPr>
            <a:xfrm flipH="1" rot="10800000">
              <a:off x="3606" y="1433"/>
              <a:ext cx="52" cy="5"/>
            </a:xfrm>
            <a:prstGeom prst="straightConnector1">
              <a:avLst/>
            </a:prstGeom>
            <a:noFill/>
            <a:ln cap="flat" cmpd="sng" w="19050">
              <a:solidFill>
                <a:schemeClr val="dk1"/>
              </a:solidFill>
              <a:prstDash val="solid"/>
              <a:round/>
              <a:headEnd len="med" w="med" type="none"/>
              <a:tailEnd len="med" w="med" type="none"/>
            </a:ln>
          </p:spPr>
        </p:cxnSp>
        <p:graphicFrame>
          <p:nvGraphicFramePr>
            <p:cNvPr id="1005" name="Google Shape;1005;p12"/>
            <p:cNvGraphicFramePr/>
            <p:nvPr/>
          </p:nvGraphicFramePr>
          <p:xfrm>
            <a:off x="3314" y="1694"/>
            <a:ext cx="299" cy="248"/>
          </p:xfrm>
          <a:graphic>
            <a:graphicData uri="http://schemas.openxmlformats.org/presentationml/2006/ole">
              <mc:AlternateContent>
                <mc:Choice Requires="v">
                  <p:oleObj r:id="rId16" imgH="248" imgW="299" progId="MS_ClipArt_Gallery.2" spid="_x0000_s6">
                    <p:embed/>
                  </p:oleObj>
                </mc:Choice>
                <mc:Fallback>
                  <p:oleObj r:id="rId17" imgH="248" imgW="299" progId="MS_ClipArt_Gallery.2">
                    <p:embed/>
                    <p:pic>
                      <p:nvPicPr>
                        <p:cNvPr id="1005" name="Google Shape;1005;p12"/>
                        <p:cNvPicPr preferRelativeResize="0"/>
                        <p:nvPr/>
                      </p:nvPicPr>
                      <p:blipFill rotWithShape="1">
                        <a:blip r:embed="rId6">
                          <a:alphaModFix/>
                        </a:blip>
                        <a:srcRect b="0" l="0" r="0" t="0"/>
                        <a:stretch/>
                      </p:blipFill>
                      <p:spPr>
                        <a:xfrm>
                          <a:off x="3314" y="1694"/>
                          <a:ext cx="299" cy="248"/>
                        </a:xfrm>
                        <a:prstGeom prst="rect">
                          <a:avLst/>
                        </a:prstGeom>
                        <a:noFill/>
                        <a:ln>
                          <a:noFill/>
                        </a:ln>
                      </p:spPr>
                    </p:pic>
                  </p:oleObj>
                </mc:Fallback>
              </mc:AlternateContent>
            </a:graphicData>
          </a:graphic>
        </p:graphicFrame>
        <p:cxnSp>
          <p:nvCxnSpPr>
            <p:cNvPr id="1006" name="Google Shape;1006;p12"/>
            <p:cNvCxnSpPr/>
            <p:nvPr/>
          </p:nvCxnSpPr>
          <p:spPr>
            <a:xfrm flipH="1" rot="10800000">
              <a:off x="3606" y="1882"/>
              <a:ext cx="52" cy="2"/>
            </a:xfrm>
            <a:prstGeom prst="straightConnector1">
              <a:avLst/>
            </a:prstGeom>
            <a:noFill/>
            <a:ln cap="flat" cmpd="sng" w="19050">
              <a:solidFill>
                <a:schemeClr val="dk1"/>
              </a:solidFill>
              <a:prstDash val="solid"/>
              <a:round/>
              <a:headEnd len="med" w="med" type="none"/>
              <a:tailEnd len="med" w="med" type="none"/>
            </a:ln>
          </p:spPr>
        </p:cxnSp>
        <p:grpSp>
          <p:nvGrpSpPr>
            <p:cNvPr id="1007" name="Google Shape;1007;p12"/>
            <p:cNvGrpSpPr/>
            <p:nvPr/>
          </p:nvGrpSpPr>
          <p:grpSpPr>
            <a:xfrm>
              <a:off x="3404" y="1504"/>
              <a:ext cx="51" cy="167"/>
              <a:chOff x="3842" y="406"/>
              <a:chExt cx="51" cy="167"/>
            </a:xfrm>
          </p:grpSpPr>
          <p:sp>
            <p:nvSpPr>
              <p:cNvPr id="1008" name="Google Shape;1008;p12"/>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009" name="Google Shape;1009;p12"/>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010" name="Google Shape;1010;p12"/>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cxnSp>
          <p:nvCxnSpPr>
            <p:cNvPr id="1011" name="Google Shape;1011;p12"/>
            <p:cNvCxnSpPr/>
            <p:nvPr/>
          </p:nvCxnSpPr>
          <p:spPr>
            <a:xfrm>
              <a:off x="3654" y="1431"/>
              <a:ext cx="0" cy="450"/>
            </a:xfrm>
            <a:prstGeom prst="straightConnector1">
              <a:avLst/>
            </a:prstGeom>
            <a:noFill/>
            <a:ln cap="flat" cmpd="sng" w="12700">
              <a:solidFill>
                <a:schemeClr val="dk1"/>
              </a:solidFill>
              <a:prstDash val="solid"/>
              <a:round/>
              <a:headEnd len="med" w="med" type="none"/>
              <a:tailEnd len="med" w="med" type="none"/>
            </a:ln>
          </p:spPr>
        </p:cxnSp>
      </p:grpSp>
      <p:graphicFrame>
        <p:nvGraphicFramePr>
          <p:cNvPr id="1012" name="Google Shape;1012;p12"/>
          <p:cNvGraphicFramePr/>
          <p:nvPr/>
        </p:nvGraphicFramePr>
        <p:xfrm>
          <a:off x="7783513" y="4678364"/>
          <a:ext cx="417512" cy="331787"/>
        </p:xfrm>
        <a:graphic>
          <a:graphicData uri="http://schemas.openxmlformats.org/presentationml/2006/ole">
            <mc:AlternateContent>
              <mc:Choice Requires="v">
                <p:oleObj r:id="rId18" imgH="331787" imgW="417512" progId="MS_ClipArt_Gallery.2" spid="_x0000_s7">
                  <p:embed/>
                </p:oleObj>
              </mc:Choice>
              <mc:Fallback>
                <p:oleObj r:id="rId19" imgH="331787" imgW="417512" progId="MS_ClipArt_Gallery.2">
                  <p:embed/>
                  <p:pic>
                    <p:nvPicPr>
                      <p:cNvPr id="1012" name="Google Shape;1012;p12"/>
                      <p:cNvPicPr preferRelativeResize="0"/>
                      <p:nvPr/>
                    </p:nvPicPr>
                    <p:blipFill rotWithShape="1">
                      <a:blip r:embed="rId20">
                        <a:alphaModFix/>
                      </a:blip>
                      <a:srcRect b="0" l="0" r="0" t="0"/>
                      <a:stretch/>
                    </p:blipFill>
                    <p:spPr>
                      <a:xfrm>
                        <a:off x="7783513" y="4678364"/>
                        <a:ext cx="417512" cy="331787"/>
                      </a:xfrm>
                      <a:prstGeom prst="rect">
                        <a:avLst/>
                      </a:prstGeom>
                      <a:noFill/>
                      <a:ln>
                        <a:noFill/>
                      </a:ln>
                    </p:spPr>
                  </p:pic>
                </p:oleObj>
              </mc:Fallback>
            </mc:AlternateContent>
          </a:graphicData>
        </a:graphic>
      </p:graphicFrame>
      <p:graphicFrame>
        <p:nvGraphicFramePr>
          <p:cNvPr id="1013" name="Google Shape;1013;p12"/>
          <p:cNvGraphicFramePr/>
          <p:nvPr/>
        </p:nvGraphicFramePr>
        <p:xfrm>
          <a:off x="7169151" y="4667250"/>
          <a:ext cx="415925" cy="330200"/>
        </p:xfrm>
        <a:graphic>
          <a:graphicData uri="http://schemas.openxmlformats.org/presentationml/2006/ole">
            <mc:AlternateContent>
              <mc:Choice Requires="v">
                <p:oleObj r:id="rId21" imgH="330200" imgW="415925" progId="MS_ClipArt_Gallery.2" spid="_x0000_s8">
                  <p:embed/>
                </p:oleObj>
              </mc:Choice>
              <mc:Fallback>
                <p:oleObj r:id="rId22" imgH="330200" imgW="415925" progId="MS_ClipArt_Gallery.2">
                  <p:embed/>
                  <p:pic>
                    <p:nvPicPr>
                      <p:cNvPr id="1013" name="Google Shape;1013;p12"/>
                      <p:cNvPicPr preferRelativeResize="0"/>
                      <p:nvPr/>
                    </p:nvPicPr>
                    <p:blipFill rotWithShape="1">
                      <a:blip r:embed="rId23">
                        <a:alphaModFix/>
                      </a:blip>
                      <a:srcRect b="0" l="0" r="0" t="0"/>
                      <a:stretch/>
                    </p:blipFill>
                    <p:spPr>
                      <a:xfrm>
                        <a:off x="7169151" y="4667250"/>
                        <a:ext cx="415925" cy="330200"/>
                      </a:xfrm>
                      <a:prstGeom prst="rect">
                        <a:avLst/>
                      </a:prstGeom>
                      <a:noFill/>
                      <a:ln>
                        <a:noFill/>
                      </a:ln>
                    </p:spPr>
                  </p:pic>
                </p:oleObj>
              </mc:Fallback>
            </mc:AlternateContent>
          </a:graphicData>
        </a:graphic>
      </p:graphicFrame>
      <p:sp>
        <p:nvSpPr>
          <p:cNvPr id="1014" name="Google Shape;1014;p12"/>
          <p:cNvSpPr/>
          <p:nvPr/>
        </p:nvSpPr>
        <p:spPr>
          <a:xfrm rot="-5400000">
            <a:off x="7585869" y="4771231"/>
            <a:ext cx="63500" cy="6508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015" name="Google Shape;1015;p12"/>
          <p:cNvSpPr/>
          <p:nvPr/>
        </p:nvSpPr>
        <p:spPr>
          <a:xfrm rot="-5400000">
            <a:off x="7670801" y="4768851"/>
            <a:ext cx="63500" cy="6667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016" name="Google Shape;1016;p12"/>
          <p:cNvSpPr/>
          <p:nvPr/>
        </p:nvSpPr>
        <p:spPr>
          <a:xfrm rot="-5400000">
            <a:off x="7748588" y="4773613"/>
            <a:ext cx="61913" cy="6508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017" name="Google Shape;1017;p12"/>
          <p:cNvCxnSpPr/>
          <p:nvPr/>
        </p:nvCxnSpPr>
        <p:spPr>
          <a:xfrm rot="-5400000">
            <a:off x="8008145" y="4653758"/>
            <a:ext cx="60325" cy="1587"/>
          </a:xfrm>
          <a:prstGeom prst="straightConnector1">
            <a:avLst/>
          </a:prstGeom>
          <a:noFill/>
          <a:ln cap="flat" cmpd="sng" w="19050">
            <a:solidFill>
              <a:schemeClr val="dk1"/>
            </a:solidFill>
            <a:prstDash val="solid"/>
            <a:round/>
            <a:headEnd len="med" w="med" type="none"/>
            <a:tailEnd len="med" w="med" type="none"/>
          </a:ln>
        </p:spPr>
      </p:cxnSp>
      <p:cxnSp>
        <p:nvCxnSpPr>
          <p:cNvPr id="1018" name="Google Shape;1018;p12"/>
          <p:cNvCxnSpPr/>
          <p:nvPr/>
        </p:nvCxnSpPr>
        <p:spPr>
          <a:xfrm rot="-5400000">
            <a:off x="7381875" y="4645025"/>
            <a:ext cx="63500" cy="0"/>
          </a:xfrm>
          <a:prstGeom prst="straightConnector1">
            <a:avLst/>
          </a:prstGeom>
          <a:noFill/>
          <a:ln cap="flat" cmpd="sng" w="19050">
            <a:solidFill>
              <a:schemeClr val="dk1"/>
            </a:solidFill>
            <a:prstDash val="solid"/>
            <a:round/>
            <a:headEnd len="med" w="med" type="none"/>
            <a:tailEnd len="med" w="med" type="none"/>
          </a:ln>
        </p:spPr>
      </p:cxnSp>
      <p:cxnSp>
        <p:nvCxnSpPr>
          <p:cNvPr id="1019" name="Google Shape;1019;p12"/>
          <p:cNvCxnSpPr/>
          <p:nvPr/>
        </p:nvCxnSpPr>
        <p:spPr>
          <a:xfrm>
            <a:off x="7728744" y="4306094"/>
            <a:ext cx="0" cy="627062"/>
          </a:xfrm>
          <a:prstGeom prst="straightConnector1">
            <a:avLst/>
          </a:prstGeom>
          <a:noFill/>
          <a:ln cap="flat" cmpd="sng" w="12700">
            <a:solidFill>
              <a:schemeClr val="dk1"/>
            </a:solidFill>
            <a:prstDash val="solid"/>
            <a:round/>
            <a:headEnd len="med" w="med" type="none"/>
            <a:tailEnd len="med" w="med" type="none"/>
          </a:ln>
        </p:spPr>
      </p:cxnSp>
      <p:cxnSp>
        <p:nvCxnSpPr>
          <p:cNvPr id="1020" name="Google Shape;1020;p12"/>
          <p:cNvCxnSpPr/>
          <p:nvPr/>
        </p:nvCxnSpPr>
        <p:spPr>
          <a:xfrm flipH="1" rot="10800000">
            <a:off x="7394576" y="4244976"/>
            <a:ext cx="93663" cy="3175"/>
          </a:xfrm>
          <a:prstGeom prst="straightConnector1">
            <a:avLst/>
          </a:prstGeom>
          <a:noFill/>
          <a:ln cap="flat" cmpd="sng" w="12700">
            <a:solidFill>
              <a:schemeClr val="dk1"/>
            </a:solidFill>
            <a:prstDash val="solid"/>
            <a:round/>
            <a:headEnd len="med" w="med" type="none"/>
            <a:tailEnd len="med" w="med" type="none"/>
          </a:ln>
        </p:spPr>
      </p:cxnSp>
      <p:cxnSp>
        <p:nvCxnSpPr>
          <p:cNvPr id="1021" name="Google Shape;1021;p12"/>
          <p:cNvCxnSpPr/>
          <p:nvPr/>
        </p:nvCxnSpPr>
        <p:spPr>
          <a:xfrm>
            <a:off x="7996238" y="4291013"/>
            <a:ext cx="303212" cy="385762"/>
          </a:xfrm>
          <a:prstGeom prst="straightConnector1">
            <a:avLst/>
          </a:prstGeom>
          <a:noFill/>
          <a:ln cap="flat" cmpd="sng" w="38100">
            <a:solidFill>
              <a:srgbClr val="FF0000"/>
            </a:solidFill>
            <a:prstDash val="solid"/>
            <a:round/>
            <a:headEnd len="med" w="med" type="none"/>
            <a:tailEnd len="med" w="med" type="none"/>
          </a:ln>
        </p:spPr>
      </p:cxnSp>
      <p:cxnSp>
        <p:nvCxnSpPr>
          <p:cNvPr id="1022" name="Google Shape;1022;p12"/>
          <p:cNvCxnSpPr/>
          <p:nvPr/>
        </p:nvCxnSpPr>
        <p:spPr>
          <a:xfrm flipH="1">
            <a:off x="8791575" y="4287838"/>
            <a:ext cx="279400" cy="392112"/>
          </a:xfrm>
          <a:prstGeom prst="straightConnector1">
            <a:avLst/>
          </a:prstGeom>
          <a:noFill/>
          <a:ln cap="flat" cmpd="sng" w="38100">
            <a:solidFill>
              <a:srgbClr val="FF0000"/>
            </a:solidFill>
            <a:prstDash val="solid"/>
            <a:round/>
            <a:headEnd len="med" w="med" type="none"/>
            <a:tailEnd len="med" w="med" type="none"/>
          </a:ln>
        </p:spPr>
      </p:cxnSp>
      <p:graphicFrame>
        <p:nvGraphicFramePr>
          <p:cNvPr id="1023" name="Google Shape;1023;p12"/>
          <p:cNvGraphicFramePr/>
          <p:nvPr/>
        </p:nvGraphicFramePr>
        <p:xfrm>
          <a:off x="8969375" y="3840163"/>
          <a:ext cx="203200" cy="241300"/>
        </p:xfrm>
        <a:graphic>
          <a:graphicData uri="http://schemas.openxmlformats.org/presentationml/2006/ole">
            <mc:AlternateContent>
              <mc:Choice Requires="v">
                <p:oleObj r:id="rId24" imgH="241300" imgW="203200" progId="MS_ClipArt_Gallery.2" spid="_x0000_s9">
                  <p:embed/>
                </p:oleObj>
              </mc:Choice>
              <mc:Fallback>
                <p:oleObj r:id="rId25" imgH="241300" imgW="203200" progId="MS_ClipArt_Gallery.2">
                  <p:embed/>
                  <p:pic>
                    <p:nvPicPr>
                      <p:cNvPr id="1023" name="Google Shape;1023;p12"/>
                      <p:cNvPicPr preferRelativeResize="0"/>
                      <p:nvPr/>
                    </p:nvPicPr>
                    <p:blipFill rotWithShape="1">
                      <a:blip r:embed="rId26">
                        <a:alphaModFix/>
                      </a:blip>
                      <a:srcRect b="0" l="0" r="0" t="0"/>
                      <a:stretch/>
                    </p:blipFill>
                    <p:spPr>
                      <a:xfrm>
                        <a:off x="8969375" y="3840163"/>
                        <a:ext cx="203200" cy="241300"/>
                      </a:xfrm>
                      <a:prstGeom prst="rect">
                        <a:avLst/>
                      </a:prstGeom>
                      <a:noFill/>
                      <a:ln>
                        <a:noFill/>
                      </a:ln>
                    </p:spPr>
                  </p:pic>
                </p:oleObj>
              </mc:Fallback>
            </mc:AlternateContent>
          </a:graphicData>
        </a:graphic>
      </p:graphicFrame>
      <p:graphicFrame>
        <p:nvGraphicFramePr>
          <p:cNvPr id="1024" name="Google Shape;1024;p12"/>
          <p:cNvGraphicFramePr/>
          <p:nvPr/>
        </p:nvGraphicFramePr>
        <p:xfrm>
          <a:off x="7632700" y="3921126"/>
          <a:ext cx="203200" cy="239713"/>
        </p:xfrm>
        <a:graphic>
          <a:graphicData uri="http://schemas.openxmlformats.org/presentationml/2006/ole">
            <mc:AlternateContent>
              <mc:Choice Requires="v">
                <p:oleObj r:id="rId27" imgH="239713" imgW="203200" progId="MS_ClipArt_Gallery.2" spid="_x0000_s10">
                  <p:embed/>
                </p:oleObj>
              </mc:Choice>
              <mc:Fallback>
                <p:oleObj r:id="rId28" imgH="239713" imgW="203200" progId="MS_ClipArt_Gallery.2">
                  <p:embed/>
                  <p:pic>
                    <p:nvPicPr>
                      <p:cNvPr id="1024" name="Google Shape;1024;p12"/>
                      <p:cNvPicPr preferRelativeResize="0"/>
                      <p:nvPr/>
                    </p:nvPicPr>
                    <p:blipFill rotWithShape="1">
                      <a:blip r:embed="rId29">
                        <a:alphaModFix/>
                      </a:blip>
                      <a:srcRect b="0" l="0" r="0" t="0"/>
                      <a:stretch/>
                    </p:blipFill>
                    <p:spPr>
                      <a:xfrm>
                        <a:off x="7632700" y="3921126"/>
                        <a:ext cx="203200" cy="239713"/>
                      </a:xfrm>
                      <a:prstGeom prst="rect">
                        <a:avLst/>
                      </a:prstGeom>
                      <a:noFill/>
                      <a:ln>
                        <a:noFill/>
                      </a:ln>
                    </p:spPr>
                  </p:pic>
                </p:oleObj>
              </mc:Fallback>
            </mc:AlternateContent>
          </a:graphicData>
        </a:graphic>
      </p:graphicFrame>
      <p:sp>
        <p:nvSpPr>
          <p:cNvPr id="1025" name="Google Shape;1025;p12"/>
          <p:cNvSpPr/>
          <p:nvPr/>
        </p:nvSpPr>
        <p:spPr>
          <a:xfrm>
            <a:off x="7713664" y="3695700"/>
            <a:ext cx="1354137" cy="304800"/>
          </a:xfrm>
          <a:custGeom>
            <a:rect b="b" l="l" r="r" t="t"/>
            <a:pathLst>
              <a:path extrusionOk="0" h="228" w="972">
                <a:moveTo>
                  <a:pt x="0" y="228"/>
                </a:moveTo>
                <a:cubicBezTo>
                  <a:pt x="135" y="123"/>
                  <a:pt x="270" y="18"/>
                  <a:pt x="432" y="9"/>
                </a:cubicBezTo>
                <a:cubicBezTo>
                  <a:pt x="594" y="0"/>
                  <a:pt x="783" y="85"/>
                  <a:pt x="972" y="171"/>
                </a:cubicBezTo>
              </a:path>
            </a:pathLst>
          </a:custGeom>
          <a:noFill/>
          <a:ln cap="flat" cmpd="sng" w="3810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26" name="Google Shape;1026;p12"/>
          <p:cNvGrpSpPr/>
          <p:nvPr/>
        </p:nvGrpSpPr>
        <p:grpSpPr>
          <a:xfrm>
            <a:off x="7980363" y="5118100"/>
            <a:ext cx="406400" cy="427038"/>
            <a:chOff x="2870" y="1518"/>
            <a:chExt cx="292" cy="320"/>
          </a:xfrm>
        </p:grpSpPr>
        <p:graphicFrame>
          <p:nvGraphicFramePr>
            <p:cNvPr id="1027" name="Google Shape;1027;p12"/>
            <p:cNvGraphicFramePr/>
            <p:nvPr/>
          </p:nvGraphicFramePr>
          <p:xfrm>
            <a:off x="2870" y="1518"/>
            <a:ext cx="272" cy="282"/>
          </p:xfrm>
          <a:graphic>
            <a:graphicData uri="http://schemas.openxmlformats.org/presentationml/2006/ole">
              <mc:AlternateContent>
                <mc:Choice Requires="v">
                  <p:oleObj r:id="rId30" imgH="282" imgW="272" progId="MS_ClipArt_Gallery.2" spid="_x0000_s11">
                    <p:embed/>
                  </p:oleObj>
                </mc:Choice>
                <mc:Fallback>
                  <p:oleObj r:id="rId31" imgH="282" imgW="272" progId="MS_ClipArt_Gallery.2">
                    <p:embed/>
                    <p:pic>
                      <p:nvPicPr>
                        <p:cNvPr id="1027" name="Google Shape;1027;p12"/>
                        <p:cNvPicPr preferRelativeResize="0"/>
                        <p:nvPr/>
                      </p:nvPicPr>
                      <p:blipFill rotWithShape="1">
                        <a:blip r:embed="rId32">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1028" name="Google Shape;1028;p12"/>
            <p:cNvGraphicFramePr/>
            <p:nvPr/>
          </p:nvGraphicFramePr>
          <p:xfrm>
            <a:off x="2913" y="1602"/>
            <a:ext cx="249" cy="236"/>
          </p:xfrm>
          <a:graphic>
            <a:graphicData uri="http://schemas.openxmlformats.org/presentationml/2006/ole">
              <mc:AlternateContent>
                <mc:Choice Requires="v">
                  <p:oleObj r:id="rId33" imgH="236" imgW="249" progId="MS_ClipArt_Gallery.2" spid="_x0000_s12">
                    <p:embed/>
                  </p:oleObj>
                </mc:Choice>
                <mc:Fallback>
                  <p:oleObj r:id="rId34" imgH="236" imgW="249" progId="MS_ClipArt_Gallery.2">
                    <p:embed/>
                    <p:pic>
                      <p:nvPicPr>
                        <p:cNvPr id="1028" name="Google Shape;1028;p12"/>
                        <p:cNvPicPr preferRelativeResize="0"/>
                        <p:nvPr/>
                      </p:nvPicPr>
                      <p:blipFill rotWithShape="1">
                        <a:blip r:embed="rId35">
                          <a:alphaModFix/>
                        </a:blip>
                        <a:srcRect b="0" l="0" r="0" t="0"/>
                        <a:stretch/>
                      </p:blipFill>
                      <p:spPr>
                        <a:xfrm>
                          <a:off x="2913" y="1602"/>
                          <a:ext cx="249" cy="236"/>
                        </a:xfrm>
                        <a:prstGeom prst="rect">
                          <a:avLst/>
                        </a:prstGeom>
                        <a:noFill/>
                        <a:ln>
                          <a:noFill/>
                        </a:ln>
                      </p:spPr>
                    </p:pic>
                  </p:oleObj>
                </mc:Fallback>
              </mc:AlternateContent>
            </a:graphicData>
          </a:graphic>
        </p:graphicFrame>
      </p:grpSp>
      <p:grpSp>
        <p:nvGrpSpPr>
          <p:cNvPr id="1029" name="Google Shape;1029;p12"/>
          <p:cNvGrpSpPr/>
          <p:nvPr/>
        </p:nvGrpSpPr>
        <p:grpSpPr>
          <a:xfrm>
            <a:off x="8758238" y="5149850"/>
            <a:ext cx="406400" cy="427038"/>
            <a:chOff x="2870" y="1518"/>
            <a:chExt cx="292" cy="320"/>
          </a:xfrm>
        </p:grpSpPr>
        <p:graphicFrame>
          <p:nvGraphicFramePr>
            <p:cNvPr id="1030" name="Google Shape;1030;p12"/>
            <p:cNvGraphicFramePr/>
            <p:nvPr/>
          </p:nvGraphicFramePr>
          <p:xfrm>
            <a:off x="2870" y="1518"/>
            <a:ext cx="272" cy="282"/>
          </p:xfrm>
          <a:graphic>
            <a:graphicData uri="http://schemas.openxmlformats.org/presentationml/2006/ole">
              <mc:AlternateContent>
                <mc:Choice Requires="v">
                  <p:oleObj r:id="rId36" imgH="282" imgW="272" progId="MS_ClipArt_Gallery.2" spid="_x0000_s13">
                    <p:embed/>
                  </p:oleObj>
                </mc:Choice>
                <mc:Fallback>
                  <p:oleObj r:id="rId37" imgH="282" imgW="272" progId="MS_ClipArt_Gallery.2">
                    <p:embed/>
                    <p:pic>
                      <p:nvPicPr>
                        <p:cNvPr id="1030" name="Google Shape;1030;p12"/>
                        <p:cNvPicPr preferRelativeResize="0"/>
                        <p:nvPr/>
                      </p:nvPicPr>
                      <p:blipFill rotWithShape="1">
                        <a:blip r:embed="rId32">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1031" name="Google Shape;1031;p12"/>
            <p:cNvGraphicFramePr/>
            <p:nvPr/>
          </p:nvGraphicFramePr>
          <p:xfrm>
            <a:off x="2913" y="1602"/>
            <a:ext cx="249" cy="236"/>
          </p:xfrm>
          <a:graphic>
            <a:graphicData uri="http://schemas.openxmlformats.org/presentationml/2006/ole">
              <mc:AlternateContent>
                <mc:Choice Requires="v">
                  <p:oleObj r:id="rId38" imgH="236" imgW="249" progId="MS_ClipArt_Gallery.2" spid="_x0000_s14">
                    <p:embed/>
                  </p:oleObj>
                </mc:Choice>
                <mc:Fallback>
                  <p:oleObj r:id="rId39" imgH="236" imgW="249" progId="MS_ClipArt_Gallery.2">
                    <p:embed/>
                    <p:pic>
                      <p:nvPicPr>
                        <p:cNvPr id="1031" name="Google Shape;1031;p12"/>
                        <p:cNvPicPr preferRelativeResize="0"/>
                        <p:nvPr/>
                      </p:nvPicPr>
                      <p:blipFill rotWithShape="1">
                        <a:blip r:embed="rId35">
                          <a:alphaModFix/>
                        </a:blip>
                        <a:srcRect b="0" l="0" r="0" t="0"/>
                        <a:stretch/>
                      </p:blipFill>
                      <p:spPr>
                        <a:xfrm>
                          <a:off x="2913" y="1602"/>
                          <a:ext cx="249" cy="236"/>
                        </a:xfrm>
                        <a:prstGeom prst="rect">
                          <a:avLst/>
                        </a:prstGeom>
                        <a:noFill/>
                        <a:ln>
                          <a:noFill/>
                        </a:ln>
                      </p:spPr>
                    </p:pic>
                  </p:oleObj>
                </mc:Fallback>
              </mc:AlternateContent>
            </a:graphicData>
          </a:graphic>
        </p:graphicFrame>
      </p:grpSp>
      <p:grpSp>
        <p:nvGrpSpPr>
          <p:cNvPr id="1032" name="Google Shape;1032;p12"/>
          <p:cNvGrpSpPr/>
          <p:nvPr/>
        </p:nvGrpSpPr>
        <p:grpSpPr>
          <a:xfrm>
            <a:off x="8343901" y="4865689"/>
            <a:ext cx="379413" cy="376237"/>
            <a:chOff x="4733" y="2082"/>
            <a:chExt cx="272" cy="282"/>
          </a:xfrm>
        </p:grpSpPr>
        <p:graphicFrame>
          <p:nvGraphicFramePr>
            <p:cNvPr id="1033" name="Google Shape;1033;p12"/>
            <p:cNvGraphicFramePr/>
            <p:nvPr/>
          </p:nvGraphicFramePr>
          <p:xfrm>
            <a:off x="4733" y="2082"/>
            <a:ext cx="272" cy="282"/>
          </p:xfrm>
          <a:graphic>
            <a:graphicData uri="http://schemas.openxmlformats.org/presentationml/2006/ole">
              <mc:AlternateContent>
                <mc:Choice Requires="v">
                  <p:oleObj r:id="rId40" imgH="282" imgW="272" progId="MS_ClipArt_Gallery.2" spid="_x0000_s15">
                    <p:embed/>
                  </p:oleObj>
                </mc:Choice>
                <mc:Fallback>
                  <p:oleObj r:id="rId41" imgH="282" imgW="272" progId="MS_ClipArt_Gallery.2">
                    <p:embed/>
                    <p:pic>
                      <p:nvPicPr>
                        <p:cNvPr id="1033" name="Google Shape;1033;p12"/>
                        <p:cNvPicPr preferRelativeResize="0"/>
                        <p:nvPr/>
                      </p:nvPicPr>
                      <p:blipFill rotWithShape="1">
                        <a:blip r:embed="rId32">
                          <a:alphaModFix/>
                        </a:blip>
                        <a:srcRect b="0" l="0" r="0" t="0"/>
                        <a:stretch/>
                      </p:blipFill>
                      <p:spPr>
                        <a:xfrm>
                          <a:off x="4733" y="2082"/>
                          <a:ext cx="272" cy="282"/>
                        </a:xfrm>
                        <a:prstGeom prst="rect">
                          <a:avLst/>
                        </a:prstGeom>
                        <a:noFill/>
                        <a:ln>
                          <a:noFill/>
                        </a:ln>
                      </p:spPr>
                    </p:pic>
                  </p:oleObj>
                </mc:Fallback>
              </mc:AlternateContent>
            </a:graphicData>
          </a:graphic>
        </p:graphicFrame>
        <p:sp>
          <p:nvSpPr>
            <p:cNvPr id="1034" name="Google Shape;1034;p12"/>
            <p:cNvSpPr/>
            <p:nvPr/>
          </p:nvSpPr>
          <p:spPr>
            <a:xfrm>
              <a:off x="4812" y="2181"/>
              <a:ext cx="192" cy="183"/>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cxnSp>
        <p:nvCxnSpPr>
          <p:cNvPr id="1035" name="Google Shape;1035;p12"/>
          <p:cNvCxnSpPr/>
          <p:nvPr/>
        </p:nvCxnSpPr>
        <p:spPr>
          <a:xfrm>
            <a:off x="8650288" y="4768850"/>
            <a:ext cx="0" cy="228600"/>
          </a:xfrm>
          <a:prstGeom prst="straightConnector1">
            <a:avLst/>
          </a:prstGeom>
          <a:noFill/>
          <a:ln cap="flat" cmpd="sng" w="12700">
            <a:solidFill>
              <a:schemeClr val="dk1"/>
            </a:solidFill>
            <a:prstDash val="solid"/>
            <a:round/>
            <a:headEnd len="med" w="med" type="none"/>
            <a:tailEnd len="med" w="med" type="none"/>
          </a:ln>
        </p:spPr>
      </p:cxnSp>
      <p:grpSp>
        <p:nvGrpSpPr>
          <p:cNvPr id="1036" name="Google Shape;1036;p12"/>
          <p:cNvGrpSpPr/>
          <p:nvPr/>
        </p:nvGrpSpPr>
        <p:grpSpPr>
          <a:xfrm>
            <a:off x="9371013" y="4192589"/>
            <a:ext cx="207962" cy="409575"/>
            <a:chOff x="4180" y="783"/>
            <a:chExt cx="150" cy="307"/>
          </a:xfrm>
        </p:grpSpPr>
        <p:sp>
          <p:nvSpPr>
            <p:cNvPr id="1037" name="Google Shape;1037;p12"/>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038" name="Google Shape;1038;p12"/>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039" name="Google Shape;1039;p12"/>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040" name="Google Shape;1040;p12"/>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041" name="Google Shape;1041;p12"/>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1042" name="Google Shape;1042;p12"/>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1043" name="Google Shape;1043;p12"/>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044" name="Google Shape;1044;p12"/>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grpSp>
        <p:nvGrpSpPr>
          <p:cNvPr id="1045" name="Google Shape;1045;p12"/>
          <p:cNvGrpSpPr/>
          <p:nvPr/>
        </p:nvGrpSpPr>
        <p:grpSpPr>
          <a:xfrm>
            <a:off x="9358313" y="4637089"/>
            <a:ext cx="207962" cy="409575"/>
            <a:chOff x="4180" y="783"/>
            <a:chExt cx="150" cy="307"/>
          </a:xfrm>
        </p:grpSpPr>
        <p:sp>
          <p:nvSpPr>
            <p:cNvPr id="1046" name="Google Shape;1046;p12"/>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047" name="Google Shape;1047;p12"/>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048" name="Google Shape;1048;p12"/>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049" name="Google Shape;1049;p12"/>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050" name="Google Shape;1050;p12"/>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1051" name="Google Shape;1051;p12"/>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1052" name="Google Shape;1052;p12"/>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053" name="Google Shape;1053;p12"/>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cxnSp>
        <p:nvCxnSpPr>
          <p:cNvPr id="1054" name="Google Shape;1054;p12"/>
          <p:cNvCxnSpPr/>
          <p:nvPr/>
        </p:nvCxnSpPr>
        <p:spPr>
          <a:xfrm rot="-5400000">
            <a:off x="8984456" y="4566444"/>
            <a:ext cx="611188" cy="0"/>
          </a:xfrm>
          <a:prstGeom prst="straightConnector1">
            <a:avLst/>
          </a:prstGeom>
          <a:noFill/>
          <a:ln cap="flat" cmpd="sng" w="12700">
            <a:solidFill>
              <a:schemeClr val="dk1"/>
            </a:solidFill>
            <a:prstDash val="solid"/>
            <a:round/>
            <a:headEnd len="med" w="med" type="none"/>
            <a:tailEnd len="med" w="med" type="none"/>
          </a:ln>
        </p:spPr>
      </p:cxnSp>
      <p:cxnSp>
        <p:nvCxnSpPr>
          <p:cNvPr id="1055" name="Google Shape;1055;p12"/>
          <p:cNvCxnSpPr/>
          <p:nvPr/>
        </p:nvCxnSpPr>
        <p:spPr>
          <a:xfrm rot="10800000">
            <a:off x="9338469" y="4818856"/>
            <a:ext cx="0" cy="103188"/>
          </a:xfrm>
          <a:prstGeom prst="straightConnector1">
            <a:avLst/>
          </a:prstGeom>
          <a:noFill/>
          <a:ln cap="flat" cmpd="sng" w="12700">
            <a:solidFill>
              <a:schemeClr val="dk1"/>
            </a:solidFill>
            <a:prstDash val="solid"/>
            <a:round/>
            <a:headEnd len="med" w="med" type="none"/>
            <a:tailEnd len="med" w="med" type="none"/>
          </a:ln>
        </p:spPr>
      </p:cxnSp>
      <p:cxnSp>
        <p:nvCxnSpPr>
          <p:cNvPr id="1056" name="Google Shape;1056;p12"/>
          <p:cNvCxnSpPr/>
          <p:nvPr/>
        </p:nvCxnSpPr>
        <p:spPr>
          <a:xfrm rot="10800000">
            <a:off x="9328150" y="4349750"/>
            <a:ext cx="0" cy="88900"/>
          </a:xfrm>
          <a:prstGeom prst="straightConnector1">
            <a:avLst/>
          </a:prstGeom>
          <a:noFill/>
          <a:ln cap="flat" cmpd="sng" w="12700">
            <a:solidFill>
              <a:schemeClr val="dk1"/>
            </a:solidFill>
            <a:prstDash val="solid"/>
            <a:round/>
            <a:headEnd len="med" w="med" type="none"/>
            <a:tailEnd len="med" w="med" type="none"/>
          </a:ln>
        </p:spPr>
      </p:cxnSp>
      <p:cxnSp>
        <p:nvCxnSpPr>
          <p:cNvPr id="1057" name="Google Shape;1057;p12"/>
          <p:cNvCxnSpPr/>
          <p:nvPr/>
        </p:nvCxnSpPr>
        <p:spPr>
          <a:xfrm flipH="1" rot="10800000">
            <a:off x="8007350" y="2490788"/>
            <a:ext cx="458788" cy="207962"/>
          </a:xfrm>
          <a:prstGeom prst="straightConnector1">
            <a:avLst/>
          </a:prstGeom>
          <a:noFill/>
          <a:ln cap="flat" cmpd="sng" w="38100">
            <a:solidFill>
              <a:srgbClr val="FF0000"/>
            </a:solidFill>
            <a:prstDash val="solid"/>
            <a:round/>
            <a:headEnd len="med" w="med" type="none"/>
            <a:tailEnd len="med" w="med" type="none"/>
          </a:ln>
        </p:spPr>
      </p:cxnSp>
      <p:cxnSp>
        <p:nvCxnSpPr>
          <p:cNvPr id="1058" name="Google Shape;1058;p12"/>
          <p:cNvCxnSpPr/>
          <p:nvPr/>
        </p:nvCxnSpPr>
        <p:spPr>
          <a:xfrm>
            <a:off x="8942389" y="2474913"/>
            <a:ext cx="485775" cy="207962"/>
          </a:xfrm>
          <a:prstGeom prst="straightConnector1">
            <a:avLst/>
          </a:prstGeom>
          <a:noFill/>
          <a:ln cap="flat" cmpd="sng" w="38100">
            <a:solidFill>
              <a:srgbClr val="FF0000"/>
            </a:solidFill>
            <a:prstDash val="solid"/>
            <a:round/>
            <a:headEnd len="med" w="med" type="none"/>
            <a:tailEnd len="med" w="med" type="none"/>
          </a:ln>
        </p:spPr>
      </p:cxnSp>
      <p:cxnSp>
        <p:nvCxnSpPr>
          <p:cNvPr id="1059" name="Google Shape;1059;p12"/>
          <p:cNvCxnSpPr/>
          <p:nvPr/>
        </p:nvCxnSpPr>
        <p:spPr>
          <a:xfrm flipH="1">
            <a:off x="9461500" y="2811464"/>
            <a:ext cx="241300" cy="681037"/>
          </a:xfrm>
          <a:prstGeom prst="straightConnector1">
            <a:avLst/>
          </a:prstGeom>
          <a:noFill/>
          <a:ln cap="flat" cmpd="sng" w="38100">
            <a:solidFill>
              <a:srgbClr val="FF0000"/>
            </a:solidFill>
            <a:prstDash val="solid"/>
            <a:round/>
            <a:headEnd len="med" w="med" type="none"/>
            <a:tailEnd len="med" w="med" type="none"/>
          </a:ln>
        </p:spPr>
      </p:cxnSp>
      <p:cxnSp>
        <p:nvCxnSpPr>
          <p:cNvPr id="1060" name="Google Shape;1060;p12"/>
          <p:cNvCxnSpPr/>
          <p:nvPr/>
        </p:nvCxnSpPr>
        <p:spPr>
          <a:xfrm>
            <a:off x="8691563" y="2587625"/>
            <a:ext cx="0" cy="431800"/>
          </a:xfrm>
          <a:prstGeom prst="straightConnector1">
            <a:avLst/>
          </a:prstGeom>
          <a:noFill/>
          <a:ln cap="flat" cmpd="sng" w="38100">
            <a:solidFill>
              <a:srgbClr val="FF0000"/>
            </a:solidFill>
            <a:prstDash val="solid"/>
            <a:round/>
            <a:headEnd len="med" w="med" type="none"/>
            <a:tailEnd len="med" w="med" type="none"/>
          </a:ln>
        </p:spPr>
      </p:cxnSp>
      <p:cxnSp>
        <p:nvCxnSpPr>
          <p:cNvPr id="1061" name="Google Shape;1061;p12"/>
          <p:cNvCxnSpPr/>
          <p:nvPr/>
        </p:nvCxnSpPr>
        <p:spPr>
          <a:xfrm>
            <a:off x="8716964" y="3235325"/>
            <a:ext cx="534987" cy="368300"/>
          </a:xfrm>
          <a:prstGeom prst="straightConnector1">
            <a:avLst/>
          </a:prstGeom>
          <a:noFill/>
          <a:ln cap="flat" cmpd="sng" w="38100">
            <a:solidFill>
              <a:srgbClr val="FF0000"/>
            </a:solidFill>
            <a:prstDash val="solid"/>
            <a:round/>
            <a:headEnd len="med" w="med" type="none"/>
            <a:tailEnd len="med" w="med" type="none"/>
          </a:ln>
        </p:spPr>
      </p:cxnSp>
      <p:cxnSp>
        <p:nvCxnSpPr>
          <p:cNvPr id="1062" name="Google Shape;1062;p12"/>
          <p:cNvCxnSpPr/>
          <p:nvPr/>
        </p:nvCxnSpPr>
        <p:spPr>
          <a:xfrm flipH="1">
            <a:off x="9177338" y="3700463"/>
            <a:ext cx="266700" cy="360362"/>
          </a:xfrm>
          <a:prstGeom prst="straightConnector1">
            <a:avLst/>
          </a:prstGeom>
          <a:noFill/>
          <a:ln cap="flat" cmpd="sng" w="38100">
            <a:solidFill>
              <a:srgbClr val="FF0000"/>
            </a:solidFill>
            <a:prstDash val="solid"/>
            <a:round/>
            <a:headEnd len="med" w="med" type="none"/>
            <a:tailEnd len="med" w="med" type="none"/>
          </a:ln>
        </p:spPr>
      </p:cxnSp>
      <p:cxnSp>
        <p:nvCxnSpPr>
          <p:cNvPr id="1063" name="Google Shape;1063;p12"/>
          <p:cNvCxnSpPr/>
          <p:nvPr/>
        </p:nvCxnSpPr>
        <p:spPr>
          <a:xfrm flipH="1">
            <a:off x="8950325" y="2779714"/>
            <a:ext cx="560388" cy="384175"/>
          </a:xfrm>
          <a:prstGeom prst="straightConnector1">
            <a:avLst/>
          </a:prstGeom>
          <a:noFill/>
          <a:ln cap="flat" cmpd="sng" w="38100">
            <a:solidFill>
              <a:srgbClr val="FF0000"/>
            </a:solidFill>
            <a:prstDash val="solid"/>
            <a:round/>
            <a:headEnd len="med" w="med" type="none"/>
            <a:tailEnd len="med" w="med" type="none"/>
          </a:ln>
        </p:spPr>
      </p:cxnSp>
      <p:cxnSp>
        <p:nvCxnSpPr>
          <p:cNvPr id="1064" name="Google Shape;1064;p12"/>
          <p:cNvCxnSpPr/>
          <p:nvPr/>
        </p:nvCxnSpPr>
        <p:spPr>
          <a:xfrm flipH="1">
            <a:off x="8959850" y="2219325"/>
            <a:ext cx="350838" cy="255588"/>
          </a:xfrm>
          <a:prstGeom prst="straightConnector1">
            <a:avLst/>
          </a:prstGeom>
          <a:noFill/>
          <a:ln cap="flat" cmpd="sng" w="38100">
            <a:solidFill>
              <a:srgbClr val="FF0000"/>
            </a:solidFill>
            <a:prstDash val="solid"/>
            <a:round/>
            <a:headEnd len="med" w="med" type="none"/>
            <a:tailEnd len="med" w="med" type="none"/>
          </a:ln>
        </p:spPr>
      </p:cxnSp>
      <p:cxnSp>
        <p:nvCxnSpPr>
          <p:cNvPr id="1065" name="Google Shape;1065;p12"/>
          <p:cNvCxnSpPr/>
          <p:nvPr/>
        </p:nvCxnSpPr>
        <p:spPr>
          <a:xfrm flipH="1">
            <a:off x="9677401" y="2395538"/>
            <a:ext cx="201613" cy="176212"/>
          </a:xfrm>
          <a:prstGeom prst="straightConnector1">
            <a:avLst/>
          </a:prstGeom>
          <a:noFill/>
          <a:ln cap="flat" cmpd="sng" w="38100">
            <a:solidFill>
              <a:srgbClr val="FF0000"/>
            </a:solidFill>
            <a:prstDash val="solid"/>
            <a:round/>
            <a:headEnd len="med" w="med" type="none"/>
            <a:tailEnd len="med" w="med" type="none"/>
          </a:ln>
        </p:spPr>
      </p:cxnSp>
      <p:grpSp>
        <p:nvGrpSpPr>
          <p:cNvPr id="1066" name="Google Shape;1066;p12"/>
          <p:cNvGrpSpPr/>
          <p:nvPr/>
        </p:nvGrpSpPr>
        <p:grpSpPr>
          <a:xfrm>
            <a:off x="8745538" y="4043363"/>
            <a:ext cx="671512" cy="387350"/>
            <a:chOff x="3955" y="387"/>
            <a:chExt cx="423" cy="244"/>
          </a:xfrm>
        </p:grpSpPr>
        <p:sp>
          <p:nvSpPr>
            <p:cNvPr id="1067" name="Google Shape;1067;p12"/>
            <p:cNvSpPr/>
            <p:nvPr/>
          </p:nvSpPr>
          <p:spPr>
            <a:xfrm>
              <a:off x="3955" y="387"/>
              <a:ext cx="423" cy="244"/>
            </a:xfrm>
            <a:custGeom>
              <a:rect b="b" l="l" r="r" t="t"/>
              <a:pathLst>
                <a:path extrusionOk="0" h="244" w="423">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68" name="Google Shape;1068;p12"/>
            <p:cNvGrpSpPr/>
            <p:nvPr/>
          </p:nvGrpSpPr>
          <p:grpSpPr>
            <a:xfrm>
              <a:off x="4002" y="442"/>
              <a:ext cx="316" cy="147"/>
              <a:chOff x="3600" y="219"/>
              <a:chExt cx="360" cy="175"/>
            </a:xfrm>
          </p:grpSpPr>
          <p:sp>
            <p:nvSpPr>
              <p:cNvPr id="1069" name="Google Shape;1069;p12"/>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070" name="Google Shape;1070;p12"/>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071" name="Google Shape;1071;p12"/>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072" name="Google Shape;1072;p12"/>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073" name="Google Shape;1073;p12"/>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074" name="Google Shape;1074;p12"/>
              <p:cNvGrpSpPr/>
              <p:nvPr/>
            </p:nvGrpSpPr>
            <p:grpSpPr>
              <a:xfrm>
                <a:off x="3686" y="244"/>
                <a:ext cx="177" cy="66"/>
                <a:chOff x="2848" y="848"/>
                <a:chExt cx="140" cy="98"/>
              </a:xfrm>
            </p:grpSpPr>
            <p:cxnSp>
              <p:nvCxnSpPr>
                <p:cNvPr id="1075" name="Google Shape;1075;p12"/>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76" name="Google Shape;1076;p12"/>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77" name="Google Shape;1077;p12"/>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078" name="Google Shape;1078;p12"/>
              <p:cNvGrpSpPr/>
              <p:nvPr/>
            </p:nvGrpSpPr>
            <p:grpSpPr>
              <a:xfrm flipH="1" rot="10800000">
                <a:off x="3686" y="243"/>
                <a:ext cx="177" cy="66"/>
                <a:chOff x="2848" y="848"/>
                <a:chExt cx="140" cy="98"/>
              </a:xfrm>
            </p:grpSpPr>
            <p:cxnSp>
              <p:nvCxnSpPr>
                <p:cNvPr id="1079" name="Google Shape;1079;p12"/>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80" name="Google Shape;1080;p12"/>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81" name="Google Shape;1081;p12"/>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grpSp>
        <p:nvGrpSpPr>
          <p:cNvPr id="1082" name="Google Shape;1082;p12"/>
          <p:cNvGrpSpPr/>
          <p:nvPr/>
        </p:nvGrpSpPr>
        <p:grpSpPr>
          <a:xfrm>
            <a:off x="9097963" y="3386138"/>
            <a:ext cx="671512" cy="387350"/>
            <a:chOff x="3955" y="387"/>
            <a:chExt cx="423" cy="244"/>
          </a:xfrm>
        </p:grpSpPr>
        <p:sp>
          <p:nvSpPr>
            <p:cNvPr id="1083" name="Google Shape;1083;p12"/>
            <p:cNvSpPr/>
            <p:nvPr/>
          </p:nvSpPr>
          <p:spPr>
            <a:xfrm>
              <a:off x="3955" y="387"/>
              <a:ext cx="423" cy="244"/>
            </a:xfrm>
            <a:custGeom>
              <a:rect b="b" l="l" r="r" t="t"/>
              <a:pathLst>
                <a:path extrusionOk="0" h="244" w="423">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84" name="Google Shape;1084;p12"/>
            <p:cNvGrpSpPr/>
            <p:nvPr/>
          </p:nvGrpSpPr>
          <p:grpSpPr>
            <a:xfrm>
              <a:off x="4002" y="442"/>
              <a:ext cx="316" cy="147"/>
              <a:chOff x="3600" y="219"/>
              <a:chExt cx="360" cy="175"/>
            </a:xfrm>
          </p:grpSpPr>
          <p:sp>
            <p:nvSpPr>
              <p:cNvPr id="1085" name="Google Shape;1085;p12"/>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086" name="Google Shape;1086;p12"/>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087" name="Google Shape;1087;p12"/>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088" name="Google Shape;1088;p12"/>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089" name="Google Shape;1089;p12"/>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090" name="Google Shape;1090;p12"/>
              <p:cNvGrpSpPr/>
              <p:nvPr/>
            </p:nvGrpSpPr>
            <p:grpSpPr>
              <a:xfrm>
                <a:off x="3686" y="244"/>
                <a:ext cx="177" cy="66"/>
                <a:chOff x="2848" y="848"/>
                <a:chExt cx="140" cy="98"/>
              </a:xfrm>
            </p:grpSpPr>
            <p:cxnSp>
              <p:nvCxnSpPr>
                <p:cNvPr id="1091" name="Google Shape;1091;p12"/>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92" name="Google Shape;1092;p12"/>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93" name="Google Shape;1093;p12"/>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094" name="Google Shape;1094;p12"/>
              <p:cNvGrpSpPr/>
              <p:nvPr/>
            </p:nvGrpSpPr>
            <p:grpSpPr>
              <a:xfrm flipH="1" rot="10800000">
                <a:off x="3686" y="243"/>
                <a:ext cx="177" cy="66"/>
                <a:chOff x="2848" y="848"/>
                <a:chExt cx="140" cy="98"/>
              </a:xfrm>
            </p:grpSpPr>
            <p:cxnSp>
              <p:nvCxnSpPr>
                <p:cNvPr id="1095" name="Google Shape;1095;p12"/>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96" name="Google Shape;1096;p12"/>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97" name="Google Shape;1097;p12"/>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grpSp>
        <p:nvGrpSpPr>
          <p:cNvPr id="1098" name="Google Shape;1098;p12"/>
          <p:cNvGrpSpPr/>
          <p:nvPr/>
        </p:nvGrpSpPr>
        <p:grpSpPr>
          <a:xfrm>
            <a:off x="8450263" y="2938463"/>
            <a:ext cx="671512" cy="387350"/>
            <a:chOff x="3955" y="387"/>
            <a:chExt cx="423" cy="244"/>
          </a:xfrm>
        </p:grpSpPr>
        <p:sp>
          <p:nvSpPr>
            <p:cNvPr id="1099" name="Google Shape;1099;p12"/>
            <p:cNvSpPr/>
            <p:nvPr/>
          </p:nvSpPr>
          <p:spPr>
            <a:xfrm>
              <a:off x="3955" y="387"/>
              <a:ext cx="423" cy="244"/>
            </a:xfrm>
            <a:custGeom>
              <a:rect b="b" l="l" r="r" t="t"/>
              <a:pathLst>
                <a:path extrusionOk="0" h="244" w="423">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100" name="Google Shape;1100;p12"/>
            <p:cNvGrpSpPr/>
            <p:nvPr/>
          </p:nvGrpSpPr>
          <p:grpSpPr>
            <a:xfrm>
              <a:off x="4002" y="442"/>
              <a:ext cx="316" cy="147"/>
              <a:chOff x="3600" y="219"/>
              <a:chExt cx="360" cy="175"/>
            </a:xfrm>
          </p:grpSpPr>
          <p:sp>
            <p:nvSpPr>
              <p:cNvPr id="1101" name="Google Shape;1101;p12"/>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102" name="Google Shape;1102;p12"/>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103" name="Google Shape;1103;p12"/>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104" name="Google Shape;1104;p12"/>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105" name="Google Shape;1105;p12"/>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106" name="Google Shape;1106;p12"/>
              <p:cNvGrpSpPr/>
              <p:nvPr/>
            </p:nvGrpSpPr>
            <p:grpSpPr>
              <a:xfrm>
                <a:off x="3686" y="244"/>
                <a:ext cx="177" cy="66"/>
                <a:chOff x="2848" y="848"/>
                <a:chExt cx="140" cy="98"/>
              </a:xfrm>
            </p:grpSpPr>
            <p:cxnSp>
              <p:nvCxnSpPr>
                <p:cNvPr id="1107" name="Google Shape;1107;p12"/>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08" name="Google Shape;1108;p12"/>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09" name="Google Shape;1109;p12"/>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110" name="Google Shape;1110;p12"/>
              <p:cNvGrpSpPr/>
              <p:nvPr/>
            </p:nvGrpSpPr>
            <p:grpSpPr>
              <a:xfrm flipH="1" rot="10800000">
                <a:off x="3686" y="243"/>
                <a:ext cx="177" cy="66"/>
                <a:chOff x="2848" y="848"/>
                <a:chExt cx="140" cy="98"/>
              </a:xfrm>
            </p:grpSpPr>
            <p:cxnSp>
              <p:nvCxnSpPr>
                <p:cNvPr id="1111" name="Google Shape;1111;p12"/>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12" name="Google Shape;1112;p12"/>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13" name="Google Shape;1113;p12"/>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grpSp>
        <p:nvGrpSpPr>
          <p:cNvPr id="1114" name="Google Shape;1114;p12"/>
          <p:cNvGrpSpPr/>
          <p:nvPr/>
        </p:nvGrpSpPr>
        <p:grpSpPr>
          <a:xfrm>
            <a:off x="9269413" y="2462213"/>
            <a:ext cx="671512" cy="387350"/>
            <a:chOff x="3955" y="387"/>
            <a:chExt cx="423" cy="244"/>
          </a:xfrm>
        </p:grpSpPr>
        <p:sp>
          <p:nvSpPr>
            <p:cNvPr id="1115" name="Google Shape;1115;p12"/>
            <p:cNvSpPr/>
            <p:nvPr/>
          </p:nvSpPr>
          <p:spPr>
            <a:xfrm>
              <a:off x="3955" y="387"/>
              <a:ext cx="423" cy="244"/>
            </a:xfrm>
            <a:custGeom>
              <a:rect b="b" l="l" r="r" t="t"/>
              <a:pathLst>
                <a:path extrusionOk="0" h="244" w="423">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116" name="Google Shape;1116;p12"/>
            <p:cNvGrpSpPr/>
            <p:nvPr/>
          </p:nvGrpSpPr>
          <p:grpSpPr>
            <a:xfrm>
              <a:off x="4002" y="442"/>
              <a:ext cx="316" cy="147"/>
              <a:chOff x="3600" y="219"/>
              <a:chExt cx="360" cy="175"/>
            </a:xfrm>
          </p:grpSpPr>
          <p:sp>
            <p:nvSpPr>
              <p:cNvPr id="1117" name="Google Shape;1117;p12"/>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118" name="Google Shape;1118;p12"/>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119" name="Google Shape;1119;p12"/>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120" name="Google Shape;1120;p12"/>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121" name="Google Shape;1121;p12"/>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122" name="Google Shape;1122;p12"/>
              <p:cNvGrpSpPr/>
              <p:nvPr/>
            </p:nvGrpSpPr>
            <p:grpSpPr>
              <a:xfrm>
                <a:off x="3686" y="244"/>
                <a:ext cx="177" cy="66"/>
                <a:chOff x="2848" y="848"/>
                <a:chExt cx="140" cy="98"/>
              </a:xfrm>
            </p:grpSpPr>
            <p:cxnSp>
              <p:nvCxnSpPr>
                <p:cNvPr id="1123" name="Google Shape;1123;p12"/>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24" name="Google Shape;1124;p12"/>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25" name="Google Shape;1125;p12"/>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126" name="Google Shape;1126;p12"/>
              <p:cNvGrpSpPr/>
              <p:nvPr/>
            </p:nvGrpSpPr>
            <p:grpSpPr>
              <a:xfrm flipH="1" rot="10800000">
                <a:off x="3686" y="243"/>
                <a:ext cx="177" cy="66"/>
                <a:chOff x="2848" y="848"/>
                <a:chExt cx="140" cy="98"/>
              </a:xfrm>
            </p:grpSpPr>
            <p:cxnSp>
              <p:nvCxnSpPr>
                <p:cNvPr id="1127" name="Google Shape;1127;p12"/>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28" name="Google Shape;1128;p12"/>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29" name="Google Shape;1129;p12"/>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grpSp>
        <p:nvGrpSpPr>
          <p:cNvPr id="1130" name="Google Shape;1130;p12"/>
          <p:cNvGrpSpPr/>
          <p:nvPr/>
        </p:nvGrpSpPr>
        <p:grpSpPr>
          <a:xfrm>
            <a:off x="8364538" y="2262188"/>
            <a:ext cx="671512" cy="387350"/>
            <a:chOff x="3955" y="387"/>
            <a:chExt cx="423" cy="244"/>
          </a:xfrm>
        </p:grpSpPr>
        <p:sp>
          <p:nvSpPr>
            <p:cNvPr id="1131" name="Google Shape;1131;p12"/>
            <p:cNvSpPr/>
            <p:nvPr/>
          </p:nvSpPr>
          <p:spPr>
            <a:xfrm>
              <a:off x="3955" y="387"/>
              <a:ext cx="423" cy="244"/>
            </a:xfrm>
            <a:custGeom>
              <a:rect b="b" l="l" r="r" t="t"/>
              <a:pathLst>
                <a:path extrusionOk="0" h="244" w="423">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132" name="Google Shape;1132;p12"/>
            <p:cNvGrpSpPr/>
            <p:nvPr/>
          </p:nvGrpSpPr>
          <p:grpSpPr>
            <a:xfrm>
              <a:off x="4002" y="442"/>
              <a:ext cx="316" cy="147"/>
              <a:chOff x="3600" y="219"/>
              <a:chExt cx="360" cy="175"/>
            </a:xfrm>
          </p:grpSpPr>
          <p:sp>
            <p:nvSpPr>
              <p:cNvPr id="1133" name="Google Shape;1133;p12"/>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134" name="Google Shape;1134;p12"/>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135" name="Google Shape;1135;p12"/>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136" name="Google Shape;1136;p12"/>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137" name="Google Shape;1137;p12"/>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138" name="Google Shape;1138;p12"/>
              <p:cNvGrpSpPr/>
              <p:nvPr/>
            </p:nvGrpSpPr>
            <p:grpSpPr>
              <a:xfrm>
                <a:off x="3686" y="244"/>
                <a:ext cx="177" cy="66"/>
                <a:chOff x="2848" y="848"/>
                <a:chExt cx="140" cy="98"/>
              </a:xfrm>
            </p:grpSpPr>
            <p:cxnSp>
              <p:nvCxnSpPr>
                <p:cNvPr id="1139" name="Google Shape;1139;p12"/>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40" name="Google Shape;1140;p12"/>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41" name="Google Shape;1141;p12"/>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142" name="Google Shape;1142;p12"/>
              <p:cNvGrpSpPr/>
              <p:nvPr/>
            </p:nvGrpSpPr>
            <p:grpSpPr>
              <a:xfrm flipH="1" rot="10800000">
                <a:off x="3686" y="243"/>
                <a:ext cx="177" cy="66"/>
                <a:chOff x="2848" y="848"/>
                <a:chExt cx="140" cy="98"/>
              </a:xfrm>
            </p:grpSpPr>
            <p:cxnSp>
              <p:nvCxnSpPr>
                <p:cNvPr id="1143" name="Google Shape;1143;p12"/>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44" name="Google Shape;1144;p12"/>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45" name="Google Shape;1145;p12"/>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grpSp>
        <p:nvGrpSpPr>
          <p:cNvPr id="1146" name="Google Shape;1146;p12"/>
          <p:cNvGrpSpPr/>
          <p:nvPr/>
        </p:nvGrpSpPr>
        <p:grpSpPr>
          <a:xfrm>
            <a:off x="7421563" y="2471738"/>
            <a:ext cx="671512" cy="387350"/>
            <a:chOff x="3955" y="387"/>
            <a:chExt cx="423" cy="244"/>
          </a:xfrm>
        </p:grpSpPr>
        <p:sp>
          <p:nvSpPr>
            <p:cNvPr id="1147" name="Google Shape;1147;p12"/>
            <p:cNvSpPr/>
            <p:nvPr/>
          </p:nvSpPr>
          <p:spPr>
            <a:xfrm>
              <a:off x="3955" y="387"/>
              <a:ext cx="423" cy="244"/>
            </a:xfrm>
            <a:custGeom>
              <a:rect b="b" l="l" r="r" t="t"/>
              <a:pathLst>
                <a:path extrusionOk="0" h="244" w="423">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148" name="Google Shape;1148;p12"/>
            <p:cNvGrpSpPr/>
            <p:nvPr/>
          </p:nvGrpSpPr>
          <p:grpSpPr>
            <a:xfrm>
              <a:off x="4002" y="442"/>
              <a:ext cx="316" cy="147"/>
              <a:chOff x="3600" y="219"/>
              <a:chExt cx="360" cy="175"/>
            </a:xfrm>
          </p:grpSpPr>
          <p:sp>
            <p:nvSpPr>
              <p:cNvPr id="1149" name="Google Shape;1149;p12"/>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150" name="Google Shape;1150;p12"/>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151" name="Google Shape;1151;p12"/>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152" name="Google Shape;1152;p12"/>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153" name="Google Shape;1153;p12"/>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154" name="Google Shape;1154;p12"/>
              <p:cNvGrpSpPr/>
              <p:nvPr/>
            </p:nvGrpSpPr>
            <p:grpSpPr>
              <a:xfrm>
                <a:off x="3686" y="244"/>
                <a:ext cx="177" cy="66"/>
                <a:chOff x="2848" y="848"/>
                <a:chExt cx="140" cy="98"/>
              </a:xfrm>
            </p:grpSpPr>
            <p:cxnSp>
              <p:nvCxnSpPr>
                <p:cNvPr id="1155" name="Google Shape;1155;p12"/>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56" name="Google Shape;1156;p12"/>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57" name="Google Shape;1157;p12"/>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158" name="Google Shape;1158;p12"/>
              <p:cNvGrpSpPr/>
              <p:nvPr/>
            </p:nvGrpSpPr>
            <p:grpSpPr>
              <a:xfrm flipH="1" rot="10800000">
                <a:off x="3686" y="243"/>
                <a:ext cx="177" cy="66"/>
                <a:chOff x="2848" y="848"/>
                <a:chExt cx="140" cy="98"/>
              </a:xfrm>
            </p:grpSpPr>
            <p:cxnSp>
              <p:nvCxnSpPr>
                <p:cNvPr id="1159" name="Google Shape;1159;p12"/>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60" name="Google Shape;1160;p12"/>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61" name="Google Shape;1161;p12"/>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grpSp>
        <p:nvGrpSpPr>
          <p:cNvPr id="1162" name="Google Shape;1162;p12"/>
          <p:cNvGrpSpPr/>
          <p:nvPr/>
        </p:nvGrpSpPr>
        <p:grpSpPr>
          <a:xfrm>
            <a:off x="7402513" y="4129088"/>
            <a:ext cx="671512" cy="387350"/>
            <a:chOff x="3955" y="387"/>
            <a:chExt cx="423" cy="244"/>
          </a:xfrm>
        </p:grpSpPr>
        <p:sp>
          <p:nvSpPr>
            <p:cNvPr id="1163" name="Google Shape;1163;p12"/>
            <p:cNvSpPr/>
            <p:nvPr/>
          </p:nvSpPr>
          <p:spPr>
            <a:xfrm>
              <a:off x="3955" y="387"/>
              <a:ext cx="423" cy="244"/>
            </a:xfrm>
            <a:custGeom>
              <a:rect b="b" l="l" r="r" t="t"/>
              <a:pathLst>
                <a:path extrusionOk="0" h="244" w="423">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164" name="Google Shape;1164;p12"/>
            <p:cNvGrpSpPr/>
            <p:nvPr/>
          </p:nvGrpSpPr>
          <p:grpSpPr>
            <a:xfrm>
              <a:off x="4002" y="442"/>
              <a:ext cx="316" cy="147"/>
              <a:chOff x="3600" y="219"/>
              <a:chExt cx="360" cy="175"/>
            </a:xfrm>
          </p:grpSpPr>
          <p:sp>
            <p:nvSpPr>
              <p:cNvPr id="1165" name="Google Shape;1165;p12"/>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166" name="Google Shape;1166;p12"/>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167" name="Google Shape;1167;p12"/>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168" name="Google Shape;1168;p12"/>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169" name="Google Shape;1169;p12"/>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170" name="Google Shape;1170;p12"/>
              <p:cNvGrpSpPr/>
              <p:nvPr/>
            </p:nvGrpSpPr>
            <p:grpSpPr>
              <a:xfrm>
                <a:off x="3686" y="244"/>
                <a:ext cx="177" cy="66"/>
                <a:chOff x="2848" y="848"/>
                <a:chExt cx="140" cy="98"/>
              </a:xfrm>
            </p:grpSpPr>
            <p:cxnSp>
              <p:nvCxnSpPr>
                <p:cNvPr id="1171" name="Google Shape;1171;p12"/>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72" name="Google Shape;1172;p12"/>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73" name="Google Shape;1173;p12"/>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174" name="Google Shape;1174;p12"/>
              <p:cNvGrpSpPr/>
              <p:nvPr/>
            </p:nvGrpSpPr>
            <p:grpSpPr>
              <a:xfrm flipH="1" rot="10800000">
                <a:off x="3686" y="243"/>
                <a:ext cx="177" cy="66"/>
                <a:chOff x="2848" y="848"/>
                <a:chExt cx="140" cy="98"/>
              </a:xfrm>
            </p:grpSpPr>
            <p:cxnSp>
              <p:nvCxnSpPr>
                <p:cNvPr id="1175" name="Google Shape;1175;p12"/>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76" name="Google Shape;1176;p12"/>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77" name="Google Shape;1177;p12"/>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grpSp>
        <p:nvGrpSpPr>
          <p:cNvPr id="1178" name="Google Shape;1178;p12"/>
          <p:cNvGrpSpPr/>
          <p:nvPr/>
        </p:nvGrpSpPr>
        <p:grpSpPr>
          <a:xfrm>
            <a:off x="8212138" y="4471988"/>
            <a:ext cx="671512" cy="387350"/>
            <a:chOff x="3955" y="387"/>
            <a:chExt cx="423" cy="244"/>
          </a:xfrm>
        </p:grpSpPr>
        <p:sp>
          <p:nvSpPr>
            <p:cNvPr id="1179" name="Google Shape;1179;p12"/>
            <p:cNvSpPr/>
            <p:nvPr/>
          </p:nvSpPr>
          <p:spPr>
            <a:xfrm>
              <a:off x="3955" y="387"/>
              <a:ext cx="423" cy="244"/>
            </a:xfrm>
            <a:custGeom>
              <a:rect b="b" l="l" r="r" t="t"/>
              <a:pathLst>
                <a:path extrusionOk="0" h="244" w="423">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180" name="Google Shape;1180;p12"/>
            <p:cNvGrpSpPr/>
            <p:nvPr/>
          </p:nvGrpSpPr>
          <p:grpSpPr>
            <a:xfrm>
              <a:off x="4002" y="442"/>
              <a:ext cx="316" cy="147"/>
              <a:chOff x="3600" y="219"/>
              <a:chExt cx="360" cy="175"/>
            </a:xfrm>
          </p:grpSpPr>
          <p:sp>
            <p:nvSpPr>
              <p:cNvPr id="1181" name="Google Shape;1181;p12"/>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182" name="Google Shape;1182;p12"/>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183" name="Google Shape;1183;p12"/>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184" name="Google Shape;1184;p12"/>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185" name="Google Shape;1185;p12"/>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186" name="Google Shape;1186;p12"/>
              <p:cNvGrpSpPr/>
              <p:nvPr/>
            </p:nvGrpSpPr>
            <p:grpSpPr>
              <a:xfrm>
                <a:off x="3686" y="244"/>
                <a:ext cx="177" cy="66"/>
                <a:chOff x="2848" y="848"/>
                <a:chExt cx="140" cy="98"/>
              </a:xfrm>
            </p:grpSpPr>
            <p:cxnSp>
              <p:nvCxnSpPr>
                <p:cNvPr id="1187" name="Google Shape;1187;p12"/>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88" name="Google Shape;1188;p12"/>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89" name="Google Shape;1189;p12"/>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190" name="Google Shape;1190;p12"/>
              <p:cNvGrpSpPr/>
              <p:nvPr/>
            </p:nvGrpSpPr>
            <p:grpSpPr>
              <a:xfrm flipH="1" rot="10800000">
                <a:off x="3686" y="243"/>
                <a:ext cx="177" cy="66"/>
                <a:chOff x="2848" y="848"/>
                <a:chExt cx="140" cy="98"/>
              </a:xfrm>
            </p:grpSpPr>
            <p:cxnSp>
              <p:nvCxnSpPr>
                <p:cNvPr id="1191" name="Google Shape;1191;p12"/>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92" name="Google Shape;1192;p12"/>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93" name="Google Shape;1193;p12"/>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cxnSp>
        <p:nvCxnSpPr>
          <p:cNvPr id="1194" name="Google Shape;1194;p12"/>
          <p:cNvCxnSpPr/>
          <p:nvPr/>
        </p:nvCxnSpPr>
        <p:spPr>
          <a:xfrm flipH="1" rot="10800000">
            <a:off x="7734300" y="4459288"/>
            <a:ext cx="1588" cy="163512"/>
          </a:xfrm>
          <a:prstGeom prst="straightConnector1">
            <a:avLst/>
          </a:prstGeom>
          <a:noFill/>
          <a:ln cap="flat" cmpd="sng" w="12700">
            <a:solidFill>
              <a:schemeClr val="dk1"/>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slide:</a:t>
            </a:r>
            <a:endParaRPr/>
          </a:p>
        </p:txBody>
      </p:sp>
      <p:sp>
        <p:nvSpPr>
          <p:cNvPr id="1201" name="Google Shape;120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400"/>
              <a:buFont typeface="Noto Sans Symbols"/>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1202" name="Google Shape;120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Network Core: Circuit Switching</a:t>
            </a:r>
            <a:endParaRPr/>
          </a:p>
        </p:txBody>
      </p:sp>
      <p:sp>
        <p:nvSpPr>
          <p:cNvPr id="1203" name="Google Shape;1203;p13"/>
          <p:cNvSpPr txBox="1"/>
          <p:nvPr>
            <p:ph idx="1" type="body"/>
          </p:nvPr>
        </p:nvSpPr>
        <p:spPr>
          <a:xfrm>
            <a:off x="1955800" y="1600200"/>
            <a:ext cx="4102100" cy="4648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Font typeface="Noto Sans Symbols"/>
              <a:buNone/>
            </a:pPr>
            <a:r>
              <a:rPr lang="en-US">
                <a:solidFill>
                  <a:srgbClr val="FF0000"/>
                </a:solidFill>
              </a:rPr>
              <a:t>End-end resources reserved for “call”</a:t>
            </a:r>
            <a:endParaRPr/>
          </a:p>
          <a:p>
            <a:pPr indent="-228600" lvl="0" marL="228600" rtl="0" algn="l">
              <a:lnSpc>
                <a:spcPct val="90000"/>
              </a:lnSpc>
              <a:spcBef>
                <a:spcPts val="1000"/>
              </a:spcBef>
              <a:spcAft>
                <a:spcPts val="0"/>
              </a:spcAft>
              <a:buClr>
                <a:schemeClr val="dk1"/>
              </a:buClr>
              <a:buSzPts val="2400"/>
              <a:buChar char="•"/>
            </a:pPr>
            <a:r>
              <a:rPr lang="en-US" sz="2400"/>
              <a:t>dedicated resources: no sharing</a:t>
            </a:r>
            <a:endParaRPr/>
          </a:p>
          <a:p>
            <a:pPr indent="-228600" lvl="0" marL="228600" rtl="0" algn="l">
              <a:lnSpc>
                <a:spcPct val="90000"/>
              </a:lnSpc>
              <a:spcBef>
                <a:spcPts val="1000"/>
              </a:spcBef>
              <a:spcAft>
                <a:spcPts val="0"/>
              </a:spcAft>
              <a:buClr>
                <a:schemeClr val="dk1"/>
              </a:buClr>
              <a:buSzPts val="2400"/>
              <a:buChar char="•"/>
            </a:pPr>
            <a:r>
              <a:rPr lang="en-US" sz="2400"/>
              <a:t>call setup required</a:t>
            </a:r>
            <a:endParaRPr/>
          </a:p>
          <a:p>
            <a:pPr indent="-228600" lvl="0" marL="228600" rtl="0" algn="l">
              <a:lnSpc>
                <a:spcPct val="90000"/>
              </a:lnSpc>
              <a:spcBef>
                <a:spcPts val="1000"/>
              </a:spcBef>
              <a:spcAft>
                <a:spcPts val="0"/>
              </a:spcAft>
              <a:buClr>
                <a:schemeClr val="dk1"/>
              </a:buClr>
              <a:buSzPts val="2400"/>
              <a:buChar char="•"/>
            </a:pPr>
            <a:r>
              <a:rPr lang="en-US" sz="2400"/>
              <a:t>circuit-like (guaranteed) performance</a:t>
            </a:r>
            <a:endParaRPr/>
          </a:p>
          <a:p>
            <a:pPr indent="-228600" lvl="0" marL="228600" rtl="0" algn="l">
              <a:lnSpc>
                <a:spcPct val="90000"/>
              </a:lnSpc>
              <a:spcBef>
                <a:spcPts val="1000"/>
              </a:spcBef>
              <a:spcAft>
                <a:spcPts val="0"/>
              </a:spcAft>
              <a:buClr>
                <a:schemeClr val="dk1"/>
              </a:buClr>
              <a:buSzPts val="2400"/>
              <a:buChar char="•"/>
            </a:pPr>
            <a:r>
              <a:rPr lang="en-US" sz="2400"/>
              <a:t>same path for all chunks</a:t>
            </a:r>
            <a:endParaRPr/>
          </a:p>
          <a:p>
            <a:pPr indent="-76200" lvl="0" marL="228600" rtl="0" algn="l">
              <a:lnSpc>
                <a:spcPct val="90000"/>
              </a:lnSpc>
              <a:spcBef>
                <a:spcPts val="1000"/>
              </a:spcBef>
              <a:spcAft>
                <a:spcPts val="0"/>
              </a:spcAft>
              <a:buClr>
                <a:schemeClr val="dk1"/>
              </a:buClr>
              <a:buSzPts val="2400"/>
              <a:buNone/>
            </a:pPr>
            <a:r>
              <a:t/>
            </a:r>
            <a:endParaRPr sz="2400"/>
          </a:p>
        </p:txBody>
      </p:sp>
      <p:sp>
        <p:nvSpPr>
          <p:cNvPr id="1204" name="Google Shape;1204;p13"/>
          <p:cNvSpPr/>
          <p:nvPr/>
        </p:nvSpPr>
        <p:spPr>
          <a:xfrm>
            <a:off x="8235950" y="1717676"/>
            <a:ext cx="2046288" cy="2049463"/>
          </a:xfrm>
          <a:custGeom>
            <a:rect b="b" l="l" r="r" t="t"/>
            <a:pathLst>
              <a:path extrusionOk="0" h="1255" w="1292">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5" name="Google Shape;1205;p13"/>
          <p:cNvSpPr/>
          <p:nvPr/>
        </p:nvSpPr>
        <p:spPr>
          <a:xfrm>
            <a:off x="6099175" y="1543050"/>
            <a:ext cx="2122488" cy="1943100"/>
          </a:xfrm>
          <a:custGeom>
            <a:rect b="b" l="l" r="r" t="t"/>
            <a:pathLst>
              <a:path extrusionOk="0" h="1191" w="1340">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6" name="Google Shape;1206;p13"/>
          <p:cNvSpPr/>
          <p:nvPr/>
        </p:nvSpPr>
        <p:spPr>
          <a:xfrm>
            <a:off x="6518276" y="3317876"/>
            <a:ext cx="3382963" cy="2714625"/>
          </a:xfrm>
          <a:custGeom>
            <a:rect b="b" l="l" r="r" t="t"/>
            <a:pathLst>
              <a:path extrusionOk="0" h="1662" w="2135">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207" name="Google Shape;1207;p13"/>
          <p:cNvGrpSpPr/>
          <p:nvPr/>
        </p:nvGrpSpPr>
        <p:grpSpPr>
          <a:xfrm>
            <a:off x="6232526" y="1708151"/>
            <a:ext cx="835025" cy="390525"/>
            <a:chOff x="3552" y="246"/>
            <a:chExt cx="527" cy="248"/>
          </a:xfrm>
        </p:grpSpPr>
        <p:graphicFrame>
          <p:nvGraphicFramePr>
            <p:cNvPr id="1208" name="Google Shape;1208;p13"/>
            <p:cNvGraphicFramePr/>
            <p:nvPr/>
          </p:nvGraphicFramePr>
          <p:xfrm>
            <a:off x="3552" y="246"/>
            <a:ext cx="299" cy="248"/>
          </p:xfrm>
          <a:graphic>
            <a:graphicData uri="http://schemas.openxmlformats.org/presentationml/2006/ole">
              <mc:AlternateContent>
                <mc:Choice Requires="v">
                  <p:oleObj r:id="rId4" imgH="248" imgW="299" progId="MS_ClipArt_Gallery.2" spid="_x0000_s1">
                    <p:embed/>
                  </p:oleObj>
                </mc:Choice>
                <mc:Fallback>
                  <p:oleObj r:id="rId5" imgH="248" imgW="299" progId="MS_ClipArt_Gallery.2">
                    <p:embed/>
                    <p:pic>
                      <p:nvPicPr>
                        <p:cNvPr id="1208" name="Google Shape;1208;p13"/>
                        <p:cNvPicPr preferRelativeResize="0"/>
                        <p:nvPr/>
                      </p:nvPicPr>
                      <p:blipFill rotWithShape="1">
                        <a:blip r:embed="rId6">
                          <a:alphaModFix/>
                        </a:blip>
                        <a:srcRect b="0" l="0" r="0" t="0"/>
                        <a:stretch/>
                      </p:blipFill>
                      <p:spPr>
                        <a:xfrm>
                          <a:off x="3552" y="246"/>
                          <a:ext cx="299" cy="248"/>
                        </a:xfrm>
                        <a:prstGeom prst="rect">
                          <a:avLst/>
                        </a:prstGeom>
                        <a:noFill/>
                        <a:ln>
                          <a:noFill/>
                        </a:ln>
                      </p:spPr>
                    </p:pic>
                  </p:oleObj>
                </mc:Fallback>
              </mc:AlternateContent>
            </a:graphicData>
          </a:graphic>
        </p:graphicFrame>
        <p:graphicFrame>
          <p:nvGraphicFramePr>
            <p:cNvPr id="1209" name="Google Shape;1209;p13"/>
            <p:cNvGraphicFramePr/>
            <p:nvPr/>
          </p:nvGraphicFramePr>
          <p:xfrm>
            <a:off x="3878" y="338"/>
            <a:ext cx="201" cy="144"/>
          </p:xfrm>
          <a:graphic>
            <a:graphicData uri="http://schemas.openxmlformats.org/presentationml/2006/ole">
              <mc:AlternateContent>
                <mc:Choice Requires="v">
                  <p:oleObj r:id="rId7" imgH="144" imgW="201" progId="MS_ClipArt_Gallery.2" spid="_x0000_s2">
                    <p:embed/>
                  </p:oleObj>
                </mc:Choice>
                <mc:Fallback>
                  <p:oleObj r:id="rId8" imgH="144" imgW="201" progId="MS_ClipArt_Gallery.2">
                    <p:embed/>
                    <p:pic>
                      <p:nvPicPr>
                        <p:cNvPr id="1209" name="Google Shape;1209;p13"/>
                        <p:cNvPicPr preferRelativeResize="0"/>
                        <p:nvPr/>
                      </p:nvPicPr>
                      <p:blipFill rotWithShape="1">
                        <a:blip r:embed="rId9">
                          <a:alphaModFix/>
                        </a:blip>
                        <a:srcRect b="0" l="0" r="0" t="0"/>
                        <a:stretch/>
                      </p:blipFill>
                      <p:spPr>
                        <a:xfrm>
                          <a:off x="3878" y="338"/>
                          <a:ext cx="201" cy="144"/>
                        </a:xfrm>
                        <a:prstGeom prst="rect">
                          <a:avLst/>
                        </a:prstGeom>
                        <a:noFill/>
                        <a:ln>
                          <a:noFill/>
                        </a:ln>
                      </p:spPr>
                    </p:pic>
                  </p:oleObj>
                </mc:Fallback>
              </mc:AlternateContent>
            </a:graphicData>
          </a:graphic>
        </p:graphicFrame>
        <p:cxnSp>
          <p:nvCxnSpPr>
            <p:cNvPr id="1210" name="Google Shape;1210;p13"/>
            <p:cNvCxnSpPr/>
            <p:nvPr/>
          </p:nvCxnSpPr>
          <p:spPr>
            <a:xfrm flipH="1" rot="10800000">
              <a:off x="3844" y="434"/>
              <a:ext cx="82" cy="2"/>
            </a:xfrm>
            <a:prstGeom prst="straightConnector1">
              <a:avLst/>
            </a:prstGeom>
            <a:noFill/>
            <a:ln cap="flat" cmpd="sng" w="19050">
              <a:solidFill>
                <a:schemeClr val="dk1"/>
              </a:solidFill>
              <a:prstDash val="solid"/>
              <a:round/>
              <a:headEnd len="med" w="med" type="none"/>
              <a:tailEnd len="med" w="med" type="none"/>
            </a:ln>
          </p:spPr>
        </p:cxnSp>
      </p:grpSp>
      <p:grpSp>
        <p:nvGrpSpPr>
          <p:cNvPr id="1211" name="Google Shape;1211;p13"/>
          <p:cNvGrpSpPr/>
          <p:nvPr/>
        </p:nvGrpSpPr>
        <p:grpSpPr>
          <a:xfrm>
            <a:off x="6232526" y="2436814"/>
            <a:ext cx="835025" cy="390525"/>
            <a:chOff x="3552" y="246"/>
            <a:chExt cx="527" cy="248"/>
          </a:xfrm>
        </p:grpSpPr>
        <p:graphicFrame>
          <p:nvGraphicFramePr>
            <p:cNvPr id="1212" name="Google Shape;1212;p13"/>
            <p:cNvGraphicFramePr/>
            <p:nvPr/>
          </p:nvGraphicFramePr>
          <p:xfrm>
            <a:off x="3552" y="246"/>
            <a:ext cx="299" cy="248"/>
          </p:xfrm>
          <a:graphic>
            <a:graphicData uri="http://schemas.openxmlformats.org/presentationml/2006/ole">
              <mc:AlternateContent>
                <mc:Choice Requires="v">
                  <p:oleObj r:id="rId10" imgH="248" imgW="299" progId="MS_ClipArt_Gallery.2" spid="_x0000_s3">
                    <p:embed/>
                  </p:oleObj>
                </mc:Choice>
                <mc:Fallback>
                  <p:oleObj r:id="rId11" imgH="248" imgW="299" progId="MS_ClipArt_Gallery.2">
                    <p:embed/>
                    <p:pic>
                      <p:nvPicPr>
                        <p:cNvPr id="1212" name="Google Shape;1212;p13"/>
                        <p:cNvPicPr preferRelativeResize="0"/>
                        <p:nvPr/>
                      </p:nvPicPr>
                      <p:blipFill rotWithShape="1">
                        <a:blip r:embed="rId6">
                          <a:alphaModFix/>
                        </a:blip>
                        <a:srcRect b="0" l="0" r="0" t="0"/>
                        <a:stretch/>
                      </p:blipFill>
                      <p:spPr>
                        <a:xfrm>
                          <a:off x="3552" y="246"/>
                          <a:ext cx="299" cy="248"/>
                        </a:xfrm>
                        <a:prstGeom prst="rect">
                          <a:avLst/>
                        </a:prstGeom>
                        <a:noFill/>
                        <a:ln>
                          <a:noFill/>
                        </a:ln>
                      </p:spPr>
                    </p:pic>
                  </p:oleObj>
                </mc:Fallback>
              </mc:AlternateContent>
            </a:graphicData>
          </a:graphic>
        </p:graphicFrame>
        <p:graphicFrame>
          <p:nvGraphicFramePr>
            <p:cNvPr id="1213" name="Google Shape;1213;p13"/>
            <p:cNvGraphicFramePr/>
            <p:nvPr/>
          </p:nvGraphicFramePr>
          <p:xfrm>
            <a:off x="3878" y="338"/>
            <a:ext cx="201" cy="144"/>
          </p:xfrm>
          <a:graphic>
            <a:graphicData uri="http://schemas.openxmlformats.org/presentationml/2006/ole">
              <mc:AlternateContent>
                <mc:Choice Requires="v">
                  <p:oleObj r:id="rId12" imgH="144" imgW="201" progId="MS_ClipArt_Gallery.2" spid="_x0000_s4">
                    <p:embed/>
                  </p:oleObj>
                </mc:Choice>
                <mc:Fallback>
                  <p:oleObj r:id="rId13" imgH="144" imgW="201" progId="MS_ClipArt_Gallery.2">
                    <p:embed/>
                    <p:pic>
                      <p:nvPicPr>
                        <p:cNvPr id="1213" name="Google Shape;1213;p13"/>
                        <p:cNvPicPr preferRelativeResize="0"/>
                        <p:nvPr/>
                      </p:nvPicPr>
                      <p:blipFill rotWithShape="1">
                        <a:blip r:embed="rId9">
                          <a:alphaModFix/>
                        </a:blip>
                        <a:srcRect b="0" l="0" r="0" t="0"/>
                        <a:stretch/>
                      </p:blipFill>
                      <p:spPr>
                        <a:xfrm>
                          <a:off x="3878" y="338"/>
                          <a:ext cx="201" cy="144"/>
                        </a:xfrm>
                        <a:prstGeom prst="rect">
                          <a:avLst/>
                        </a:prstGeom>
                        <a:noFill/>
                        <a:ln>
                          <a:noFill/>
                        </a:ln>
                      </p:spPr>
                    </p:pic>
                  </p:oleObj>
                </mc:Fallback>
              </mc:AlternateContent>
            </a:graphicData>
          </a:graphic>
        </p:graphicFrame>
        <p:cxnSp>
          <p:nvCxnSpPr>
            <p:cNvPr id="1214" name="Google Shape;1214;p13"/>
            <p:cNvCxnSpPr/>
            <p:nvPr/>
          </p:nvCxnSpPr>
          <p:spPr>
            <a:xfrm flipH="1" rot="10800000">
              <a:off x="3844" y="434"/>
              <a:ext cx="82" cy="2"/>
            </a:xfrm>
            <a:prstGeom prst="straightConnector1">
              <a:avLst/>
            </a:prstGeom>
            <a:noFill/>
            <a:ln cap="flat" cmpd="sng" w="19050">
              <a:solidFill>
                <a:schemeClr val="dk1"/>
              </a:solidFill>
              <a:prstDash val="solid"/>
              <a:round/>
              <a:headEnd len="med" w="med" type="none"/>
              <a:tailEnd len="med" w="med" type="none"/>
            </a:ln>
          </p:spPr>
        </p:cxnSp>
      </p:grpSp>
      <p:grpSp>
        <p:nvGrpSpPr>
          <p:cNvPr id="1215" name="Google Shape;1215;p13"/>
          <p:cNvGrpSpPr/>
          <p:nvPr/>
        </p:nvGrpSpPr>
        <p:grpSpPr>
          <a:xfrm>
            <a:off x="6661151" y="2176464"/>
            <a:ext cx="79375" cy="261937"/>
            <a:chOff x="3842" y="406"/>
            <a:chExt cx="51" cy="167"/>
          </a:xfrm>
        </p:grpSpPr>
        <p:sp>
          <p:nvSpPr>
            <p:cNvPr id="1216" name="Google Shape;1216;p13"/>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17" name="Google Shape;1217;p13"/>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18" name="Google Shape;1218;p13"/>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grpSp>
        <p:nvGrpSpPr>
          <p:cNvPr id="1219" name="Google Shape;1219;p13"/>
          <p:cNvGrpSpPr/>
          <p:nvPr/>
        </p:nvGrpSpPr>
        <p:grpSpPr>
          <a:xfrm>
            <a:off x="7194551" y="2792413"/>
            <a:ext cx="238125" cy="482600"/>
            <a:chOff x="4180" y="783"/>
            <a:chExt cx="150" cy="307"/>
          </a:xfrm>
        </p:grpSpPr>
        <p:sp>
          <p:nvSpPr>
            <p:cNvPr id="1220" name="Google Shape;1220;p13"/>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21" name="Google Shape;1221;p13"/>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22" name="Google Shape;1222;p13"/>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23" name="Google Shape;1223;p13"/>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224" name="Google Shape;1224;p13"/>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1225" name="Google Shape;1225;p13"/>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1226" name="Google Shape;1226;p13"/>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27" name="Google Shape;1227;p13"/>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grpSp>
        <p:nvGrpSpPr>
          <p:cNvPr id="1228" name="Google Shape;1228;p13"/>
          <p:cNvGrpSpPr/>
          <p:nvPr/>
        </p:nvGrpSpPr>
        <p:grpSpPr>
          <a:xfrm rot="-5400000">
            <a:off x="7546976" y="2897188"/>
            <a:ext cx="100012" cy="265113"/>
            <a:chOff x="3842" y="406"/>
            <a:chExt cx="51" cy="167"/>
          </a:xfrm>
        </p:grpSpPr>
        <p:sp>
          <p:nvSpPr>
            <p:cNvPr id="1229" name="Google Shape;1229;p13"/>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30" name="Google Shape;1230;p13"/>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31" name="Google Shape;1231;p13"/>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cxnSp>
        <p:nvCxnSpPr>
          <p:cNvPr id="1232" name="Google Shape;1232;p13"/>
          <p:cNvCxnSpPr/>
          <p:nvPr/>
        </p:nvCxnSpPr>
        <p:spPr>
          <a:xfrm>
            <a:off x="7350126" y="2679700"/>
            <a:ext cx="563563" cy="1588"/>
          </a:xfrm>
          <a:prstGeom prst="straightConnector1">
            <a:avLst/>
          </a:prstGeom>
          <a:noFill/>
          <a:ln cap="flat" cmpd="sng" w="12700">
            <a:solidFill>
              <a:schemeClr val="dk1"/>
            </a:solidFill>
            <a:prstDash val="solid"/>
            <a:round/>
            <a:headEnd len="med" w="med" type="none"/>
            <a:tailEnd len="med" w="med" type="none"/>
          </a:ln>
        </p:spPr>
      </p:cxnSp>
      <p:cxnSp>
        <p:nvCxnSpPr>
          <p:cNvPr id="1233" name="Google Shape;1233;p13"/>
          <p:cNvCxnSpPr/>
          <p:nvPr/>
        </p:nvCxnSpPr>
        <p:spPr>
          <a:xfrm>
            <a:off x="7353301" y="2674939"/>
            <a:ext cx="3175" cy="117475"/>
          </a:xfrm>
          <a:prstGeom prst="straightConnector1">
            <a:avLst/>
          </a:prstGeom>
          <a:noFill/>
          <a:ln cap="flat" cmpd="sng" w="12700">
            <a:solidFill>
              <a:schemeClr val="dk1"/>
            </a:solidFill>
            <a:prstDash val="solid"/>
            <a:round/>
            <a:headEnd len="med" w="med" type="none"/>
            <a:tailEnd len="med" w="med" type="none"/>
          </a:ln>
        </p:spPr>
      </p:cxnSp>
      <p:cxnSp>
        <p:nvCxnSpPr>
          <p:cNvPr id="1234" name="Google Shape;1234;p13"/>
          <p:cNvCxnSpPr/>
          <p:nvPr/>
        </p:nvCxnSpPr>
        <p:spPr>
          <a:xfrm>
            <a:off x="7916864" y="2673351"/>
            <a:ext cx="1587" cy="100013"/>
          </a:xfrm>
          <a:prstGeom prst="straightConnector1">
            <a:avLst/>
          </a:prstGeom>
          <a:noFill/>
          <a:ln cap="flat" cmpd="sng" w="12700">
            <a:solidFill>
              <a:schemeClr val="dk1"/>
            </a:solidFill>
            <a:prstDash val="solid"/>
            <a:round/>
            <a:headEnd len="med" w="med" type="none"/>
            <a:tailEnd len="med" w="med" type="none"/>
          </a:ln>
        </p:spPr>
      </p:cxnSp>
      <p:cxnSp>
        <p:nvCxnSpPr>
          <p:cNvPr id="1235" name="Google Shape;1235;p13"/>
          <p:cNvCxnSpPr/>
          <p:nvPr/>
        </p:nvCxnSpPr>
        <p:spPr>
          <a:xfrm>
            <a:off x="7008813" y="2019300"/>
            <a:ext cx="328612" cy="323850"/>
          </a:xfrm>
          <a:prstGeom prst="straightConnector1">
            <a:avLst/>
          </a:prstGeom>
          <a:noFill/>
          <a:ln cap="flat" cmpd="sng" w="12700">
            <a:solidFill>
              <a:schemeClr val="dk1"/>
            </a:solidFill>
            <a:prstDash val="solid"/>
            <a:round/>
            <a:headEnd len="med" w="med" type="none"/>
            <a:tailEnd len="med" w="med" type="none"/>
          </a:ln>
        </p:spPr>
      </p:cxnSp>
      <p:cxnSp>
        <p:nvCxnSpPr>
          <p:cNvPr id="1236" name="Google Shape;1236;p13"/>
          <p:cNvCxnSpPr/>
          <p:nvPr/>
        </p:nvCxnSpPr>
        <p:spPr>
          <a:xfrm flipH="1" rot="10800000">
            <a:off x="7023101" y="2368551"/>
            <a:ext cx="314325" cy="403225"/>
          </a:xfrm>
          <a:prstGeom prst="straightConnector1">
            <a:avLst/>
          </a:prstGeom>
          <a:noFill/>
          <a:ln cap="flat" cmpd="sng" w="12700">
            <a:solidFill>
              <a:schemeClr val="dk1"/>
            </a:solidFill>
            <a:prstDash val="solid"/>
            <a:round/>
            <a:headEnd len="med" w="med" type="none"/>
            <a:tailEnd len="med" w="med" type="none"/>
          </a:ln>
        </p:spPr>
      </p:cxnSp>
      <p:cxnSp>
        <p:nvCxnSpPr>
          <p:cNvPr id="1237" name="Google Shape;1237;p13"/>
          <p:cNvCxnSpPr/>
          <p:nvPr/>
        </p:nvCxnSpPr>
        <p:spPr>
          <a:xfrm flipH="1" rot="10800000">
            <a:off x="7623175" y="2473326"/>
            <a:ext cx="1588" cy="200025"/>
          </a:xfrm>
          <a:prstGeom prst="straightConnector1">
            <a:avLst/>
          </a:prstGeom>
          <a:noFill/>
          <a:ln cap="flat" cmpd="sng" w="12700">
            <a:solidFill>
              <a:schemeClr val="dk1"/>
            </a:solidFill>
            <a:prstDash val="solid"/>
            <a:round/>
            <a:headEnd len="med" w="med" type="none"/>
            <a:tailEnd len="med" w="med" type="none"/>
          </a:ln>
        </p:spPr>
      </p:cxnSp>
      <p:grpSp>
        <p:nvGrpSpPr>
          <p:cNvPr id="1238" name="Google Shape;1238;p13"/>
          <p:cNvGrpSpPr/>
          <p:nvPr/>
        </p:nvGrpSpPr>
        <p:grpSpPr>
          <a:xfrm>
            <a:off x="7758114" y="2763839"/>
            <a:ext cx="238125" cy="484187"/>
            <a:chOff x="4180" y="783"/>
            <a:chExt cx="150" cy="307"/>
          </a:xfrm>
        </p:grpSpPr>
        <p:sp>
          <p:nvSpPr>
            <p:cNvPr id="1239" name="Google Shape;1239;p13"/>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40" name="Google Shape;1240;p13"/>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41" name="Google Shape;1241;p13"/>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42" name="Google Shape;1242;p13"/>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243" name="Google Shape;1243;p13"/>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1244" name="Google Shape;1244;p13"/>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1245" name="Google Shape;1245;p13"/>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46" name="Google Shape;1246;p13"/>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grpSp>
        <p:nvGrpSpPr>
          <p:cNvPr id="1247" name="Google Shape;1247;p13"/>
          <p:cNvGrpSpPr/>
          <p:nvPr/>
        </p:nvGrpSpPr>
        <p:grpSpPr>
          <a:xfrm>
            <a:off x="6669088" y="3521076"/>
            <a:ext cx="546100" cy="1133475"/>
            <a:chOff x="3314" y="1248"/>
            <a:chExt cx="344" cy="694"/>
          </a:xfrm>
        </p:grpSpPr>
        <p:graphicFrame>
          <p:nvGraphicFramePr>
            <p:cNvPr id="1248" name="Google Shape;1248;p13"/>
            <p:cNvGraphicFramePr/>
            <p:nvPr/>
          </p:nvGraphicFramePr>
          <p:xfrm>
            <a:off x="3314" y="1248"/>
            <a:ext cx="299" cy="248"/>
          </p:xfrm>
          <a:graphic>
            <a:graphicData uri="http://schemas.openxmlformats.org/presentationml/2006/ole">
              <mc:AlternateContent>
                <mc:Choice Requires="v">
                  <p:oleObj r:id="rId14" imgH="248" imgW="299" progId="MS_ClipArt_Gallery.2" spid="_x0000_s5">
                    <p:embed/>
                  </p:oleObj>
                </mc:Choice>
                <mc:Fallback>
                  <p:oleObj r:id="rId15" imgH="248" imgW="299" progId="MS_ClipArt_Gallery.2">
                    <p:embed/>
                    <p:pic>
                      <p:nvPicPr>
                        <p:cNvPr id="1248" name="Google Shape;1248;p13"/>
                        <p:cNvPicPr preferRelativeResize="0"/>
                        <p:nvPr/>
                      </p:nvPicPr>
                      <p:blipFill rotWithShape="1">
                        <a:blip r:embed="rId6">
                          <a:alphaModFix/>
                        </a:blip>
                        <a:srcRect b="0" l="0" r="0" t="0"/>
                        <a:stretch/>
                      </p:blipFill>
                      <p:spPr>
                        <a:xfrm>
                          <a:off x="3314" y="1248"/>
                          <a:ext cx="299" cy="248"/>
                        </a:xfrm>
                        <a:prstGeom prst="rect">
                          <a:avLst/>
                        </a:prstGeom>
                        <a:noFill/>
                        <a:ln>
                          <a:noFill/>
                        </a:ln>
                      </p:spPr>
                    </p:pic>
                  </p:oleObj>
                </mc:Fallback>
              </mc:AlternateContent>
            </a:graphicData>
          </a:graphic>
        </p:graphicFrame>
        <p:cxnSp>
          <p:nvCxnSpPr>
            <p:cNvPr id="1249" name="Google Shape;1249;p13"/>
            <p:cNvCxnSpPr/>
            <p:nvPr/>
          </p:nvCxnSpPr>
          <p:spPr>
            <a:xfrm flipH="1" rot="10800000">
              <a:off x="3606" y="1433"/>
              <a:ext cx="52" cy="5"/>
            </a:xfrm>
            <a:prstGeom prst="straightConnector1">
              <a:avLst/>
            </a:prstGeom>
            <a:noFill/>
            <a:ln cap="flat" cmpd="sng" w="19050">
              <a:solidFill>
                <a:schemeClr val="dk1"/>
              </a:solidFill>
              <a:prstDash val="solid"/>
              <a:round/>
              <a:headEnd len="med" w="med" type="none"/>
              <a:tailEnd len="med" w="med" type="none"/>
            </a:ln>
          </p:spPr>
        </p:cxnSp>
        <p:graphicFrame>
          <p:nvGraphicFramePr>
            <p:cNvPr id="1250" name="Google Shape;1250;p13"/>
            <p:cNvGraphicFramePr/>
            <p:nvPr/>
          </p:nvGraphicFramePr>
          <p:xfrm>
            <a:off x="3314" y="1694"/>
            <a:ext cx="299" cy="248"/>
          </p:xfrm>
          <a:graphic>
            <a:graphicData uri="http://schemas.openxmlformats.org/presentationml/2006/ole">
              <mc:AlternateContent>
                <mc:Choice Requires="v">
                  <p:oleObj r:id="rId16" imgH="248" imgW="299" progId="MS_ClipArt_Gallery.2" spid="_x0000_s6">
                    <p:embed/>
                  </p:oleObj>
                </mc:Choice>
                <mc:Fallback>
                  <p:oleObj r:id="rId17" imgH="248" imgW="299" progId="MS_ClipArt_Gallery.2">
                    <p:embed/>
                    <p:pic>
                      <p:nvPicPr>
                        <p:cNvPr id="1250" name="Google Shape;1250;p13"/>
                        <p:cNvPicPr preferRelativeResize="0"/>
                        <p:nvPr/>
                      </p:nvPicPr>
                      <p:blipFill rotWithShape="1">
                        <a:blip r:embed="rId6">
                          <a:alphaModFix/>
                        </a:blip>
                        <a:srcRect b="0" l="0" r="0" t="0"/>
                        <a:stretch/>
                      </p:blipFill>
                      <p:spPr>
                        <a:xfrm>
                          <a:off x="3314" y="1694"/>
                          <a:ext cx="299" cy="248"/>
                        </a:xfrm>
                        <a:prstGeom prst="rect">
                          <a:avLst/>
                        </a:prstGeom>
                        <a:noFill/>
                        <a:ln>
                          <a:noFill/>
                        </a:ln>
                      </p:spPr>
                    </p:pic>
                  </p:oleObj>
                </mc:Fallback>
              </mc:AlternateContent>
            </a:graphicData>
          </a:graphic>
        </p:graphicFrame>
        <p:cxnSp>
          <p:nvCxnSpPr>
            <p:cNvPr id="1251" name="Google Shape;1251;p13"/>
            <p:cNvCxnSpPr/>
            <p:nvPr/>
          </p:nvCxnSpPr>
          <p:spPr>
            <a:xfrm flipH="1" rot="10800000">
              <a:off x="3606" y="1882"/>
              <a:ext cx="52" cy="2"/>
            </a:xfrm>
            <a:prstGeom prst="straightConnector1">
              <a:avLst/>
            </a:prstGeom>
            <a:noFill/>
            <a:ln cap="flat" cmpd="sng" w="19050">
              <a:solidFill>
                <a:schemeClr val="dk1"/>
              </a:solidFill>
              <a:prstDash val="solid"/>
              <a:round/>
              <a:headEnd len="med" w="med" type="none"/>
              <a:tailEnd len="med" w="med" type="none"/>
            </a:ln>
          </p:spPr>
        </p:cxnSp>
        <p:grpSp>
          <p:nvGrpSpPr>
            <p:cNvPr id="1252" name="Google Shape;1252;p13"/>
            <p:cNvGrpSpPr/>
            <p:nvPr/>
          </p:nvGrpSpPr>
          <p:grpSpPr>
            <a:xfrm>
              <a:off x="3404" y="1504"/>
              <a:ext cx="51" cy="167"/>
              <a:chOff x="3842" y="406"/>
              <a:chExt cx="51" cy="167"/>
            </a:xfrm>
          </p:grpSpPr>
          <p:sp>
            <p:nvSpPr>
              <p:cNvPr id="1253" name="Google Shape;1253;p13"/>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54" name="Google Shape;1254;p13"/>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55" name="Google Shape;1255;p13"/>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cxnSp>
          <p:nvCxnSpPr>
            <p:cNvPr id="1256" name="Google Shape;1256;p13"/>
            <p:cNvCxnSpPr/>
            <p:nvPr/>
          </p:nvCxnSpPr>
          <p:spPr>
            <a:xfrm>
              <a:off x="3654" y="1431"/>
              <a:ext cx="0" cy="450"/>
            </a:xfrm>
            <a:prstGeom prst="straightConnector1">
              <a:avLst/>
            </a:prstGeom>
            <a:noFill/>
            <a:ln cap="flat" cmpd="sng" w="12700">
              <a:solidFill>
                <a:schemeClr val="dk1"/>
              </a:solidFill>
              <a:prstDash val="solid"/>
              <a:round/>
              <a:headEnd len="med" w="med" type="none"/>
              <a:tailEnd len="med" w="med" type="none"/>
            </a:ln>
          </p:spPr>
        </p:cxnSp>
      </p:grpSp>
      <p:graphicFrame>
        <p:nvGraphicFramePr>
          <p:cNvPr id="1257" name="Google Shape;1257;p13"/>
          <p:cNvGraphicFramePr/>
          <p:nvPr/>
        </p:nvGraphicFramePr>
        <p:xfrm>
          <a:off x="7656513" y="4756150"/>
          <a:ext cx="476250" cy="406400"/>
        </p:xfrm>
        <a:graphic>
          <a:graphicData uri="http://schemas.openxmlformats.org/presentationml/2006/ole">
            <mc:AlternateContent>
              <mc:Choice Requires="v">
                <p:oleObj r:id="rId18" imgH="406400" imgW="476250" progId="MS_ClipArt_Gallery.2" spid="_x0000_s7">
                  <p:embed/>
                </p:oleObj>
              </mc:Choice>
              <mc:Fallback>
                <p:oleObj r:id="rId19" imgH="406400" imgW="476250" progId="MS_ClipArt_Gallery.2">
                  <p:embed/>
                  <p:pic>
                    <p:nvPicPr>
                      <p:cNvPr id="1257" name="Google Shape;1257;p13"/>
                      <p:cNvPicPr preferRelativeResize="0"/>
                      <p:nvPr/>
                    </p:nvPicPr>
                    <p:blipFill rotWithShape="1">
                      <a:blip r:embed="rId20">
                        <a:alphaModFix/>
                      </a:blip>
                      <a:srcRect b="0" l="0" r="0" t="0"/>
                      <a:stretch/>
                    </p:blipFill>
                    <p:spPr>
                      <a:xfrm>
                        <a:off x="7656513" y="4756150"/>
                        <a:ext cx="476250" cy="406400"/>
                      </a:xfrm>
                      <a:prstGeom prst="rect">
                        <a:avLst/>
                      </a:prstGeom>
                      <a:noFill/>
                      <a:ln>
                        <a:noFill/>
                      </a:ln>
                    </p:spPr>
                  </p:pic>
                </p:oleObj>
              </mc:Fallback>
            </mc:AlternateContent>
          </a:graphicData>
        </a:graphic>
      </p:graphicFrame>
      <p:graphicFrame>
        <p:nvGraphicFramePr>
          <p:cNvPr id="1258" name="Google Shape;1258;p13"/>
          <p:cNvGraphicFramePr/>
          <p:nvPr/>
        </p:nvGraphicFramePr>
        <p:xfrm>
          <a:off x="6958014" y="4743451"/>
          <a:ext cx="473075" cy="403225"/>
        </p:xfrm>
        <a:graphic>
          <a:graphicData uri="http://schemas.openxmlformats.org/presentationml/2006/ole">
            <mc:AlternateContent>
              <mc:Choice Requires="v">
                <p:oleObj r:id="rId21" imgH="403225" imgW="473075" progId="MS_ClipArt_Gallery.2" spid="_x0000_s8">
                  <p:embed/>
                </p:oleObj>
              </mc:Choice>
              <mc:Fallback>
                <p:oleObj r:id="rId22" imgH="403225" imgW="473075" progId="MS_ClipArt_Gallery.2">
                  <p:embed/>
                  <p:pic>
                    <p:nvPicPr>
                      <p:cNvPr id="1258" name="Google Shape;1258;p13"/>
                      <p:cNvPicPr preferRelativeResize="0"/>
                      <p:nvPr/>
                    </p:nvPicPr>
                    <p:blipFill rotWithShape="1">
                      <a:blip r:embed="rId23">
                        <a:alphaModFix/>
                      </a:blip>
                      <a:srcRect b="0" l="0" r="0" t="0"/>
                      <a:stretch/>
                    </p:blipFill>
                    <p:spPr>
                      <a:xfrm>
                        <a:off x="6958014" y="4743451"/>
                        <a:ext cx="473075" cy="403225"/>
                      </a:xfrm>
                      <a:prstGeom prst="rect">
                        <a:avLst/>
                      </a:prstGeom>
                      <a:noFill/>
                      <a:ln>
                        <a:noFill/>
                      </a:ln>
                    </p:spPr>
                  </p:pic>
                </p:oleObj>
              </mc:Fallback>
            </mc:AlternateContent>
          </a:graphicData>
        </a:graphic>
      </p:graphicFrame>
      <p:sp>
        <p:nvSpPr>
          <p:cNvPr id="1259" name="Google Shape;1259;p13"/>
          <p:cNvSpPr/>
          <p:nvPr/>
        </p:nvSpPr>
        <p:spPr>
          <a:xfrm rot="-5400000">
            <a:off x="7430294" y="4872832"/>
            <a:ext cx="76200" cy="7461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60" name="Google Shape;1260;p13"/>
          <p:cNvSpPr/>
          <p:nvPr/>
        </p:nvSpPr>
        <p:spPr>
          <a:xfrm rot="-5400000">
            <a:off x="7526339" y="4870451"/>
            <a:ext cx="77787" cy="7461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61" name="Google Shape;1261;p13"/>
          <p:cNvSpPr/>
          <p:nvPr/>
        </p:nvSpPr>
        <p:spPr>
          <a:xfrm rot="-5400000">
            <a:off x="7614444" y="4876007"/>
            <a:ext cx="76200" cy="7461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262" name="Google Shape;1262;p13"/>
          <p:cNvCxnSpPr/>
          <p:nvPr/>
        </p:nvCxnSpPr>
        <p:spPr>
          <a:xfrm rot="-5400000">
            <a:off x="7910514" y="4725989"/>
            <a:ext cx="73025" cy="3175"/>
          </a:xfrm>
          <a:prstGeom prst="straightConnector1">
            <a:avLst/>
          </a:prstGeom>
          <a:noFill/>
          <a:ln cap="flat" cmpd="sng" w="19050">
            <a:solidFill>
              <a:schemeClr val="dk1"/>
            </a:solidFill>
            <a:prstDash val="solid"/>
            <a:round/>
            <a:headEnd len="med" w="med" type="none"/>
            <a:tailEnd len="med" w="med" type="none"/>
          </a:ln>
        </p:spPr>
      </p:cxnSp>
      <p:cxnSp>
        <p:nvCxnSpPr>
          <p:cNvPr id="1263" name="Google Shape;1263;p13"/>
          <p:cNvCxnSpPr/>
          <p:nvPr/>
        </p:nvCxnSpPr>
        <p:spPr>
          <a:xfrm rot="-5400000">
            <a:off x="7196931" y="4715669"/>
            <a:ext cx="77788" cy="0"/>
          </a:xfrm>
          <a:prstGeom prst="straightConnector1">
            <a:avLst/>
          </a:prstGeom>
          <a:noFill/>
          <a:ln cap="flat" cmpd="sng" w="19050">
            <a:solidFill>
              <a:schemeClr val="dk1"/>
            </a:solidFill>
            <a:prstDash val="solid"/>
            <a:round/>
            <a:headEnd len="med" w="med" type="none"/>
            <a:tailEnd len="med" w="med" type="none"/>
          </a:ln>
        </p:spPr>
      </p:cxnSp>
      <p:cxnSp>
        <p:nvCxnSpPr>
          <p:cNvPr id="1264" name="Google Shape;1264;p13"/>
          <p:cNvCxnSpPr/>
          <p:nvPr/>
        </p:nvCxnSpPr>
        <p:spPr>
          <a:xfrm>
            <a:off x="7595394" y="4328319"/>
            <a:ext cx="0" cy="712788"/>
          </a:xfrm>
          <a:prstGeom prst="straightConnector1">
            <a:avLst/>
          </a:prstGeom>
          <a:noFill/>
          <a:ln cap="flat" cmpd="sng" w="12700">
            <a:solidFill>
              <a:schemeClr val="dk1"/>
            </a:solidFill>
            <a:prstDash val="solid"/>
            <a:round/>
            <a:headEnd len="med" w="med" type="none"/>
            <a:tailEnd len="med" w="med" type="none"/>
          </a:ln>
        </p:spPr>
      </p:cxnSp>
      <p:cxnSp>
        <p:nvCxnSpPr>
          <p:cNvPr id="1265" name="Google Shape;1265;p13"/>
          <p:cNvCxnSpPr/>
          <p:nvPr/>
        </p:nvCxnSpPr>
        <p:spPr>
          <a:xfrm flipH="1" rot="10800000">
            <a:off x="7215188" y="4225926"/>
            <a:ext cx="106362" cy="4763"/>
          </a:xfrm>
          <a:prstGeom prst="straightConnector1">
            <a:avLst/>
          </a:prstGeom>
          <a:noFill/>
          <a:ln cap="flat" cmpd="sng" w="12700">
            <a:solidFill>
              <a:schemeClr val="dk1"/>
            </a:solidFill>
            <a:prstDash val="solid"/>
            <a:round/>
            <a:headEnd len="med" w="med" type="none"/>
            <a:tailEnd len="med" w="med" type="none"/>
          </a:ln>
        </p:spPr>
      </p:cxnSp>
      <p:cxnSp>
        <p:nvCxnSpPr>
          <p:cNvPr id="1266" name="Google Shape;1266;p13"/>
          <p:cNvCxnSpPr/>
          <p:nvPr/>
        </p:nvCxnSpPr>
        <p:spPr>
          <a:xfrm>
            <a:off x="7899400" y="4283075"/>
            <a:ext cx="344488" cy="471488"/>
          </a:xfrm>
          <a:prstGeom prst="straightConnector1">
            <a:avLst/>
          </a:prstGeom>
          <a:noFill/>
          <a:ln cap="flat" cmpd="sng" w="12700">
            <a:solidFill>
              <a:schemeClr val="dk1"/>
            </a:solidFill>
            <a:prstDash val="solid"/>
            <a:round/>
            <a:headEnd len="med" w="med" type="none"/>
            <a:tailEnd len="med" w="med" type="none"/>
          </a:ln>
        </p:spPr>
      </p:cxnSp>
      <p:cxnSp>
        <p:nvCxnSpPr>
          <p:cNvPr id="1267" name="Google Shape;1267;p13"/>
          <p:cNvCxnSpPr/>
          <p:nvPr/>
        </p:nvCxnSpPr>
        <p:spPr>
          <a:xfrm flipH="1">
            <a:off x="8804275" y="4278313"/>
            <a:ext cx="317500" cy="481012"/>
          </a:xfrm>
          <a:prstGeom prst="straightConnector1">
            <a:avLst/>
          </a:prstGeom>
          <a:noFill/>
          <a:ln cap="flat" cmpd="sng" w="12700">
            <a:solidFill>
              <a:schemeClr val="dk1"/>
            </a:solidFill>
            <a:prstDash val="solid"/>
            <a:round/>
            <a:headEnd len="med" w="med" type="none"/>
            <a:tailEnd len="med" w="med" type="none"/>
          </a:ln>
        </p:spPr>
      </p:cxnSp>
      <p:graphicFrame>
        <p:nvGraphicFramePr>
          <p:cNvPr id="1268" name="Google Shape;1268;p13"/>
          <p:cNvGraphicFramePr/>
          <p:nvPr/>
        </p:nvGraphicFramePr>
        <p:xfrm>
          <a:off x="9005889" y="3732214"/>
          <a:ext cx="231775" cy="293687"/>
        </p:xfrm>
        <a:graphic>
          <a:graphicData uri="http://schemas.openxmlformats.org/presentationml/2006/ole">
            <mc:AlternateContent>
              <mc:Choice Requires="v">
                <p:oleObj r:id="rId24" imgH="293687" imgW="231775" progId="MS_ClipArt_Gallery.2" spid="_x0000_s9">
                  <p:embed/>
                </p:oleObj>
              </mc:Choice>
              <mc:Fallback>
                <p:oleObj r:id="rId25" imgH="293687" imgW="231775" progId="MS_ClipArt_Gallery.2">
                  <p:embed/>
                  <p:pic>
                    <p:nvPicPr>
                      <p:cNvPr id="1268" name="Google Shape;1268;p13"/>
                      <p:cNvPicPr preferRelativeResize="0"/>
                      <p:nvPr/>
                    </p:nvPicPr>
                    <p:blipFill rotWithShape="1">
                      <a:blip r:embed="rId26">
                        <a:alphaModFix/>
                      </a:blip>
                      <a:srcRect b="0" l="0" r="0" t="0"/>
                      <a:stretch/>
                    </p:blipFill>
                    <p:spPr>
                      <a:xfrm>
                        <a:off x="9005889" y="3732214"/>
                        <a:ext cx="231775" cy="293687"/>
                      </a:xfrm>
                      <a:prstGeom prst="rect">
                        <a:avLst/>
                      </a:prstGeom>
                      <a:noFill/>
                      <a:ln>
                        <a:noFill/>
                      </a:ln>
                    </p:spPr>
                  </p:pic>
                </p:oleObj>
              </mc:Fallback>
            </mc:AlternateContent>
          </a:graphicData>
        </a:graphic>
      </p:graphicFrame>
      <p:graphicFrame>
        <p:nvGraphicFramePr>
          <p:cNvPr id="1269" name="Google Shape;1269;p13"/>
          <p:cNvGraphicFramePr/>
          <p:nvPr/>
        </p:nvGraphicFramePr>
        <p:xfrm>
          <a:off x="7485064" y="3830639"/>
          <a:ext cx="231775" cy="293687"/>
        </p:xfrm>
        <a:graphic>
          <a:graphicData uri="http://schemas.openxmlformats.org/presentationml/2006/ole">
            <mc:AlternateContent>
              <mc:Choice Requires="v">
                <p:oleObj r:id="rId27" imgH="293687" imgW="231775" progId="MS_ClipArt_Gallery.2" spid="_x0000_s10">
                  <p:embed/>
                </p:oleObj>
              </mc:Choice>
              <mc:Fallback>
                <p:oleObj r:id="rId28" imgH="293687" imgW="231775" progId="MS_ClipArt_Gallery.2">
                  <p:embed/>
                  <p:pic>
                    <p:nvPicPr>
                      <p:cNvPr id="1269" name="Google Shape;1269;p13"/>
                      <p:cNvPicPr preferRelativeResize="0"/>
                      <p:nvPr/>
                    </p:nvPicPr>
                    <p:blipFill rotWithShape="1">
                      <a:blip r:embed="rId26">
                        <a:alphaModFix/>
                      </a:blip>
                      <a:srcRect b="0" l="0" r="0" t="0"/>
                      <a:stretch/>
                    </p:blipFill>
                    <p:spPr>
                      <a:xfrm>
                        <a:off x="7485064" y="3830639"/>
                        <a:ext cx="231775" cy="293687"/>
                      </a:xfrm>
                      <a:prstGeom prst="rect">
                        <a:avLst/>
                      </a:prstGeom>
                      <a:noFill/>
                      <a:ln>
                        <a:noFill/>
                      </a:ln>
                    </p:spPr>
                  </p:pic>
                </p:oleObj>
              </mc:Fallback>
            </mc:AlternateContent>
          </a:graphicData>
        </a:graphic>
      </p:graphicFrame>
      <p:sp>
        <p:nvSpPr>
          <p:cNvPr id="1270" name="Google Shape;1270;p13"/>
          <p:cNvSpPr/>
          <p:nvPr/>
        </p:nvSpPr>
        <p:spPr>
          <a:xfrm>
            <a:off x="7577139" y="3554413"/>
            <a:ext cx="1539875" cy="373062"/>
          </a:xfrm>
          <a:custGeom>
            <a:rect b="b" l="l" r="r" t="t"/>
            <a:pathLst>
              <a:path extrusionOk="0" h="228" w="972">
                <a:moveTo>
                  <a:pt x="0" y="228"/>
                </a:moveTo>
                <a:cubicBezTo>
                  <a:pt x="135" y="123"/>
                  <a:pt x="270" y="18"/>
                  <a:pt x="432" y="9"/>
                </a:cubicBezTo>
                <a:cubicBezTo>
                  <a:pt x="594" y="0"/>
                  <a:pt x="783" y="85"/>
                  <a:pt x="972" y="171"/>
                </a:cubicBezTo>
              </a:path>
            </a:pathLst>
          </a:custGeom>
          <a:noFill/>
          <a:ln cap="flat" cmpd="sng" w="1905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271" name="Google Shape;1271;p13"/>
          <p:cNvGrpSpPr/>
          <p:nvPr/>
        </p:nvGrpSpPr>
        <p:grpSpPr>
          <a:xfrm>
            <a:off x="7880350" y="5294314"/>
            <a:ext cx="463550" cy="522287"/>
            <a:chOff x="2870" y="1518"/>
            <a:chExt cx="292" cy="320"/>
          </a:xfrm>
        </p:grpSpPr>
        <p:graphicFrame>
          <p:nvGraphicFramePr>
            <p:cNvPr id="1272" name="Google Shape;1272;p13"/>
            <p:cNvGraphicFramePr/>
            <p:nvPr/>
          </p:nvGraphicFramePr>
          <p:xfrm>
            <a:off x="2870" y="1518"/>
            <a:ext cx="272" cy="282"/>
          </p:xfrm>
          <a:graphic>
            <a:graphicData uri="http://schemas.openxmlformats.org/presentationml/2006/ole">
              <mc:AlternateContent>
                <mc:Choice Requires="v">
                  <p:oleObj r:id="rId29" imgH="282" imgW="272" progId="MS_ClipArt_Gallery.2" spid="_x0000_s11">
                    <p:embed/>
                  </p:oleObj>
                </mc:Choice>
                <mc:Fallback>
                  <p:oleObj r:id="rId30" imgH="282" imgW="272" progId="MS_ClipArt_Gallery.2">
                    <p:embed/>
                    <p:pic>
                      <p:nvPicPr>
                        <p:cNvPr id="1272" name="Google Shape;1272;p13"/>
                        <p:cNvPicPr preferRelativeResize="0"/>
                        <p:nvPr/>
                      </p:nvPicPr>
                      <p:blipFill rotWithShape="1">
                        <a:blip r:embed="rId31">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1273" name="Google Shape;1273;p13"/>
            <p:cNvGraphicFramePr/>
            <p:nvPr/>
          </p:nvGraphicFramePr>
          <p:xfrm>
            <a:off x="2913" y="1602"/>
            <a:ext cx="249" cy="236"/>
          </p:xfrm>
          <a:graphic>
            <a:graphicData uri="http://schemas.openxmlformats.org/presentationml/2006/ole">
              <mc:AlternateContent>
                <mc:Choice Requires="v">
                  <p:oleObj r:id="rId32" imgH="236" imgW="249" progId="MS_ClipArt_Gallery.2" spid="_x0000_s12">
                    <p:embed/>
                  </p:oleObj>
                </mc:Choice>
                <mc:Fallback>
                  <p:oleObj r:id="rId33" imgH="236" imgW="249" progId="MS_ClipArt_Gallery.2">
                    <p:embed/>
                    <p:pic>
                      <p:nvPicPr>
                        <p:cNvPr id="1273" name="Google Shape;1273;p13"/>
                        <p:cNvPicPr preferRelativeResize="0"/>
                        <p:nvPr/>
                      </p:nvPicPr>
                      <p:blipFill rotWithShape="1">
                        <a:blip r:embed="rId34">
                          <a:alphaModFix/>
                        </a:blip>
                        <a:srcRect b="0" l="0" r="0" t="0"/>
                        <a:stretch/>
                      </p:blipFill>
                      <p:spPr>
                        <a:xfrm>
                          <a:off x="2913" y="1602"/>
                          <a:ext cx="249" cy="236"/>
                        </a:xfrm>
                        <a:prstGeom prst="rect">
                          <a:avLst/>
                        </a:prstGeom>
                        <a:noFill/>
                        <a:ln>
                          <a:noFill/>
                        </a:ln>
                      </p:spPr>
                    </p:pic>
                  </p:oleObj>
                </mc:Fallback>
              </mc:AlternateContent>
            </a:graphicData>
          </a:graphic>
        </p:graphicFrame>
      </p:grpSp>
      <p:grpSp>
        <p:nvGrpSpPr>
          <p:cNvPr id="1274" name="Google Shape;1274;p13"/>
          <p:cNvGrpSpPr/>
          <p:nvPr/>
        </p:nvGrpSpPr>
        <p:grpSpPr>
          <a:xfrm>
            <a:off x="8766176" y="5334000"/>
            <a:ext cx="461963" cy="522288"/>
            <a:chOff x="2870" y="1518"/>
            <a:chExt cx="292" cy="320"/>
          </a:xfrm>
        </p:grpSpPr>
        <p:graphicFrame>
          <p:nvGraphicFramePr>
            <p:cNvPr id="1275" name="Google Shape;1275;p13"/>
            <p:cNvGraphicFramePr/>
            <p:nvPr/>
          </p:nvGraphicFramePr>
          <p:xfrm>
            <a:off x="2870" y="1518"/>
            <a:ext cx="272" cy="282"/>
          </p:xfrm>
          <a:graphic>
            <a:graphicData uri="http://schemas.openxmlformats.org/presentationml/2006/ole">
              <mc:AlternateContent>
                <mc:Choice Requires="v">
                  <p:oleObj r:id="rId35" imgH="282" imgW="272" progId="MS_ClipArt_Gallery.2" spid="_x0000_s13">
                    <p:embed/>
                  </p:oleObj>
                </mc:Choice>
                <mc:Fallback>
                  <p:oleObj r:id="rId36" imgH="282" imgW="272" progId="MS_ClipArt_Gallery.2">
                    <p:embed/>
                    <p:pic>
                      <p:nvPicPr>
                        <p:cNvPr id="1275" name="Google Shape;1275;p13"/>
                        <p:cNvPicPr preferRelativeResize="0"/>
                        <p:nvPr/>
                      </p:nvPicPr>
                      <p:blipFill rotWithShape="1">
                        <a:blip r:embed="rId31">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1276" name="Google Shape;1276;p13"/>
            <p:cNvGraphicFramePr/>
            <p:nvPr/>
          </p:nvGraphicFramePr>
          <p:xfrm>
            <a:off x="2913" y="1602"/>
            <a:ext cx="249" cy="236"/>
          </p:xfrm>
          <a:graphic>
            <a:graphicData uri="http://schemas.openxmlformats.org/presentationml/2006/ole">
              <mc:AlternateContent>
                <mc:Choice Requires="v">
                  <p:oleObj r:id="rId37" imgH="236" imgW="249" progId="MS_ClipArt_Gallery.2" spid="_x0000_s14">
                    <p:embed/>
                  </p:oleObj>
                </mc:Choice>
                <mc:Fallback>
                  <p:oleObj r:id="rId38" imgH="236" imgW="249" progId="MS_ClipArt_Gallery.2">
                    <p:embed/>
                    <p:pic>
                      <p:nvPicPr>
                        <p:cNvPr id="1276" name="Google Shape;1276;p13"/>
                        <p:cNvPicPr preferRelativeResize="0"/>
                        <p:nvPr/>
                      </p:nvPicPr>
                      <p:blipFill rotWithShape="1">
                        <a:blip r:embed="rId34">
                          <a:alphaModFix/>
                        </a:blip>
                        <a:srcRect b="0" l="0" r="0" t="0"/>
                        <a:stretch/>
                      </p:blipFill>
                      <p:spPr>
                        <a:xfrm>
                          <a:off x="2913" y="1602"/>
                          <a:ext cx="249" cy="236"/>
                        </a:xfrm>
                        <a:prstGeom prst="rect">
                          <a:avLst/>
                        </a:prstGeom>
                        <a:noFill/>
                        <a:ln>
                          <a:noFill/>
                        </a:ln>
                      </p:spPr>
                    </p:pic>
                  </p:oleObj>
                </mc:Fallback>
              </mc:AlternateContent>
            </a:graphicData>
          </a:graphic>
        </p:graphicFrame>
      </p:grpSp>
      <p:grpSp>
        <p:nvGrpSpPr>
          <p:cNvPr id="1277" name="Google Shape;1277;p13"/>
          <p:cNvGrpSpPr/>
          <p:nvPr/>
        </p:nvGrpSpPr>
        <p:grpSpPr>
          <a:xfrm>
            <a:off x="8294688" y="4986339"/>
            <a:ext cx="431800" cy="460375"/>
            <a:chOff x="4733" y="2082"/>
            <a:chExt cx="272" cy="282"/>
          </a:xfrm>
        </p:grpSpPr>
        <p:graphicFrame>
          <p:nvGraphicFramePr>
            <p:cNvPr id="1278" name="Google Shape;1278;p13"/>
            <p:cNvGraphicFramePr/>
            <p:nvPr/>
          </p:nvGraphicFramePr>
          <p:xfrm>
            <a:off x="4733" y="2082"/>
            <a:ext cx="272" cy="282"/>
          </p:xfrm>
          <a:graphic>
            <a:graphicData uri="http://schemas.openxmlformats.org/presentationml/2006/ole">
              <mc:AlternateContent>
                <mc:Choice Requires="v">
                  <p:oleObj r:id="rId39" imgH="282" imgW="272" progId="MS_ClipArt_Gallery.2" spid="_x0000_s15">
                    <p:embed/>
                  </p:oleObj>
                </mc:Choice>
                <mc:Fallback>
                  <p:oleObj r:id="rId40" imgH="282" imgW="272" progId="MS_ClipArt_Gallery.2">
                    <p:embed/>
                    <p:pic>
                      <p:nvPicPr>
                        <p:cNvPr id="1278" name="Google Shape;1278;p13"/>
                        <p:cNvPicPr preferRelativeResize="0"/>
                        <p:nvPr/>
                      </p:nvPicPr>
                      <p:blipFill rotWithShape="1">
                        <a:blip r:embed="rId31">
                          <a:alphaModFix/>
                        </a:blip>
                        <a:srcRect b="0" l="0" r="0" t="0"/>
                        <a:stretch/>
                      </p:blipFill>
                      <p:spPr>
                        <a:xfrm>
                          <a:off x="4733" y="2082"/>
                          <a:ext cx="272" cy="282"/>
                        </a:xfrm>
                        <a:prstGeom prst="rect">
                          <a:avLst/>
                        </a:prstGeom>
                        <a:noFill/>
                        <a:ln>
                          <a:noFill/>
                        </a:ln>
                      </p:spPr>
                    </p:pic>
                  </p:oleObj>
                </mc:Fallback>
              </mc:AlternateContent>
            </a:graphicData>
          </a:graphic>
        </p:graphicFrame>
        <p:sp>
          <p:nvSpPr>
            <p:cNvPr id="1279" name="Google Shape;1279;p13"/>
            <p:cNvSpPr/>
            <p:nvPr/>
          </p:nvSpPr>
          <p:spPr>
            <a:xfrm>
              <a:off x="4812" y="2181"/>
              <a:ext cx="192" cy="183"/>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cxnSp>
        <p:nvCxnSpPr>
          <p:cNvPr id="1280" name="Google Shape;1280;p13"/>
          <p:cNvCxnSpPr/>
          <p:nvPr/>
        </p:nvCxnSpPr>
        <p:spPr>
          <a:xfrm>
            <a:off x="8642350" y="4867275"/>
            <a:ext cx="0" cy="279400"/>
          </a:xfrm>
          <a:prstGeom prst="straightConnector1">
            <a:avLst/>
          </a:prstGeom>
          <a:noFill/>
          <a:ln cap="flat" cmpd="sng" w="12700">
            <a:solidFill>
              <a:schemeClr val="dk1"/>
            </a:solidFill>
            <a:prstDash val="solid"/>
            <a:round/>
            <a:headEnd len="med" w="med" type="none"/>
            <a:tailEnd len="med" w="med" type="none"/>
          </a:ln>
        </p:spPr>
      </p:cxnSp>
      <p:grpSp>
        <p:nvGrpSpPr>
          <p:cNvPr id="1281" name="Google Shape;1281;p13"/>
          <p:cNvGrpSpPr/>
          <p:nvPr/>
        </p:nvGrpSpPr>
        <p:grpSpPr>
          <a:xfrm>
            <a:off x="9463089" y="4162425"/>
            <a:ext cx="236537" cy="501650"/>
            <a:chOff x="4180" y="783"/>
            <a:chExt cx="150" cy="307"/>
          </a:xfrm>
        </p:grpSpPr>
        <p:sp>
          <p:nvSpPr>
            <p:cNvPr id="1282" name="Google Shape;1282;p13"/>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83" name="Google Shape;1283;p13"/>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84" name="Google Shape;1284;p13"/>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85" name="Google Shape;1285;p13"/>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286" name="Google Shape;1286;p13"/>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1287" name="Google Shape;1287;p13"/>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1288" name="Google Shape;1288;p13"/>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89" name="Google Shape;1289;p13"/>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grpSp>
        <p:nvGrpSpPr>
          <p:cNvPr id="1290" name="Google Shape;1290;p13"/>
          <p:cNvGrpSpPr/>
          <p:nvPr/>
        </p:nvGrpSpPr>
        <p:grpSpPr>
          <a:xfrm>
            <a:off x="9448800" y="4706938"/>
            <a:ext cx="236538" cy="500062"/>
            <a:chOff x="4180" y="783"/>
            <a:chExt cx="150" cy="307"/>
          </a:xfrm>
        </p:grpSpPr>
        <p:sp>
          <p:nvSpPr>
            <p:cNvPr id="1291" name="Google Shape;1291;p13"/>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92" name="Google Shape;1292;p13"/>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93" name="Google Shape;1293;p13"/>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94" name="Google Shape;1294;p13"/>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295" name="Google Shape;1295;p13"/>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1296" name="Google Shape;1296;p13"/>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1297" name="Google Shape;1297;p13"/>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298" name="Google Shape;1298;p13"/>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cxnSp>
        <p:nvCxnSpPr>
          <p:cNvPr id="1299" name="Google Shape;1299;p13"/>
          <p:cNvCxnSpPr/>
          <p:nvPr/>
        </p:nvCxnSpPr>
        <p:spPr>
          <a:xfrm rot="-5400000">
            <a:off x="8997157" y="4620419"/>
            <a:ext cx="747712" cy="0"/>
          </a:xfrm>
          <a:prstGeom prst="straightConnector1">
            <a:avLst/>
          </a:prstGeom>
          <a:noFill/>
          <a:ln cap="flat" cmpd="sng" w="12700">
            <a:solidFill>
              <a:schemeClr val="dk1"/>
            </a:solidFill>
            <a:prstDash val="solid"/>
            <a:round/>
            <a:headEnd len="med" w="med" type="none"/>
            <a:tailEnd len="med" w="med" type="none"/>
          </a:ln>
        </p:spPr>
      </p:cxnSp>
      <p:cxnSp>
        <p:nvCxnSpPr>
          <p:cNvPr id="1300" name="Google Shape;1300;p13"/>
          <p:cNvCxnSpPr/>
          <p:nvPr/>
        </p:nvCxnSpPr>
        <p:spPr>
          <a:xfrm rot="10800000">
            <a:off x="9424988" y="4932363"/>
            <a:ext cx="0" cy="117475"/>
          </a:xfrm>
          <a:prstGeom prst="straightConnector1">
            <a:avLst/>
          </a:prstGeom>
          <a:noFill/>
          <a:ln cap="flat" cmpd="sng" w="12700">
            <a:solidFill>
              <a:schemeClr val="dk1"/>
            </a:solidFill>
            <a:prstDash val="solid"/>
            <a:round/>
            <a:headEnd len="med" w="med" type="none"/>
            <a:tailEnd len="med" w="med" type="none"/>
          </a:ln>
        </p:spPr>
      </p:cxnSp>
      <p:cxnSp>
        <p:nvCxnSpPr>
          <p:cNvPr id="1301" name="Google Shape;1301;p13"/>
          <p:cNvCxnSpPr/>
          <p:nvPr/>
        </p:nvCxnSpPr>
        <p:spPr>
          <a:xfrm rot="10800000">
            <a:off x="9413875" y="4357688"/>
            <a:ext cx="0" cy="101600"/>
          </a:xfrm>
          <a:prstGeom prst="straightConnector1">
            <a:avLst/>
          </a:prstGeom>
          <a:noFill/>
          <a:ln cap="flat" cmpd="sng" w="12700">
            <a:solidFill>
              <a:schemeClr val="dk1"/>
            </a:solidFill>
            <a:prstDash val="solid"/>
            <a:round/>
            <a:headEnd len="med" w="med" type="none"/>
            <a:tailEnd len="med" w="med" type="none"/>
          </a:ln>
        </p:spPr>
      </p:cxnSp>
      <p:cxnSp>
        <p:nvCxnSpPr>
          <p:cNvPr id="1302" name="Google Shape;1302;p13"/>
          <p:cNvCxnSpPr/>
          <p:nvPr/>
        </p:nvCxnSpPr>
        <p:spPr>
          <a:xfrm flipH="1" rot="10800000">
            <a:off x="7912100" y="2081213"/>
            <a:ext cx="520700" cy="254000"/>
          </a:xfrm>
          <a:prstGeom prst="straightConnector1">
            <a:avLst/>
          </a:prstGeom>
          <a:noFill/>
          <a:ln cap="flat" cmpd="sng" w="12700">
            <a:solidFill>
              <a:schemeClr val="dk1"/>
            </a:solidFill>
            <a:prstDash val="solid"/>
            <a:round/>
            <a:headEnd len="med" w="med" type="none"/>
            <a:tailEnd len="med" w="med" type="none"/>
          </a:ln>
        </p:spPr>
      </p:cxnSp>
      <p:cxnSp>
        <p:nvCxnSpPr>
          <p:cNvPr id="1303" name="Google Shape;1303;p13"/>
          <p:cNvCxnSpPr/>
          <p:nvPr/>
        </p:nvCxnSpPr>
        <p:spPr>
          <a:xfrm>
            <a:off x="8975725" y="2062163"/>
            <a:ext cx="552450" cy="254000"/>
          </a:xfrm>
          <a:prstGeom prst="straightConnector1">
            <a:avLst/>
          </a:prstGeom>
          <a:noFill/>
          <a:ln cap="flat" cmpd="sng" w="12700">
            <a:solidFill>
              <a:schemeClr val="dk1"/>
            </a:solidFill>
            <a:prstDash val="solid"/>
            <a:round/>
            <a:headEnd len="med" w="med" type="none"/>
            <a:tailEnd len="med" w="med" type="none"/>
          </a:ln>
        </p:spPr>
      </p:cxnSp>
      <p:cxnSp>
        <p:nvCxnSpPr>
          <p:cNvPr id="1304" name="Google Shape;1304;p13"/>
          <p:cNvCxnSpPr/>
          <p:nvPr/>
        </p:nvCxnSpPr>
        <p:spPr>
          <a:xfrm flipH="1">
            <a:off x="9566275" y="2473325"/>
            <a:ext cx="273050" cy="833438"/>
          </a:xfrm>
          <a:prstGeom prst="straightConnector1">
            <a:avLst/>
          </a:prstGeom>
          <a:noFill/>
          <a:ln cap="flat" cmpd="sng" w="12700">
            <a:solidFill>
              <a:schemeClr val="dk1"/>
            </a:solidFill>
            <a:prstDash val="solid"/>
            <a:round/>
            <a:headEnd len="med" w="med" type="none"/>
            <a:tailEnd len="med" w="med" type="none"/>
          </a:ln>
        </p:spPr>
      </p:cxnSp>
      <p:cxnSp>
        <p:nvCxnSpPr>
          <p:cNvPr id="1305" name="Google Shape;1305;p13"/>
          <p:cNvCxnSpPr/>
          <p:nvPr/>
        </p:nvCxnSpPr>
        <p:spPr>
          <a:xfrm>
            <a:off x="8689975" y="2198689"/>
            <a:ext cx="0" cy="528637"/>
          </a:xfrm>
          <a:prstGeom prst="straightConnector1">
            <a:avLst/>
          </a:prstGeom>
          <a:noFill/>
          <a:ln cap="flat" cmpd="sng" w="12700">
            <a:solidFill>
              <a:schemeClr val="dk1"/>
            </a:solidFill>
            <a:prstDash val="solid"/>
            <a:round/>
            <a:headEnd len="med" w="med" type="none"/>
            <a:tailEnd len="med" w="med" type="none"/>
          </a:ln>
        </p:spPr>
      </p:cxnSp>
      <p:cxnSp>
        <p:nvCxnSpPr>
          <p:cNvPr id="1306" name="Google Shape;1306;p13"/>
          <p:cNvCxnSpPr/>
          <p:nvPr/>
        </p:nvCxnSpPr>
        <p:spPr>
          <a:xfrm>
            <a:off x="8718551" y="2990850"/>
            <a:ext cx="608013" cy="450850"/>
          </a:xfrm>
          <a:prstGeom prst="straightConnector1">
            <a:avLst/>
          </a:prstGeom>
          <a:noFill/>
          <a:ln cap="flat" cmpd="sng" w="12700">
            <a:solidFill>
              <a:schemeClr val="dk1"/>
            </a:solidFill>
            <a:prstDash val="solid"/>
            <a:round/>
            <a:headEnd len="med" w="med" type="none"/>
            <a:tailEnd len="med" w="med" type="none"/>
          </a:ln>
        </p:spPr>
      </p:cxnSp>
      <p:cxnSp>
        <p:nvCxnSpPr>
          <p:cNvPr id="1307" name="Google Shape;1307;p13"/>
          <p:cNvCxnSpPr/>
          <p:nvPr/>
        </p:nvCxnSpPr>
        <p:spPr>
          <a:xfrm flipH="1">
            <a:off x="9242426" y="3560764"/>
            <a:ext cx="303213" cy="441325"/>
          </a:xfrm>
          <a:prstGeom prst="straightConnector1">
            <a:avLst/>
          </a:prstGeom>
          <a:noFill/>
          <a:ln cap="flat" cmpd="sng" w="12700">
            <a:solidFill>
              <a:schemeClr val="dk1"/>
            </a:solidFill>
            <a:prstDash val="solid"/>
            <a:round/>
            <a:headEnd len="med" w="med" type="none"/>
            <a:tailEnd len="med" w="med" type="none"/>
          </a:ln>
        </p:spPr>
      </p:cxnSp>
      <p:cxnSp>
        <p:nvCxnSpPr>
          <p:cNvPr id="1308" name="Google Shape;1308;p13"/>
          <p:cNvCxnSpPr/>
          <p:nvPr/>
        </p:nvCxnSpPr>
        <p:spPr>
          <a:xfrm flipH="1">
            <a:off x="8983664" y="2433638"/>
            <a:ext cx="638175" cy="469900"/>
          </a:xfrm>
          <a:prstGeom prst="straightConnector1">
            <a:avLst/>
          </a:prstGeom>
          <a:noFill/>
          <a:ln cap="flat" cmpd="sng" w="12700">
            <a:solidFill>
              <a:schemeClr val="dk1"/>
            </a:solidFill>
            <a:prstDash val="solid"/>
            <a:round/>
            <a:headEnd len="med" w="med" type="none"/>
            <a:tailEnd len="med" w="med" type="none"/>
          </a:ln>
        </p:spPr>
      </p:cxnSp>
      <p:cxnSp>
        <p:nvCxnSpPr>
          <p:cNvPr id="1309" name="Google Shape;1309;p13"/>
          <p:cNvCxnSpPr/>
          <p:nvPr/>
        </p:nvCxnSpPr>
        <p:spPr>
          <a:xfrm flipH="1">
            <a:off x="8994776" y="1749425"/>
            <a:ext cx="398463" cy="312738"/>
          </a:xfrm>
          <a:prstGeom prst="straightConnector1">
            <a:avLst/>
          </a:prstGeom>
          <a:noFill/>
          <a:ln cap="flat" cmpd="sng" w="12700">
            <a:solidFill>
              <a:schemeClr val="dk1"/>
            </a:solidFill>
            <a:prstDash val="solid"/>
            <a:round/>
            <a:headEnd len="med" w="med" type="none"/>
            <a:tailEnd len="med" w="med" type="none"/>
          </a:ln>
        </p:spPr>
      </p:cxnSp>
      <p:cxnSp>
        <p:nvCxnSpPr>
          <p:cNvPr id="1310" name="Google Shape;1310;p13"/>
          <p:cNvCxnSpPr/>
          <p:nvPr/>
        </p:nvCxnSpPr>
        <p:spPr>
          <a:xfrm flipH="1">
            <a:off x="9810750" y="1963738"/>
            <a:ext cx="230188" cy="215900"/>
          </a:xfrm>
          <a:prstGeom prst="straightConnector1">
            <a:avLst/>
          </a:prstGeom>
          <a:noFill/>
          <a:ln cap="flat" cmpd="sng" w="12700">
            <a:solidFill>
              <a:schemeClr val="dk1"/>
            </a:solidFill>
            <a:prstDash val="solid"/>
            <a:round/>
            <a:headEnd len="med" w="med" type="none"/>
            <a:tailEnd len="med" w="med" type="none"/>
          </a:ln>
        </p:spPr>
      </p:cxnSp>
      <p:grpSp>
        <p:nvGrpSpPr>
          <p:cNvPr id="1311" name="Google Shape;1311;p13"/>
          <p:cNvGrpSpPr/>
          <p:nvPr/>
        </p:nvGrpSpPr>
        <p:grpSpPr>
          <a:xfrm>
            <a:off x="7321551" y="2198688"/>
            <a:ext cx="569913" cy="285750"/>
            <a:chOff x="3600" y="219"/>
            <a:chExt cx="360" cy="175"/>
          </a:xfrm>
        </p:grpSpPr>
        <p:sp>
          <p:nvSpPr>
            <p:cNvPr id="1312" name="Google Shape;1312;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313" name="Google Shape;1313;p1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314" name="Google Shape;1314;p1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315" name="Google Shape;1315;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316" name="Google Shape;1316;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317" name="Google Shape;1317;p13"/>
            <p:cNvGrpSpPr/>
            <p:nvPr/>
          </p:nvGrpSpPr>
          <p:grpSpPr>
            <a:xfrm>
              <a:off x="3686" y="244"/>
              <a:ext cx="177" cy="66"/>
              <a:chOff x="2848" y="848"/>
              <a:chExt cx="140" cy="98"/>
            </a:xfrm>
          </p:grpSpPr>
          <p:cxnSp>
            <p:nvCxnSpPr>
              <p:cNvPr id="1318" name="Google Shape;1318;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319" name="Google Shape;1319;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320" name="Google Shape;1320;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321" name="Google Shape;1321;p13"/>
            <p:cNvGrpSpPr/>
            <p:nvPr/>
          </p:nvGrpSpPr>
          <p:grpSpPr>
            <a:xfrm flipH="1" rot="10800000">
              <a:off x="3686" y="243"/>
              <a:ext cx="177" cy="66"/>
              <a:chOff x="2848" y="848"/>
              <a:chExt cx="140" cy="98"/>
            </a:xfrm>
          </p:grpSpPr>
          <p:cxnSp>
            <p:nvCxnSpPr>
              <p:cNvPr id="1322" name="Google Shape;1322;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323" name="Google Shape;1323;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324" name="Google Shape;1324;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325" name="Google Shape;1325;p13"/>
          <p:cNvGrpSpPr/>
          <p:nvPr/>
        </p:nvGrpSpPr>
        <p:grpSpPr>
          <a:xfrm>
            <a:off x="8404225" y="1919288"/>
            <a:ext cx="571500" cy="285750"/>
            <a:chOff x="3600" y="219"/>
            <a:chExt cx="360" cy="175"/>
          </a:xfrm>
        </p:grpSpPr>
        <p:sp>
          <p:nvSpPr>
            <p:cNvPr id="1326" name="Google Shape;1326;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327" name="Google Shape;1327;p1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328" name="Google Shape;1328;p1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329" name="Google Shape;1329;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330" name="Google Shape;1330;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331" name="Google Shape;1331;p13"/>
            <p:cNvGrpSpPr/>
            <p:nvPr/>
          </p:nvGrpSpPr>
          <p:grpSpPr>
            <a:xfrm>
              <a:off x="3686" y="244"/>
              <a:ext cx="177" cy="66"/>
              <a:chOff x="2848" y="848"/>
              <a:chExt cx="140" cy="98"/>
            </a:xfrm>
          </p:grpSpPr>
          <p:cxnSp>
            <p:nvCxnSpPr>
              <p:cNvPr id="1332" name="Google Shape;1332;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333" name="Google Shape;1333;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334" name="Google Shape;1334;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335" name="Google Shape;1335;p13"/>
            <p:cNvGrpSpPr/>
            <p:nvPr/>
          </p:nvGrpSpPr>
          <p:grpSpPr>
            <a:xfrm flipH="1" rot="10800000">
              <a:off x="3686" y="243"/>
              <a:ext cx="177" cy="66"/>
              <a:chOff x="2848" y="848"/>
              <a:chExt cx="140" cy="98"/>
            </a:xfrm>
          </p:grpSpPr>
          <p:cxnSp>
            <p:nvCxnSpPr>
              <p:cNvPr id="1336" name="Google Shape;1336;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337" name="Google Shape;1337;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338" name="Google Shape;1338;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339" name="Google Shape;1339;p13"/>
          <p:cNvGrpSpPr/>
          <p:nvPr/>
        </p:nvGrpSpPr>
        <p:grpSpPr>
          <a:xfrm>
            <a:off x="8424863" y="2724150"/>
            <a:ext cx="569912" cy="285750"/>
            <a:chOff x="3600" y="219"/>
            <a:chExt cx="360" cy="175"/>
          </a:xfrm>
        </p:grpSpPr>
        <p:sp>
          <p:nvSpPr>
            <p:cNvPr id="1340" name="Google Shape;1340;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341" name="Google Shape;1341;p1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342" name="Google Shape;1342;p1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343" name="Google Shape;1343;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344" name="Google Shape;1344;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345" name="Google Shape;1345;p13"/>
            <p:cNvGrpSpPr/>
            <p:nvPr/>
          </p:nvGrpSpPr>
          <p:grpSpPr>
            <a:xfrm>
              <a:off x="3686" y="244"/>
              <a:ext cx="177" cy="66"/>
              <a:chOff x="2848" y="848"/>
              <a:chExt cx="140" cy="98"/>
            </a:xfrm>
          </p:grpSpPr>
          <p:cxnSp>
            <p:nvCxnSpPr>
              <p:cNvPr id="1346" name="Google Shape;1346;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347" name="Google Shape;1347;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348" name="Google Shape;1348;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349" name="Google Shape;1349;p13"/>
            <p:cNvGrpSpPr/>
            <p:nvPr/>
          </p:nvGrpSpPr>
          <p:grpSpPr>
            <a:xfrm flipH="1" rot="10800000">
              <a:off x="3686" y="243"/>
              <a:ext cx="177" cy="66"/>
              <a:chOff x="2848" y="848"/>
              <a:chExt cx="140" cy="98"/>
            </a:xfrm>
          </p:grpSpPr>
          <p:cxnSp>
            <p:nvCxnSpPr>
              <p:cNvPr id="1350" name="Google Shape;1350;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351" name="Google Shape;1351;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352" name="Google Shape;1352;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353" name="Google Shape;1353;p13"/>
          <p:cNvGrpSpPr/>
          <p:nvPr/>
        </p:nvGrpSpPr>
        <p:grpSpPr>
          <a:xfrm>
            <a:off x="9528176" y="2174876"/>
            <a:ext cx="568325" cy="284163"/>
            <a:chOff x="3600" y="219"/>
            <a:chExt cx="360" cy="175"/>
          </a:xfrm>
        </p:grpSpPr>
        <p:sp>
          <p:nvSpPr>
            <p:cNvPr id="1354" name="Google Shape;1354;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355" name="Google Shape;1355;p1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356" name="Google Shape;1356;p1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357" name="Google Shape;1357;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358" name="Google Shape;1358;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359" name="Google Shape;1359;p13"/>
            <p:cNvGrpSpPr/>
            <p:nvPr/>
          </p:nvGrpSpPr>
          <p:grpSpPr>
            <a:xfrm>
              <a:off x="3686" y="244"/>
              <a:ext cx="177" cy="66"/>
              <a:chOff x="2848" y="848"/>
              <a:chExt cx="140" cy="98"/>
            </a:xfrm>
          </p:grpSpPr>
          <p:cxnSp>
            <p:nvCxnSpPr>
              <p:cNvPr id="1360" name="Google Shape;1360;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361" name="Google Shape;1361;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362" name="Google Shape;1362;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363" name="Google Shape;1363;p13"/>
            <p:cNvGrpSpPr/>
            <p:nvPr/>
          </p:nvGrpSpPr>
          <p:grpSpPr>
            <a:xfrm flipH="1" rot="10800000">
              <a:off x="3686" y="243"/>
              <a:ext cx="177" cy="66"/>
              <a:chOff x="2848" y="848"/>
              <a:chExt cx="140" cy="98"/>
            </a:xfrm>
          </p:grpSpPr>
          <p:cxnSp>
            <p:nvCxnSpPr>
              <p:cNvPr id="1364" name="Google Shape;1364;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365" name="Google Shape;1365;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366" name="Google Shape;1366;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367" name="Google Shape;1367;p13"/>
          <p:cNvGrpSpPr/>
          <p:nvPr/>
        </p:nvGrpSpPr>
        <p:grpSpPr>
          <a:xfrm>
            <a:off x="9307513" y="3271838"/>
            <a:ext cx="569912" cy="284162"/>
            <a:chOff x="3600" y="219"/>
            <a:chExt cx="360" cy="175"/>
          </a:xfrm>
        </p:grpSpPr>
        <p:sp>
          <p:nvSpPr>
            <p:cNvPr id="1368" name="Google Shape;1368;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369" name="Google Shape;1369;p1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370" name="Google Shape;1370;p1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371" name="Google Shape;1371;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372" name="Google Shape;1372;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373" name="Google Shape;1373;p13"/>
            <p:cNvGrpSpPr/>
            <p:nvPr/>
          </p:nvGrpSpPr>
          <p:grpSpPr>
            <a:xfrm>
              <a:off x="3686" y="244"/>
              <a:ext cx="177" cy="66"/>
              <a:chOff x="2848" y="848"/>
              <a:chExt cx="140" cy="98"/>
            </a:xfrm>
          </p:grpSpPr>
          <p:cxnSp>
            <p:nvCxnSpPr>
              <p:cNvPr id="1374" name="Google Shape;1374;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375" name="Google Shape;1375;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376" name="Google Shape;1376;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377" name="Google Shape;1377;p13"/>
            <p:cNvGrpSpPr/>
            <p:nvPr/>
          </p:nvGrpSpPr>
          <p:grpSpPr>
            <a:xfrm flipH="1" rot="10800000">
              <a:off x="3686" y="243"/>
              <a:ext cx="177" cy="66"/>
              <a:chOff x="2848" y="848"/>
              <a:chExt cx="140" cy="98"/>
            </a:xfrm>
          </p:grpSpPr>
          <p:cxnSp>
            <p:nvCxnSpPr>
              <p:cNvPr id="1378" name="Google Shape;1378;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379" name="Google Shape;1379;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380" name="Google Shape;1380;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381" name="Google Shape;1381;p13"/>
          <p:cNvGrpSpPr/>
          <p:nvPr/>
        </p:nvGrpSpPr>
        <p:grpSpPr>
          <a:xfrm>
            <a:off x="8928101" y="3986214"/>
            <a:ext cx="569913" cy="287337"/>
            <a:chOff x="3600" y="219"/>
            <a:chExt cx="360" cy="175"/>
          </a:xfrm>
        </p:grpSpPr>
        <p:sp>
          <p:nvSpPr>
            <p:cNvPr id="1382" name="Google Shape;1382;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383" name="Google Shape;1383;p1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384" name="Google Shape;1384;p1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385" name="Google Shape;1385;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386" name="Google Shape;1386;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387" name="Google Shape;1387;p13"/>
            <p:cNvGrpSpPr/>
            <p:nvPr/>
          </p:nvGrpSpPr>
          <p:grpSpPr>
            <a:xfrm>
              <a:off x="3686" y="244"/>
              <a:ext cx="177" cy="66"/>
              <a:chOff x="2848" y="848"/>
              <a:chExt cx="140" cy="98"/>
            </a:xfrm>
          </p:grpSpPr>
          <p:cxnSp>
            <p:nvCxnSpPr>
              <p:cNvPr id="1388" name="Google Shape;1388;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389" name="Google Shape;1389;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390" name="Google Shape;1390;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391" name="Google Shape;1391;p13"/>
            <p:cNvGrpSpPr/>
            <p:nvPr/>
          </p:nvGrpSpPr>
          <p:grpSpPr>
            <a:xfrm flipH="1" rot="10800000">
              <a:off x="3686" y="243"/>
              <a:ext cx="177" cy="66"/>
              <a:chOff x="2848" y="848"/>
              <a:chExt cx="140" cy="98"/>
            </a:xfrm>
          </p:grpSpPr>
          <p:cxnSp>
            <p:nvCxnSpPr>
              <p:cNvPr id="1392" name="Google Shape;1392;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393" name="Google Shape;1393;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394" name="Google Shape;1394;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395" name="Google Shape;1395;p13"/>
          <p:cNvGrpSpPr/>
          <p:nvPr/>
        </p:nvGrpSpPr>
        <p:grpSpPr>
          <a:xfrm>
            <a:off x="8234363" y="4584701"/>
            <a:ext cx="569912" cy="284163"/>
            <a:chOff x="3600" y="219"/>
            <a:chExt cx="360" cy="175"/>
          </a:xfrm>
        </p:grpSpPr>
        <p:sp>
          <p:nvSpPr>
            <p:cNvPr id="1396" name="Google Shape;1396;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397" name="Google Shape;1397;p1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398" name="Google Shape;1398;p1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399" name="Google Shape;1399;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400" name="Google Shape;1400;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401" name="Google Shape;1401;p13"/>
            <p:cNvGrpSpPr/>
            <p:nvPr/>
          </p:nvGrpSpPr>
          <p:grpSpPr>
            <a:xfrm>
              <a:off x="3686" y="244"/>
              <a:ext cx="177" cy="66"/>
              <a:chOff x="2848" y="848"/>
              <a:chExt cx="140" cy="98"/>
            </a:xfrm>
          </p:grpSpPr>
          <p:cxnSp>
            <p:nvCxnSpPr>
              <p:cNvPr id="1402" name="Google Shape;1402;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403" name="Google Shape;1403;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404" name="Google Shape;1404;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405" name="Google Shape;1405;p13"/>
            <p:cNvGrpSpPr/>
            <p:nvPr/>
          </p:nvGrpSpPr>
          <p:grpSpPr>
            <a:xfrm flipH="1" rot="10800000">
              <a:off x="3686" y="243"/>
              <a:ext cx="177" cy="66"/>
              <a:chOff x="2848" y="848"/>
              <a:chExt cx="140" cy="98"/>
            </a:xfrm>
          </p:grpSpPr>
          <p:cxnSp>
            <p:nvCxnSpPr>
              <p:cNvPr id="1406" name="Google Shape;1406;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407" name="Google Shape;1407;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408" name="Google Shape;1408;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409" name="Google Shape;1409;p13"/>
          <p:cNvGrpSpPr/>
          <p:nvPr/>
        </p:nvGrpSpPr>
        <p:grpSpPr>
          <a:xfrm>
            <a:off x="7321551" y="4124326"/>
            <a:ext cx="569913" cy="284163"/>
            <a:chOff x="3600" y="219"/>
            <a:chExt cx="360" cy="175"/>
          </a:xfrm>
        </p:grpSpPr>
        <p:sp>
          <p:nvSpPr>
            <p:cNvPr id="1410" name="Google Shape;1410;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411" name="Google Shape;1411;p1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412" name="Google Shape;1412;p1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413" name="Google Shape;1413;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414" name="Google Shape;1414;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415" name="Google Shape;1415;p13"/>
            <p:cNvGrpSpPr/>
            <p:nvPr/>
          </p:nvGrpSpPr>
          <p:grpSpPr>
            <a:xfrm>
              <a:off x="3686" y="244"/>
              <a:ext cx="177" cy="66"/>
              <a:chOff x="2848" y="848"/>
              <a:chExt cx="140" cy="98"/>
            </a:xfrm>
          </p:grpSpPr>
          <p:cxnSp>
            <p:nvCxnSpPr>
              <p:cNvPr id="1416" name="Google Shape;1416;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417" name="Google Shape;1417;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418" name="Google Shape;1418;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419" name="Google Shape;1419;p13"/>
            <p:cNvGrpSpPr/>
            <p:nvPr/>
          </p:nvGrpSpPr>
          <p:grpSpPr>
            <a:xfrm flipH="1" rot="10800000">
              <a:off x="3686" y="243"/>
              <a:ext cx="177" cy="66"/>
              <a:chOff x="2848" y="848"/>
              <a:chExt cx="140" cy="98"/>
            </a:xfrm>
          </p:grpSpPr>
          <p:cxnSp>
            <p:nvCxnSpPr>
              <p:cNvPr id="1420" name="Google Shape;1420;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421" name="Google Shape;1421;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422" name="Google Shape;1422;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sp>
        <p:nvSpPr>
          <p:cNvPr id="1423" name="Google Shape;1423;p13"/>
          <p:cNvSpPr/>
          <p:nvPr/>
        </p:nvSpPr>
        <p:spPr>
          <a:xfrm>
            <a:off x="6648451" y="1933576"/>
            <a:ext cx="3038475" cy="3114675"/>
          </a:xfrm>
          <a:custGeom>
            <a:rect b="b" l="l" r="r" t="t"/>
            <a:pathLst>
              <a:path extrusionOk="0" h="1962" w="1914">
                <a:moveTo>
                  <a:pt x="0" y="0"/>
                </a:moveTo>
                <a:lnTo>
                  <a:pt x="258" y="12"/>
                </a:lnTo>
                <a:lnTo>
                  <a:pt x="426" y="198"/>
                </a:lnTo>
                <a:lnTo>
                  <a:pt x="768" y="204"/>
                </a:lnTo>
                <a:lnTo>
                  <a:pt x="1086" y="48"/>
                </a:lnTo>
                <a:lnTo>
                  <a:pt x="1326" y="48"/>
                </a:lnTo>
                <a:lnTo>
                  <a:pt x="1326" y="588"/>
                </a:lnTo>
                <a:lnTo>
                  <a:pt x="1890" y="990"/>
                </a:lnTo>
                <a:lnTo>
                  <a:pt x="1662" y="1320"/>
                </a:lnTo>
                <a:lnTo>
                  <a:pt x="1662" y="1944"/>
                </a:lnTo>
                <a:lnTo>
                  <a:pt x="1914" y="1962"/>
                </a:lnTo>
              </a:path>
            </a:pathLst>
          </a:custGeom>
          <a:noFill/>
          <a:ln cap="flat" cmpd="sng" w="57150">
            <a:solidFill>
              <a:schemeClr val="accent2"/>
            </a:solidFill>
            <a:prstDash val="solid"/>
            <a:round/>
            <a:headEnd len="med" w="med" type="triangle"/>
            <a:tailEnd len="med" w="med" type="triangl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4" name="Google Shape;1424;p13"/>
          <p:cNvSpPr/>
          <p:nvPr/>
        </p:nvSpPr>
        <p:spPr>
          <a:xfrm>
            <a:off x="7515225" y="2152650"/>
            <a:ext cx="1924050" cy="2990850"/>
          </a:xfrm>
          <a:custGeom>
            <a:rect b="b" l="l" r="r" t="t"/>
            <a:pathLst>
              <a:path extrusionOk="0" h="1884" w="1212">
                <a:moveTo>
                  <a:pt x="0" y="702"/>
                </a:moveTo>
                <a:lnTo>
                  <a:pt x="0" y="228"/>
                </a:lnTo>
                <a:lnTo>
                  <a:pt x="156" y="228"/>
                </a:lnTo>
                <a:lnTo>
                  <a:pt x="612" y="0"/>
                </a:lnTo>
                <a:lnTo>
                  <a:pt x="714" y="0"/>
                </a:lnTo>
                <a:lnTo>
                  <a:pt x="714" y="558"/>
                </a:lnTo>
                <a:lnTo>
                  <a:pt x="1212" y="912"/>
                </a:lnTo>
                <a:lnTo>
                  <a:pt x="720" y="1668"/>
                </a:lnTo>
                <a:lnTo>
                  <a:pt x="720" y="1884"/>
                </a:lnTo>
              </a:path>
            </a:pathLst>
          </a:custGeom>
          <a:noFill/>
          <a:ln cap="flat" cmpd="sng" w="57150">
            <a:solidFill>
              <a:srgbClr val="FF0000"/>
            </a:solidFill>
            <a:prstDash val="solid"/>
            <a:round/>
            <a:headEnd len="med" w="med" type="triangle"/>
            <a:tailEnd len="med" w="med" type="triangl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425" name="Google Shape;1425;p13"/>
          <p:cNvCxnSpPr/>
          <p:nvPr/>
        </p:nvCxnSpPr>
        <p:spPr>
          <a:xfrm>
            <a:off x="7604125" y="4416426"/>
            <a:ext cx="1588" cy="252413"/>
          </a:xfrm>
          <a:prstGeom prst="straightConnector1">
            <a:avLst/>
          </a:prstGeom>
          <a:noFill/>
          <a:ln cap="flat" cmpd="sng" w="12700">
            <a:solidFill>
              <a:schemeClr val="dk1"/>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slide:</a:t>
            </a:r>
            <a:endParaRPr/>
          </a:p>
        </p:txBody>
      </p:sp>
      <p:sp>
        <p:nvSpPr>
          <p:cNvPr id="1432" name="Google Shape;143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400"/>
              <a:buFont typeface="Noto Sans Symbols"/>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1433" name="Google Shape;143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Network Core: Circuit Switching</a:t>
            </a:r>
            <a:endParaRPr/>
          </a:p>
        </p:txBody>
      </p:sp>
      <p:sp>
        <p:nvSpPr>
          <p:cNvPr id="1434" name="Google Shape;1434;p14"/>
          <p:cNvSpPr/>
          <p:nvPr/>
        </p:nvSpPr>
        <p:spPr>
          <a:xfrm>
            <a:off x="8235950" y="1717676"/>
            <a:ext cx="2046288" cy="2049463"/>
          </a:xfrm>
          <a:custGeom>
            <a:rect b="b" l="l" r="r" t="t"/>
            <a:pathLst>
              <a:path extrusionOk="0" h="1255" w="1292">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5" name="Google Shape;1435;p14"/>
          <p:cNvSpPr/>
          <p:nvPr/>
        </p:nvSpPr>
        <p:spPr>
          <a:xfrm>
            <a:off x="6099175" y="1543050"/>
            <a:ext cx="2122488" cy="1943100"/>
          </a:xfrm>
          <a:custGeom>
            <a:rect b="b" l="l" r="r" t="t"/>
            <a:pathLst>
              <a:path extrusionOk="0" h="1191" w="1340">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6" name="Google Shape;1436;p14"/>
          <p:cNvSpPr/>
          <p:nvPr/>
        </p:nvSpPr>
        <p:spPr>
          <a:xfrm>
            <a:off x="6518276" y="3317876"/>
            <a:ext cx="3382963" cy="2714625"/>
          </a:xfrm>
          <a:custGeom>
            <a:rect b="b" l="l" r="r" t="t"/>
            <a:pathLst>
              <a:path extrusionOk="0" h="1662" w="2135">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437" name="Google Shape;1437;p14"/>
          <p:cNvGrpSpPr/>
          <p:nvPr/>
        </p:nvGrpSpPr>
        <p:grpSpPr>
          <a:xfrm>
            <a:off x="6232526" y="1708151"/>
            <a:ext cx="835025" cy="390525"/>
            <a:chOff x="3552" y="246"/>
            <a:chExt cx="527" cy="248"/>
          </a:xfrm>
        </p:grpSpPr>
        <p:graphicFrame>
          <p:nvGraphicFramePr>
            <p:cNvPr id="1438" name="Google Shape;1438;p14"/>
            <p:cNvGraphicFramePr/>
            <p:nvPr/>
          </p:nvGraphicFramePr>
          <p:xfrm>
            <a:off x="3552" y="246"/>
            <a:ext cx="299" cy="248"/>
          </p:xfrm>
          <a:graphic>
            <a:graphicData uri="http://schemas.openxmlformats.org/presentationml/2006/ole">
              <mc:AlternateContent>
                <mc:Choice Requires="v">
                  <p:oleObj r:id="rId4" imgH="248" imgW="299" progId="MS_ClipArt_Gallery.2" spid="_x0000_s1">
                    <p:embed/>
                  </p:oleObj>
                </mc:Choice>
                <mc:Fallback>
                  <p:oleObj r:id="rId5" imgH="248" imgW="299" progId="MS_ClipArt_Gallery.2">
                    <p:embed/>
                    <p:pic>
                      <p:nvPicPr>
                        <p:cNvPr id="1438" name="Google Shape;1438;p14"/>
                        <p:cNvPicPr preferRelativeResize="0"/>
                        <p:nvPr/>
                      </p:nvPicPr>
                      <p:blipFill rotWithShape="1">
                        <a:blip r:embed="rId6">
                          <a:alphaModFix/>
                        </a:blip>
                        <a:srcRect b="0" l="0" r="0" t="0"/>
                        <a:stretch/>
                      </p:blipFill>
                      <p:spPr>
                        <a:xfrm>
                          <a:off x="3552" y="246"/>
                          <a:ext cx="299" cy="248"/>
                        </a:xfrm>
                        <a:prstGeom prst="rect">
                          <a:avLst/>
                        </a:prstGeom>
                        <a:noFill/>
                        <a:ln>
                          <a:noFill/>
                        </a:ln>
                      </p:spPr>
                    </p:pic>
                  </p:oleObj>
                </mc:Fallback>
              </mc:AlternateContent>
            </a:graphicData>
          </a:graphic>
        </p:graphicFrame>
        <p:graphicFrame>
          <p:nvGraphicFramePr>
            <p:cNvPr id="1439" name="Google Shape;1439;p14"/>
            <p:cNvGraphicFramePr/>
            <p:nvPr/>
          </p:nvGraphicFramePr>
          <p:xfrm>
            <a:off x="3878" y="338"/>
            <a:ext cx="201" cy="144"/>
          </p:xfrm>
          <a:graphic>
            <a:graphicData uri="http://schemas.openxmlformats.org/presentationml/2006/ole">
              <mc:AlternateContent>
                <mc:Choice Requires="v">
                  <p:oleObj r:id="rId7" imgH="144" imgW="201" progId="MS_ClipArt_Gallery.2" spid="_x0000_s2">
                    <p:embed/>
                  </p:oleObj>
                </mc:Choice>
                <mc:Fallback>
                  <p:oleObj r:id="rId8" imgH="144" imgW="201" progId="MS_ClipArt_Gallery.2">
                    <p:embed/>
                    <p:pic>
                      <p:nvPicPr>
                        <p:cNvPr id="1439" name="Google Shape;1439;p14"/>
                        <p:cNvPicPr preferRelativeResize="0"/>
                        <p:nvPr/>
                      </p:nvPicPr>
                      <p:blipFill rotWithShape="1">
                        <a:blip r:embed="rId9">
                          <a:alphaModFix/>
                        </a:blip>
                        <a:srcRect b="0" l="0" r="0" t="0"/>
                        <a:stretch/>
                      </p:blipFill>
                      <p:spPr>
                        <a:xfrm>
                          <a:off x="3878" y="338"/>
                          <a:ext cx="201" cy="144"/>
                        </a:xfrm>
                        <a:prstGeom prst="rect">
                          <a:avLst/>
                        </a:prstGeom>
                        <a:noFill/>
                        <a:ln>
                          <a:noFill/>
                        </a:ln>
                      </p:spPr>
                    </p:pic>
                  </p:oleObj>
                </mc:Fallback>
              </mc:AlternateContent>
            </a:graphicData>
          </a:graphic>
        </p:graphicFrame>
        <p:cxnSp>
          <p:nvCxnSpPr>
            <p:cNvPr id="1440" name="Google Shape;1440;p14"/>
            <p:cNvCxnSpPr/>
            <p:nvPr/>
          </p:nvCxnSpPr>
          <p:spPr>
            <a:xfrm flipH="1" rot="10800000">
              <a:off x="3844" y="434"/>
              <a:ext cx="82" cy="2"/>
            </a:xfrm>
            <a:prstGeom prst="straightConnector1">
              <a:avLst/>
            </a:prstGeom>
            <a:noFill/>
            <a:ln cap="flat" cmpd="sng" w="19050">
              <a:solidFill>
                <a:schemeClr val="dk1"/>
              </a:solidFill>
              <a:prstDash val="solid"/>
              <a:round/>
              <a:headEnd len="med" w="med" type="none"/>
              <a:tailEnd len="med" w="med" type="none"/>
            </a:ln>
          </p:spPr>
        </p:cxnSp>
      </p:grpSp>
      <p:grpSp>
        <p:nvGrpSpPr>
          <p:cNvPr id="1441" name="Google Shape;1441;p14"/>
          <p:cNvGrpSpPr/>
          <p:nvPr/>
        </p:nvGrpSpPr>
        <p:grpSpPr>
          <a:xfrm>
            <a:off x="6232526" y="2436814"/>
            <a:ext cx="835025" cy="390525"/>
            <a:chOff x="3552" y="246"/>
            <a:chExt cx="527" cy="248"/>
          </a:xfrm>
        </p:grpSpPr>
        <p:graphicFrame>
          <p:nvGraphicFramePr>
            <p:cNvPr id="1442" name="Google Shape;1442;p14"/>
            <p:cNvGraphicFramePr/>
            <p:nvPr/>
          </p:nvGraphicFramePr>
          <p:xfrm>
            <a:off x="3552" y="246"/>
            <a:ext cx="299" cy="248"/>
          </p:xfrm>
          <a:graphic>
            <a:graphicData uri="http://schemas.openxmlformats.org/presentationml/2006/ole">
              <mc:AlternateContent>
                <mc:Choice Requires="v">
                  <p:oleObj r:id="rId10" imgH="248" imgW="299" progId="MS_ClipArt_Gallery.2" spid="_x0000_s3">
                    <p:embed/>
                  </p:oleObj>
                </mc:Choice>
                <mc:Fallback>
                  <p:oleObj r:id="rId11" imgH="248" imgW="299" progId="MS_ClipArt_Gallery.2">
                    <p:embed/>
                    <p:pic>
                      <p:nvPicPr>
                        <p:cNvPr id="1442" name="Google Shape;1442;p14"/>
                        <p:cNvPicPr preferRelativeResize="0"/>
                        <p:nvPr/>
                      </p:nvPicPr>
                      <p:blipFill rotWithShape="1">
                        <a:blip r:embed="rId6">
                          <a:alphaModFix/>
                        </a:blip>
                        <a:srcRect b="0" l="0" r="0" t="0"/>
                        <a:stretch/>
                      </p:blipFill>
                      <p:spPr>
                        <a:xfrm>
                          <a:off x="3552" y="246"/>
                          <a:ext cx="299" cy="248"/>
                        </a:xfrm>
                        <a:prstGeom prst="rect">
                          <a:avLst/>
                        </a:prstGeom>
                        <a:noFill/>
                        <a:ln>
                          <a:noFill/>
                        </a:ln>
                      </p:spPr>
                    </p:pic>
                  </p:oleObj>
                </mc:Fallback>
              </mc:AlternateContent>
            </a:graphicData>
          </a:graphic>
        </p:graphicFrame>
        <p:graphicFrame>
          <p:nvGraphicFramePr>
            <p:cNvPr id="1443" name="Google Shape;1443;p14"/>
            <p:cNvGraphicFramePr/>
            <p:nvPr/>
          </p:nvGraphicFramePr>
          <p:xfrm>
            <a:off x="3878" y="338"/>
            <a:ext cx="201" cy="144"/>
          </p:xfrm>
          <a:graphic>
            <a:graphicData uri="http://schemas.openxmlformats.org/presentationml/2006/ole">
              <mc:AlternateContent>
                <mc:Choice Requires="v">
                  <p:oleObj r:id="rId12" imgH="144" imgW="201" progId="MS_ClipArt_Gallery.2" spid="_x0000_s4">
                    <p:embed/>
                  </p:oleObj>
                </mc:Choice>
                <mc:Fallback>
                  <p:oleObj r:id="rId13" imgH="144" imgW="201" progId="MS_ClipArt_Gallery.2">
                    <p:embed/>
                    <p:pic>
                      <p:nvPicPr>
                        <p:cNvPr id="1443" name="Google Shape;1443;p14"/>
                        <p:cNvPicPr preferRelativeResize="0"/>
                        <p:nvPr/>
                      </p:nvPicPr>
                      <p:blipFill rotWithShape="1">
                        <a:blip r:embed="rId9">
                          <a:alphaModFix/>
                        </a:blip>
                        <a:srcRect b="0" l="0" r="0" t="0"/>
                        <a:stretch/>
                      </p:blipFill>
                      <p:spPr>
                        <a:xfrm>
                          <a:off x="3878" y="338"/>
                          <a:ext cx="201" cy="144"/>
                        </a:xfrm>
                        <a:prstGeom prst="rect">
                          <a:avLst/>
                        </a:prstGeom>
                        <a:noFill/>
                        <a:ln>
                          <a:noFill/>
                        </a:ln>
                      </p:spPr>
                    </p:pic>
                  </p:oleObj>
                </mc:Fallback>
              </mc:AlternateContent>
            </a:graphicData>
          </a:graphic>
        </p:graphicFrame>
        <p:cxnSp>
          <p:nvCxnSpPr>
            <p:cNvPr id="1444" name="Google Shape;1444;p14"/>
            <p:cNvCxnSpPr/>
            <p:nvPr/>
          </p:nvCxnSpPr>
          <p:spPr>
            <a:xfrm flipH="1" rot="10800000">
              <a:off x="3844" y="434"/>
              <a:ext cx="82" cy="2"/>
            </a:xfrm>
            <a:prstGeom prst="straightConnector1">
              <a:avLst/>
            </a:prstGeom>
            <a:noFill/>
            <a:ln cap="flat" cmpd="sng" w="19050">
              <a:solidFill>
                <a:schemeClr val="dk1"/>
              </a:solidFill>
              <a:prstDash val="solid"/>
              <a:round/>
              <a:headEnd len="med" w="med" type="none"/>
              <a:tailEnd len="med" w="med" type="none"/>
            </a:ln>
          </p:spPr>
        </p:cxnSp>
      </p:grpSp>
      <p:grpSp>
        <p:nvGrpSpPr>
          <p:cNvPr id="1445" name="Google Shape;1445;p14"/>
          <p:cNvGrpSpPr/>
          <p:nvPr/>
        </p:nvGrpSpPr>
        <p:grpSpPr>
          <a:xfrm>
            <a:off x="6661151" y="2176464"/>
            <a:ext cx="79375" cy="261937"/>
            <a:chOff x="3842" y="406"/>
            <a:chExt cx="51" cy="167"/>
          </a:xfrm>
        </p:grpSpPr>
        <p:sp>
          <p:nvSpPr>
            <p:cNvPr id="1446" name="Google Shape;1446;p14"/>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447" name="Google Shape;1447;p14"/>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448" name="Google Shape;1448;p14"/>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grpSp>
        <p:nvGrpSpPr>
          <p:cNvPr id="1449" name="Google Shape;1449;p14"/>
          <p:cNvGrpSpPr/>
          <p:nvPr/>
        </p:nvGrpSpPr>
        <p:grpSpPr>
          <a:xfrm>
            <a:off x="7194551" y="2792413"/>
            <a:ext cx="238125" cy="482600"/>
            <a:chOff x="4180" y="783"/>
            <a:chExt cx="150" cy="307"/>
          </a:xfrm>
        </p:grpSpPr>
        <p:sp>
          <p:nvSpPr>
            <p:cNvPr id="1450" name="Google Shape;1450;p14"/>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451" name="Google Shape;1451;p14"/>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452" name="Google Shape;1452;p14"/>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453" name="Google Shape;1453;p14"/>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454" name="Google Shape;1454;p14"/>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1455" name="Google Shape;1455;p14"/>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1456" name="Google Shape;1456;p14"/>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457" name="Google Shape;1457;p14"/>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grpSp>
        <p:nvGrpSpPr>
          <p:cNvPr id="1458" name="Google Shape;1458;p14"/>
          <p:cNvGrpSpPr/>
          <p:nvPr/>
        </p:nvGrpSpPr>
        <p:grpSpPr>
          <a:xfrm rot="-5400000">
            <a:off x="7546976" y="2897188"/>
            <a:ext cx="100012" cy="265113"/>
            <a:chOff x="3842" y="406"/>
            <a:chExt cx="51" cy="167"/>
          </a:xfrm>
        </p:grpSpPr>
        <p:sp>
          <p:nvSpPr>
            <p:cNvPr id="1459" name="Google Shape;1459;p14"/>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460" name="Google Shape;1460;p14"/>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461" name="Google Shape;1461;p14"/>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cxnSp>
        <p:nvCxnSpPr>
          <p:cNvPr id="1462" name="Google Shape;1462;p14"/>
          <p:cNvCxnSpPr/>
          <p:nvPr/>
        </p:nvCxnSpPr>
        <p:spPr>
          <a:xfrm>
            <a:off x="7350126" y="2679700"/>
            <a:ext cx="563563" cy="1588"/>
          </a:xfrm>
          <a:prstGeom prst="straightConnector1">
            <a:avLst/>
          </a:prstGeom>
          <a:noFill/>
          <a:ln cap="flat" cmpd="sng" w="12700">
            <a:solidFill>
              <a:schemeClr val="dk1"/>
            </a:solidFill>
            <a:prstDash val="solid"/>
            <a:round/>
            <a:headEnd len="med" w="med" type="none"/>
            <a:tailEnd len="med" w="med" type="none"/>
          </a:ln>
        </p:spPr>
      </p:cxnSp>
      <p:cxnSp>
        <p:nvCxnSpPr>
          <p:cNvPr id="1463" name="Google Shape;1463;p14"/>
          <p:cNvCxnSpPr/>
          <p:nvPr/>
        </p:nvCxnSpPr>
        <p:spPr>
          <a:xfrm>
            <a:off x="7353301" y="2674939"/>
            <a:ext cx="3175" cy="117475"/>
          </a:xfrm>
          <a:prstGeom prst="straightConnector1">
            <a:avLst/>
          </a:prstGeom>
          <a:noFill/>
          <a:ln cap="flat" cmpd="sng" w="12700">
            <a:solidFill>
              <a:schemeClr val="dk1"/>
            </a:solidFill>
            <a:prstDash val="solid"/>
            <a:round/>
            <a:headEnd len="med" w="med" type="none"/>
            <a:tailEnd len="med" w="med" type="none"/>
          </a:ln>
        </p:spPr>
      </p:cxnSp>
      <p:cxnSp>
        <p:nvCxnSpPr>
          <p:cNvPr id="1464" name="Google Shape;1464;p14"/>
          <p:cNvCxnSpPr/>
          <p:nvPr/>
        </p:nvCxnSpPr>
        <p:spPr>
          <a:xfrm>
            <a:off x="7916864" y="2673351"/>
            <a:ext cx="1587" cy="100013"/>
          </a:xfrm>
          <a:prstGeom prst="straightConnector1">
            <a:avLst/>
          </a:prstGeom>
          <a:noFill/>
          <a:ln cap="flat" cmpd="sng" w="12700">
            <a:solidFill>
              <a:schemeClr val="dk1"/>
            </a:solidFill>
            <a:prstDash val="solid"/>
            <a:round/>
            <a:headEnd len="med" w="med" type="none"/>
            <a:tailEnd len="med" w="med" type="none"/>
          </a:ln>
        </p:spPr>
      </p:cxnSp>
      <p:cxnSp>
        <p:nvCxnSpPr>
          <p:cNvPr id="1465" name="Google Shape;1465;p14"/>
          <p:cNvCxnSpPr/>
          <p:nvPr/>
        </p:nvCxnSpPr>
        <p:spPr>
          <a:xfrm>
            <a:off x="7008813" y="2019300"/>
            <a:ext cx="328612" cy="323850"/>
          </a:xfrm>
          <a:prstGeom prst="straightConnector1">
            <a:avLst/>
          </a:prstGeom>
          <a:noFill/>
          <a:ln cap="flat" cmpd="sng" w="12700">
            <a:solidFill>
              <a:schemeClr val="dk1"/>
            </a:solidFill>
            <a:prstDash val="solid"/>
            <a:round/>
            <a:headEnd len="med" w="med" type="none"/>
            <a:tailEnd len="med" w="med" type="none"/>
          </a:ln>
        </p:spPr>
      </p:cxnSp>
      <p:cxnSp>
        <p:nvCxnSpPr>
          <p:cNvPr id="1466" name="Google Shape;1466;p14"/>
          <p:cNvCxnSpPr/>
          <p:nvPr/>
        </p:nvCxnSpPr>
        <p:spPr>
          <a:xfrm flipH="1" rot="10800000">
            <a:off x="7023101" y="2368551"/>
            <a:ext cx="314325" cy="403225"/>
          </a:xfrm>
          <a:prstGeom prst="straightConnector1">
            <a:avLst/>
          </a:prstGeom>
          <a:noFill/>
          <a:ln cap="flat" cmpd="sng" w="12700">
            <a:solidFill>
              <a:schemeClr val="dk1"/>
            </a:solidFill>
            <a:prstDash val="solid"/>
            <a:round/>
            <a:headEnd len="med" w="med" type="none"/>
            <a:tailEnd len="med" w="med" type="none"/>
          </a:ln>
        </p:spPr>
      </p:cxnSp>
      <p:cxnSp>
        <p:nvCxnSpPr>
          <p:cNvPr id="1467" name="Google Shape;1467;p14"/>
          <p:cNvCxnSpPr/>
          <p:nvPr/>
        </p:nvCxnSpPr>
        <p:spPr>
          <a:xfrm flipH="1" rot="10800000">
            <a:off x="7623175" y="2473326"/>
            <a:ext cx="1588" cy="200025"/>
          </a:xfrm>
          <a:prstGeom prst="straightConnector1">
            <a:avLst/>
          </a:prstGeom>
          <a:noFill/>
          <a:ln cap="flat" cmpd="sng" w="12700">
            <a:solidFill>
              <a:schemeClr val="dk1"/>
            </a:solidFill>
            <a:prstDash val="solid"/>
            <a:round/>
            <a:headEnd len="med" w="med" type="none"/>
            <a:tailEnd len="med" w="med" type="none"/>
          </a:ln>
        </p:spPr>
      </p:cxnSp>
      <p:grpSp>
        <p:nvGrpSpPr>
          <p:cNvPr id="1468" name="Google Shape;1468;p14"/>
          <p:cNvGrpSpPr/>
          <p:nvPr/>
        </p:nvGrpSpPr>
        <p:grpSpPr>
          <a:xfrm>
            <a:off x="7758114" y="2763839"/>
            <a:ext cx="238125" cy="484187"/>
            <a:chOff x="4180" y="783"/>
            <a:chExt cx="150" cy="307"/>
          </a:xfrm>
        </p:grpSpPr>
        <p:sp>
          <p:nvSpPr>
            <p:cNvPr id="1469" name="Google Shape;1469;p14"/>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470" name="Google Shape;1470;p14"/>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471" name="Google Shape;1471;p14"/>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472" name="Google Shape;1472;p14"/>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473" name="Google Shape;1473;p14"/>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1474" name="Google Shape;1474;p14"/>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1475" name="Google Shape;1475;p14"/>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476" name="Google Shape;1476;p14"/>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grpSp>
        <p:nvGrpSpPr>
          <p:cNvPr id="1477" name="Google Shape;1477;p14"/>
          <p:cNvGrpSpPr/>
          <p:nvPr/>
        </p:nvGrpSpPr>
        <p:grpSpPr>
          <a:xfrm>
            <a:off x="6669088" y="3521076"/>
            <a:ext cx="546100" cy="1133475"/>
            <a:chOff x="3314" y="1248"/>
            <a:chExt cx="344" cy="694"/>
          </a:xfrm>
        </p:grpSpPr>
        <p:graphicFrame>
          <p:nvGraphicFramePr>
            <p:cNvPr id="1478" name="Google Shape;1478;p14"/>
            <p:cNvGraphicFramePr/>
            <p:nvPr/>
          </p:nvGraphicFramePr>
          <p:xfrm>
            <a:off x="3314" y="1248"/>
            <a:ext cx="299" cy="248"/>
          </p:xfrm>
          <a:graphic>
            <a:graphicData uri="http://schemas.openxmlformats.org/presentationml/2006/ole">
              <mc:AlternateContent>
                <mc:Choice Requires="v">
                  <p:oleObj r:id="rId14" imgH="248" imgW="299" progId="MS_ClipArt_Gallery.2" spid="_x0000_s5">
                    <p:embed/>
                  </p:oleObj>
                </mc:Choice>
                <mc:Fallback>
                  <p:oleObj r:id="rId15" imgH="248" imgW="299" progId="MS_ClipArt_Gallery.2">
                    <p:embed/>
                    <p:pic>
                      <p:nvPicPr>
                        <p:cNvPr id="1478" name="Google Shape;1478;p14"/>
                        <p:cNvPicPr preferRelativeResize="0"/>
                        <p:nvPr/>
                      </p:nvPicPr>
                      <p:blipFill rotWithShape="1">
                        <a:blip r:embed="rId6">
                          <a:alphaModFix/>
                        </a:blip>
                        <a:srcRect b="0" l="0" r="0" t="0"/>
                        <a:stretch/>
                      </p:blipFill>
                      <p:spPr>
                        <a:xfrm>
                          <a:off x="3314" y="1248"/>
                          <a:ext cx="299" cy="248"/>
                        </a:xfrm>
                        <a:prstGeom prst="rect">
                          <a:avLst/>
                        </a:prstGeom>
                        <a:noFill/>
                        <a:ln>
                          <a:noFill/>
                        </a:ln>
                      </p:spPr>
                    </p:pic>
                  </p:oleObj>
                </mc:Fallback>
              </mc:AlternateContent>
            </a:graphicData>
          </a:graphic>
        </p:graphicFrame>
        <p:cxnSp>
          <p:nvCxnSpPr>
            <p:cNvPr id="1479" name="Google Shape;1479;p14"/>
            <p:cNvCxnSpPr/>
            <p:nvPr/>
          </p:nvCxnSpPr>
          <p:spPr>
            <a:xfrm flipH="1" rot="10800000">
              <a:off x="3606" y="1433"/>
              <a:ext cx="52" cy="5"/>
            </a:xfrm>
            <a:prstGeom prst="straightConnector1">
              <a:avLst/>
            </a:prstGeom>
            <a:noFill/>
            <a:ln cap="flat" cmpd="sng" w="19050">
              <a:solidFill>
                <a:schemeClr val="dk1"/>
              </a:solidFill>
              <a:prstDash val="solid"/>
              <a:round/>
              <a:headEnd len="med" w="med" type="none"/>
              <a:tailEnd len="med" w="med" type="none"/>
            </a:ln>
          </p:spPr>
        </p:cxnSp>
        <p:graphicFrame>
          <p:nvGraphicFramePr>
            <p:cNvPr id="1480" name="Google Shape;1480;p14"/>
            <p:cNvGraphicFramePr/>
            <p:nvPr/>
          </p:nvGraphicFramePr>
          <p:xfrm>
            <a:off x="3314" y="1694"/>
            <a:ext cx="299" cy="248"/>
          </p:xfrm>
          <a:graphic>
            <a:graphicData uri="http://schemas.openxmlformats.org/presentationml/2006/ole">
              <mc:AlternateContent>
                <mc:Choice Requires="v">
                  <p:oleObj r:id="rId16" imgH="248" imgW="299" progId="MS_ClipArt_Gallery.2" spid="_x0000_s6">
                    <p:embed/>
                  </p:oleObj>
                </mc:Choice>
                <mc:Fallback>
                  <p:oleObj r:id="rId17" imgH="248" imgW="299" progId="MS_ClipArt_Gallery.2">
                    <p:embed/>
                    <p:pic>
                      <p:nvPicPr>
                        <p:cNvPr id="1480" name="Google Shape;1480;p14"/>
                        <p:cNvPicPr preferRelativeResize="0"/>
                        <p:nvPr/>
                      </p:nvPicPr>
                      <p:blipFill rotWithShape="1">
                        <a:blip r:embed="rId6">
                          <a:alphaModFix/>
                        </a:blip>
                        <a:srcRect b="0" l="0" r="0" t="0"/>
                        <a:stretch/>
                      </p:blipFill>
                      <p:spPr>
                        <a:xfrm>
                          <a:off x="3314" y="1694"/>
                          <a:ext cx="299" cy="248"/>
                        </a:xfrm>
                        <a:prstGeom prst="rect">
                          <a:avLst/>
                        </a:prstGeom>
                        <a:noFill/>
                        <a:ln>
                          <a:noFill/>
                        </a:ln>
                      </p:spPr>
                    </p:pic>
                  </p:oleObj>
                </mc:Fallback>
              </mc:AlternateContent>
            </a:graphicData>
          </a:graphic>
        </p:graphicFrame>
        <p:cxnSp>
          <p:nvCxnSpPr>
            <p:cNvPr id="1481" name="Google Shape;1481;p14"/>
            <p:cNvCxnSpPr/>
            <p:nvPr/>
          </p:nvCxnSpPr>
          <p:spPr>
            <a:xfrm flipH="1" rot="10800000">
              <a:off x="3606" y="1882"/>
              <a:ext cx="52" cy="2"/>
            </a:xfrm>
            <a:prstGeom prst="straightConnector1">
              <a:avLst/>
            </a:prstGeom>
            <a:noFill/>
            <a:ln cap="flat" cmpd="sng" w="19050">
              <a:solidFill>
                <a:schemeClr val="dk1"/>
              </a:solidFill>
              <a:prstDash val="solid"/>
              <a:round/>
              <a:headEnd len="med" w="med" type="none"/>
              <a:tailEnd len="med" w="med" type="none"/>
            </a:ln>
          </p:spPr>
        </p:cxnSp>
        <p:grpSp>
          <p:nvGrpSpPr>
            <p:cNvPr id="1482" name="Google Shape;1482;p14"/>
            <p:cNvGrpSpPr/>
            <p:nvPr/>
          </p:nvGrpSpPr>
          <p:grpSpPr>
            <a:xfrm>
              <a:off x="3404" y="1504"/>
              <a:ext cx="51" cy="167"/>
              <a:chOff x="3842" y="406"/>
              <a:chExt cx="51" cy="167"/>
            </a:xfrm>
          </p:grpSpPr>
          <p:sp>
            <p:nvSpPr>
              <p:cNvPr id="1483" name="Google Shape;1483;p14"/>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484" name="Google Shape;1484;p14"/>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485" name="Google Shape;1485;p14"/>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cxnSp>
          <p:nvCxnSpPr>
            <p:cNvPr id="1486" name="Google Shape;1486;p14"/>
            <p:cNvCxnSpPr/>
            <p:nvPr/>
          </p:nvCxnSpPr>
          <p:spPr>
            <a:xfrm>
              <a:off x="3654" y="1431"/>
              <a:ext cx="0" cy="450"/>
            </a:xfrm>
            <a:prstGeom prst="straightConnector1">
              <a:avLst/>
            </a:prstGeom>
            <a:noFill/>
            <a:ln cap="flat" cmpd="sng" w="12700">
              <a:solidFill>
                <a:schemeClr val="dk1"/>
              </a:solidFill>
              <a:prstDash val="solid"/>
              <a:round/>
              <a:headEnd len="med" w="med" type="none"/>
              <a:tailEnd len="med" w="med" type="none"/>
            </a:ln>
          </p:spPr>
        </p:cxnSp>
      </p:grpSp>
      <p:graphicFrame>
        <p:nvGraphicFramePr>
          <p:cNvPr id="1487" name="Google Shape;1487;p14"/>
          <p:cNvGraphicFramePr/>
          <p:nvPr/>
        </p:nvGraphicFramePr>
        <p:xfrm>
          <a:off x="7656513" y="4756150"/>
          <a:ext cx="476250" cy="406400"/>
        </p:xfrm>
        <a:graphic>
          <a:graphicData uri="http://schemas.openxmlformats.org/presentationml/2006/ole">
            <mc:AlternateContent>
              <mc:Choice Requires="v">
                <p:oleObj r:id="rId18" imgH="406400" imgW="476250" progId="MS_ClipArt_Gallery.2" spid="_x0000_s7">
                  <p:embed/>
                </p:oleObj>
              </mc:Choice>
              <mc:Fallback>
                <p:oleObj r:id="rId19" imgH="406400" imgW="476250" progId="MS_ClipArt_Gallery.2">
                  <p:embed/>
                  <p:pic>
                    <p:nvPicPr>
                      <p:cNvPr id="1487" name="Google Shape;1487;p14"/>
                      <p:cNvPicPr preferRelativeResize="0"/>
                      <p:nvPr/>
                    </p:nvPicPr>
                    <p:blipFill rotWithShape="1">
                      <a:blip r:embed="rId20">
                        <a:alphaModFix/>
                      </a:blip>
                      <a:srcRect b="0" l="0" r="0" t="0"/>
                      <a:stretch/>
                    </p:blipFill>
                    <p:spPr>
                      <a:xfrm>
                        <a:off x="7656513" y="4756150"/>
                        <a:ext cx="476250" cy="406400"/>
                      </a:xfrm>
                      <a:prstGeom prst="rect">
                        <a:avLst/>
                      </a:prstGeom>
                      <a:noFill/>
                      <a:ln>
                        <a:noFill/>
                      </a:ln>
                    </p:spPr>
                  </p:pic>
                </p:oleObj>
              </mc:Fallback>
            </mc:AlternateContent>
          </a:graphicData>
        </a:graphic>
      </p:graphicFrame>
      <p:graphicFrame>
        <p:nvGraphicFramePr>
          <p:cNvPr id="1488" name="Google Shape;1488;p14"/>
          <p:cNvGraphicFramePr/>
          <p:nvPr/>
        </p:nvGraphicFramePr>
        <p:xfrm>
          <a:off x="6958014" y="4743451"/>
          <a:ext cx="473075" cy="403225"/>
        </p:xfrm>
        <a:graphic>
          <a:graphicData uri="http://schemas.openxmlformats.org/presentationml/2006/ole">
            <mc:AlternateContent>
              <mc:Choice Requires="v">
                <p:oleObj r:id="rId21" imgH="403225" imgW="473075" progId="MS_ClipArt_Gallery.2" spid="_x0000_s8">
                  <p:embed/>
                </p:oleObj>
              </mc:Choice>
              <mc:Fallback>
                <p:oleObj r:id="rId22" imgH="403225" imgW="473075" progId="MS_ClipArt_Gallery.2">
                  <p:embed/>
                  <p:pic>
                    <p:nvPicPr>
                      <p:cNvPr id="1488" name="Google Shape;1488;p14"/>
                      <p:cNvPicPr preferRelativeResize="0"/>
                      <p:nvPr/>
                    </p:nvPicPr>
                    <p:blipFill rotWithShape="1">
                      <a:blip r:embed="rId23">
                        <a:alphaModFix/>
                      </a:blip>
                      <a:srcRect b="0" l="0" r="0" t="0"/>
                      <a:stretch/>
                    </p:blipFill>
                    <p:spPr>
                      <a:xfrm>
                        <a:off x="6958014" y="4743451"/>
                        <a:ext cx="473075" cy="403225"/>
                      </a:xfrm>
                      <a:prstGeom prst="rect">
                        <a:avLst/>
                      </a:prstGeom>
                      <a:noFill/>
                      <a:ln>
                        <a:noFill/>
                      </a:ln>
                    </p:spPr>
                  </p:pic>
                </p:oleObj>
              </mc:Fallback>
            </mc:AlternateContent>
          </a:graphicData>
        </a:graphic>
      </p:graphicFrame>
      <p:sp>
        <p:nvSpPr>
          <p:cNvPr id="1489" name="Google Shape;1489;p14"/>
          <p:cNvSpPr/>
          <p:nvPr/>
        </p:nvSpPr>
        <p:spPr>
          <a:xfrm rot="-5400000">
            <a:off x="7430294" y="4872832"/>
            <a:ext cx="76200" cy="7461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490" name="Google Shape;1490;p14"/>
          <p:cNvSpPr/>
          <p:nvPr/>
        </p:nvSpPr>
        <p:spPr>
          <a:xfrm rot="-5400000">
            <a:off x="7526339" y="4870451"/>
            <a:ext cx="77787" cy="7461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491" name="Google Shape;1491;p14"/>
          <p:cNvSpPr/>
          <p:nvPr/>
        </p:nvSpPr>
        <p:spPr>
          <a:xfrm rot="-5400000">
            <a:off x="7614444" y="4876007"/>
            <a:ext cx="76200" cy="7461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492" name="Google Shape;1492;p14"/>
          <p:cNvCxnSpPr/>
          <p:nvPr/>
        </p:nvCxnSpPr>
        <p:spPr>
          <a:xfrm rot="-5400000">
            <a:off x="7910514" y="4725989"/>
            <a:ext cx="73025" cy="3175"/>
          </a:xfrm>
          <a:prstGeom prst="straightConnector1">
            <a:avLst/>
          </a:prstGeom>
          <a:noFill/>
          <a:ln cap="flat" cmpd="sng" w="19050">
            <a:solidFill>
              <a:schemeClr val="dk1"/>
            </a:solidFill>
            <a:prstDash val="solid"/>
            <a:round/>
            <a:headEnd len="med" w="med" type="none"/>
            <a:tailEnd len="med" w="med" type="none"/>
          </a:ln>
        </p:spPr>
      </p:cxnSp>
      <p:cxnSp>
        <p:nvCxnSpPr>
          <p:cNvPr id="1493" name="Google Shape;1493;p14"/>
          <p:cNvCxnSpPr/>
          <p:nvPr/>
        </p:nvCxnSpPr>
        <p:spPr>
          <a:xfrm rot="-5400000">
            <a:off x="7196931" y="4715669"/>
            <a:ext cx="77788" cy="0"/>
          </a:xfrm>
          <a:prstGeom prst="straightConnector1">
            <a:avLst/>
          </a:prstGeom>
          <a:noFill/>
          <a:ln cap="flat" cmpd="sng" w="19050">
            <a:solidFill>
              <a:schemeClr val="dk1"/>
            </a:solidFill>
            <a:prstDash val="solid"/>
            <a:round/>
            <a:headEnd len="med" w="med" type="none"/>
            <a:tailEnd len="med" w="med" type="none"/>
          </a:ln>
        </p:spPr>
      </p:cxnSp>
      <p:cxnSp>
        <p:nvCxnSpPr>
          <p:cNvPr id="1494" name="Google Shape;1494;p14"/>
          <p:cNvCxnSpPr/>
          <p:nvPr/>
        </p:nvCxnSpPr>
        <p:spPr>
          <a:xfrm>
            <a:off x="7595394" y="4328319"/>
            <a:ext cx="0" cy="712788"/>
          </a:xfrm>
          <a:prstGeom prst="straightConnector1">
            <a:avLst/>
          </a:prstGeom>
          <a:noFill/>
          <a:ln cap="flat" cmpd="sng" w="12700">
            <a:solidFill>
              <a:schemeClr val="dk1"/>
            </a:solidFill>
            <a:prstDash val="solid"/>
            <a:round/>
            <a:headEnd len="med" w="med" type="none"/>
            <a:tailEnd len="med" w="med" type="none"/>
          </a:ln>
        </p:spPr>
      </p:cxnSp>
      <p:cxnSp>
        <p:nvCxnSpPr>
          <p:cNvPr id="1495" name="Google Shape;1495;p14"/>
          <p:cNvCxnSpPr/>
          <p:nvPr/>
        </p:nvCxnSpPr>
        <p:spPr>
          <a:xfrm flipH="1" rot="10800000">
            <a:off x="7215188" y="4225926"/>
            <a:ext cx="106362" cy="4763"/>
          </a:xfrm>
          <a:prstGeom prst="straightConnector1">
            <a:avLst/>
          </a:prstGeom>
          <a:noFill/>
          <a:ln cap="flat" cmpd="sng" w="12700">
            <a:solidFill>
              <a:schemeClr val="dk1"/>
            </a:solidFill>
            <a:prstDash val="solid"/>
            <a:round/>
            <a:headEnd len="med" w="med" type="none"/>
            <a:tailEnd len="med" w="med" type="none"/>
          </a:ln>
        </p:spPr>
      </p:cxnSp>
      <p:cxnSp>
        <p:nvCxnSpPr>
          <p:cNvPr id="1496" name="Google Shape;1496;p14"/>
          <p:cNvCxnSpPr/>
          <p:nvPr/>
        </p:nvCxnSpPr>
        <p:spPr>
          <a:xfrm>
            <a:off x="7899400" y="4283075"/>
            <a:ext cx="344488" cy="471488"/>
          </a:xfrm>
          <a:prstGeom prst="straightConnector1">
            <a:avLst/>
          </a:prstGeom>
          <a:noFill/>
          <a:ln cap="flat" cmpd="sng" w="12700">
            <a:solidFill>
              <a:schemeClr val="dk1"/>
            </a:solidFill>
            <a:prstDash val="solid"/>
            <a:round/>
            <a:headEnd len="med" w="med" type="none"/>
            <a:tailEnd len="med" w="med" type="none"/>
          </a:ln>
        </p:spPr>
      </p:cxnSp>
      <p:cxnSp>
        <p:nvCxnSpPr>
          <p:cNvPr id="1497" name="Google Shape;1497;p14"/>
          <p:cNvCxnSpPr/>
          <p:nvPr/>
        </p:nvCxnSpPr>
        <p:spPr>
          <a:xfrm flipH="1">
            <a:off x="8804275" y="4278313"/>
            <a:ext cx="317500" cy="481012"/>
          </a:xfrm>
          <a:prstGeom prst="straightConnector1">
            <a:avLst/>
          </a:prstGeom>
          <a:noFill/>
          <a:ln cap="flat" cmpd="sng" w="12700">
            <a:solidFill>
              <a:schemeClr val="dk1"/>
            </a:solidFill>
            <a:prstDash val="solid"/>
            <a:round/>
            <a:headEnd len="med" w="med" type="none"/>
            <a:tailEnd len="med" w="med" type="none"/>
          </a:ln>
        </p:spPr>
      </p:cxnSp>
      <p:graphicFrame>
        <p:nvGraphicFramePr>
          <p:cNvPr id="1498" name="Google Shape;1498;p14"/>
          <p:cNvGraphicFramePr/>
          <p:nvPr/>
        </p:nvGraphicFramePr>
        <p:xfrm>
          <a:off x="9005889" y="3732214"/>
          <a:ext cx="231775" cy="293687"/>
        </p:xfrm>
        <a:graphic>
          <a:graphicData uri="http://schemas.openxmlformats.org/presentationml/2006/ole">
            <mc:AlternateContent>
              <mc:Choice Requires="v">
                <p:oleObj r:id="rId24" imgH="293687" imgW="231775" progId="MS_ClipArt_Gallery.2" spid="_x0000_s9">
                  <p:embed/>
                </p:oleObj>
              </mc:Choice>
              <mc:Fallback>
                <p:oleObj r:id="rId25" imgH="293687" imgW="231775" progId="MS_ClipArt_Gallery.2">
                  <p:embed/>
                  <p:pic>
                    <p:nvPicPr>
                      <p:cNvPr id="1498" name="Google Shape;1498;p14"/>
                      <p:cNvPicPr preferRelativeResize="0"/>
                      <p:nvPr/>
                    </p:nvPicPr>
                    <p:blipFill rotWithShape="1">
                      <a:blip r:embed="rId26">
                        <a:alphaModFix/>
                      </a:blip>
                      <a:srcRect b="0" l="0" r="0" t="0"/>
                      <a:stretch/>
                    </p:blipFill>
                    <p:spPr>
                      <a:xfrm>
                        <a:off x="9005889" y="3732214"/>
                        <a:ext cx="231775" cy="293687"/>
                      </a:xfrm>
                      <a:prstGeom prst="rect">
                        <a:avLst/>
                      </a:prstGeom>
                      <a:noFill/>
                      <a:ln>
                        <a:noFill/>
                      </a:ln>
                    </p:spPr>
                  </p:pic>
                </p:oleObj>
              </mc:Fallback>
            </mc:AlternateContent>
          </a:graphicData>
        </a:graphic>
      </p:graphicFrame>
      <p:graphicFrame>
        <p:nvGraphicFramePr>
          <p:cNvPr id="1499" name="Google Shape;1499;p14"/>
          <p:cNvGraphicFramePr/>
          <p:nvPr/>
        </p:nvGraphicFramePr>
        <p:xfrm>
          <a:off x="7485064" y="3830639"/>
          <a:ext cx="231775" cy="293687"/>
        </p:xfrm>
        <a:graphic>
          <a:graphicData uri="http://schemas.openxmlformats.org/presentationml/2006/ole">
            <mc:AlternateContent>
              <mc:Choice Requires="v">
                <p:oleObj r:id="rId27" imgH="293687" imgW="231775" progId="MS_ClipArt_Gallery.2" spid="_x0000_s10">
                  <p:embed/>
                </p:oleObj>
              </mc:Choice>
              <mc:Fallback>
                <p:oleObj r:id="rId28" imgH="293687" imgW="231775" progId="MS_ClipArt_Gallery.2">
                  <p:embed/>
                  <p:pic>
                    <p:nvPicPr>
                      <p:cNvPr id="1499" name="Google Shape;1499;p14"/>
                      <p:cNvPicPr preferRelativeResize="0"/>
                      <p:nvPr/>
                    </p:nvPicPr>
                    <p:blipFill rotWithShape="1">
                      <a:blip r:embed="rId26">
                        <a:alphaModFix/>
                      </a:blip>
                      <a:srcRect b="0" l="0" r="0" t="0"/>
                      <a:stretch/>
                    </p:blipFill>
                    <p:spPr>
                      <a:xfrm>
                        <a:off x="7485064" y="3830639"/>
                        <a:ext cx="231775" cy="293687"/>
                      </a:xfrm>
                      <a:prstGeom prst="rect">
                        <a:avLst/>
                      </a:prstGeom>
                      <a:noFill/>
                      <a:ln>
                        <a:noFill/>
                      </a:ln>
                    </p:spPr>
                  </p:pic>
                </p:oleObj>
              </mc:Fallback>
            </mc:AlternateContent>
          </a:graphicData>
        </a:graphic>
      </p:graphicFrame>
      <p:sp>
        <p:nvSpPr>
          <p:cNvPr id="1500" name="Google Shape;1500;p14"/>
          <p:cNvSpPr/>
          <p:nvPr/>
        </p:nvSpPr>
        <p:spPr>
          <a:xfrm>
            <a:off x="7577139" y="3554413"/>
            <a:ext cx="1539875" cy="373062"/>
          </a:xfrm>
          <a:custGeom>
            <a:rect b="b" l="l" r="r" t="t"/>
            <a:pathLst>
              <a:path extrusionOk="0" h="228" w="972">
                <a:moveTo>
                  <a:pt x="0" y="228"/>
                </a:moveTo>
                <a:cubicBezTo>
                  <a:pt x="135" y="123"/>
                  <a:pt x="270" y="18"/>
                  <a:pt x="432" y="9"/>
                </a:cubicBezTo>
                <a:cubicBezTo>
                  <a:pt x="594" y="0"/>
                  <a:pt x="783" y="85"/>
                  <a:pt x="972" y="171"/>
                </a:cubicBezTo>
              </a:path>
            </a:pathLst>
          </a:custGeom>
          <a:noFill/>
          <a:ln cap="flat" cmpd="sng" w="1905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501" name="Google Shape;1501;p14"/>
          <p:cNvGrpSpPr/>
          <p:nvPr/>
        </p:nvGrpSpPr>
        <p:grpSpPr>
          <a:xfrm>
            <a:off x="7880350" y="5294314"/>
            <a:ext cx="463550" cy="522287"/>
            <a:chOff x="2870" y="1518"/>
            <a:chExt cx="292" cy="320"/>
          </a:xfrm>
        </p:grpSpPr>
        <p:graphicFrame>
          <p:nvGraphicFramePr>
            <p:cNvPr id="1502" name="Google Shape;1502;p14"/>
            <p:cNvGraphicFramePr/>
            <p:nvPr/>
          </p:nvGraphicFramePr>
          <p:xfrm>
            <a:off x="2870" y="1518"/>
            <a:ext cx="272" cy="282"/>
          </p:xfrm>
          <a:graphic>
            <a:graphicData uri="http://schemas.openxmlformats.org/presentationml/2006/ole">
              <mc:AlternateContent>
                <mc:Choice Requires="v">
                  <p:oleObj r:id="rId29" imgH="282" imgW="272" progId="MS_ClipArt_Gallery.2" spid="_x0000_s11">
                    <p:embed/>
                  </p:oleObj>
                </mc:Choice>
                <mc:Fallback>
                  <p:oleObj r:id="rId30" imgH="282" imgW="272" progId="MS_ClipArt_Gallery.2">
                    <p:embed/>
                    <p:pic>
                      <p:nvPicPr>
                        <p:cNvPr id="1502" name="Google Shape;1502;p14"/>
                        <p:cNvPicPr preferRelativeResize="0"/>
                        <p:nvPr/>
                      </p:nvPicPr>
                      <p:blipFill rotWithShape="1">
                        <a:blip r:embed="rId31">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1503" name="Google Shape;1503;p14"/>
            <p:cNvGraphicFramePr/>
            <p:nvPr/>
          </p:nvGraphicFramePr>
          <p:xfrm>
            <a:off x="2913" y="1602"/>
            <a:ext cx="249" cy="236"/>
          </p:xfrm>
          <a:graphic>
            <a:graphicData uri="http://schemas.openxmlformats.org/presentationml/2006/ole">
              <mc:AlternateContent>
                <mc:Choice Requires="v">
                  <p:oleObj r:id="rId32" imgH="236" imgW="249" progId="MS_ClipArt_Gallery.2" spid="_x0000_s12">
                    <p:embed/>
                  </p:oleObj>
                </mc:Choice>
                <mc:Fallback>
                  <p:oleObj r:id="rId33" imgH="236" imgW="249" progId="MS_ClipArt_Gallery.2">
                    <p:embed/>
                    <p:pic>
                      <p:nvPicPr>
                        <p:cNvPr id="1503" name="Google Shape;1503;p14"/>
                        <p:cNvPicPr preferRelativeResize="0"/>
                        <p:nvPr/>
                      </p:nvPicPr>
                      <p:blipFill rotWithShape="1">
                        <a:blip r:embed="rId34">
                          <a:alphaModFix/>
                        </a:blip>
                        <a:srcRect b="0" l="0" r="0" t="0"/>
                        <a:stretch/>
                      </p:blipFill>
                      <p:spPr>
                        <a:xfrm>
                          <a:off x="2913" y="1602"/>
                          <a:ext cx="249" cy="236"/>
                        </a:xfrm>
                        <a:prstGeom prst="rect">
                          <a:avLst/>
                        </a:prstGeom>
                        <a:noFill/>
                        <a:ln>
                          <a:noFill/>
                        </a:ln>
                      </p:spPr>
                    </p:pic>
                  </p:oleObj>
                </mc:Fallback>
              </mc:AlternateContent>
            </a:graphicData>
          </a:graphic>
        </p:graphicFrame>
      </p:grpSp>
      <p:grpSp>
        <p:nvGrpSpPr>
          <p:cNvPr id="1504" name="Google Shape;1504;p14"/>
          <p:cNvGrpSpPr/>
          <p:nvPr/>
        </p:nvGrpSpPr>
        <p:grpSpPr>
          <a:xfrm>
            <a:off x="8766176" y="5334000"/>
            <a:ext cx="461963" cy="522288"/>
            <a:chOff x="2870" y="1518"/>
            <a:chExt cx="292" cy="320"/>
          </a:xfrm>
        </p:grpSpPr>
        <p:graphicFrame>
          <p:nvGraphicFramePr>
            <p:cNvPr id="1505" name="Google Shape;1505;p14"/>
            <p:cNvGraphicFramePr/>
            <p:nvPr/>
          </p:nvGraphicFramePr>
          <p:xfrm>
            <a:off x="2870" y="1518"/>
            <a:ext cx="272" cy="282"/>
          </p:xfrm>
          <a:graphic>
            <a:graphicData uri="http://schemas.openxmlformats.org/presentationml/2006/ole">
              <mc:AlternateContent>
                <mc:Choice Requires="v">
                  <p:oleObj r:id="rId35" imgH="282" imgW="272" progId="MS_ClipArt_Gallery.2" spid="_x0000_s13">
                    <p:embed/>
                  </p:oleObj>
                </mc:Choice>
                <mc:Fallback>
                  <p:oleObj r:id="rId36" imgH="282" imgW="272" progId="MS_ClipArt_Gallery.2">
                    <p:embed/>
                    <p:pic>
                      <p:nvPicPr>
                        <p:cNvPr id="1505" name="Google Shape;1505;p14"/>
                        <p:cNvPicPr preferRelativeResize="0"/>
                        <p:nvPr/>
                      </p:nvPicPr>
                      <p:blipFill rotWithShape="1">
                        <a:blip r:embed="rId31">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1506" name="Google Shape;1506;p14"/>
            <p:cNvGraphicFramePr/>
            <p:nvPr/>
          </p:nvGraphicFramePr>
          <p:xfrm>
            <a:off x="2913" y="1602"/>
            <a:ext cx="249" cy="236"/>
          </p:xfrm>
          <a:graphic>
            <a:graphicData uri="http://schemas.openxmlformats.org/presentationml/2006/ole">
              <mc:AlternateContent>
                <mc:Choice Requires="v">
                  <p:oleObj r:id="rId37" imgH="236" imgW="249" progId="MS_ClipArt_Gallery.2" spid="_x0000_s14">
                    <p:embed/>
                  </p:oleObj>
                </mc:Choice>
                <mc:Fallback>
                  <p:oleObj r:id="rId38" imgH="236" imgW="249" progId="MS_ClipArt_Gallery.2">
                    <p:embed/>
                    <p:pic>
                      <p:nvPicPr>
                        <p:cNvPr id="1506" name="Google Shape;1506;p14"/>
                        <p:cNvPicPr preferRelativeResize="0"/>
                        <p:nvPr/>
                      </p:nvPicPr>
                      <p:blipFill rotWithShape="1">
                        <a:blip r:embed="rId34">
                          <a:alphaModFix/>
                        </a:blip>
                        <a:srcRect b="0" l="0" r="0" t="0"/>
                        <a:stretch/>
                      </p:blipFill>
                      <p:spPr>
                        <a:xfrm>
                          <a:off x="2913" y="1602"/>
                          <a:ext cx="249" cy="236"/>
                        </a:xfrm>
                        <a:prstGeom prst="rect">
                          <a:avLst/>
                        </a:prstGeom>
                        <a:noFill/>
                        <a:ln>
                          <a:noFill/>
                        </a:ln>
                      </p:spPr>
                    </p:pic>
                  </p:oleObj>
                </mc:Fallback>
              </mc:AlternateContent>
            </a:graphicData>
          </a:graphic>
        </p:graphicFrame>
      </p:grpSp>
      <p:grpSp>
        <p:nvGrpSpPr>
          <p:cNvPr id="1507" name="Google Shape;1507;p14"/>
          <p:cNvGrpSpPr/>
          <p:nvPr/>
        </p:nvGrpSpPr>
        <p:grpSpPr>
          <a:xfrm>
            <a:off x="8294688" y="4986339"/>
            <a:ext cx="431800" cy="460375"/>
            <a:chOff x="4733" y="2082"/>
            <a:chExt cx="272" cy="282"/>
          </a:xfrm>
        </p:grpSpPr>
        <p:graphicFrame>
          <p:nvGraphicFramePr>
            <p:cNvPr id="1508" name="Google Shape;1508;p14"/>
            <p:cNvGraphicFramePr/>
            <p:nvPr/>
          </p:nvGraphicFramePr>
          <p:xfrm>
            <a:off x="4733" y="2082"/>
            <a:ext cx="272" cy="282"/>
          </p:xfrm>
          <a:graphic>
            <a:graphicData uri="http://schemas.openxmlformats.org/presentationml/2006/ole">
              <mc:AlternateContent>
                <mc:Choice Requires="v">
                  <p:oleObj r:id="rId39" imgH="282" imgW="272" progId="MS_ClipArt_Gallery.2" spid="_x0000_s15">
                    <p:embed/>
                  </p:oleObj>
                </mc:Choice>
                <mc:Fallback>
                  <p:oleObj r:id="rId40" imgH="282" imgW="272" progId="MS_ClipArt_Gallery.2">
                    <p:embed/>
                    <p:pic>
                      <p:nvPicPr>
                        <p:cNvPr id="1508" name="Google Shape;1508;p14"/>
                        <p:cNvPicPr preferRelativeResize="0"/>
                        <p:nvPr/>
                      </p:nvPicPr>
                      <p:blipFill rotWithShape="1">
                        <a:blip r:embed="rId31">
                          <a:alphaModFix/>
                        </a:blip>
                        <a:srcRect b="0" l="0" r="0" t="0"/>
                        <a:stretch/>
                      </p:blipFill>
                      <p:spPr>
                        <a:xfrm>
                          <a:off x="4733" y="2082"/>
                          <a:ext cx="272" cy="282"/>
                        </a:xfrm>
                        <a:prstGeom prst="rect">
                          <a:avLst/>
                        </a:prstGeom>
                        <a:noFill/>
                        <a:ln>
                          <a:noFill/>
                        </a:ln>
                      </p:spPr>
                    </p:pic>
                  </p:oleObj>
                </mc:Fallback>
              </mc:AlternateContent>
            </a:graphicData>
          </a:graphic>
        </p:graphicFrame>
        <p:sp>
          <p:nvSpPr>
            <p:cNvPr id="1509" name="Google Shape;1509;p14"/>
            <p:cNvSpPr/>
            <p:nvPr/>
          </p:nvSpPr>
          <p:spPr>
            <a:xfrm>
              <a:off x="4812" y="2181"/>
              <a:ext cx="192" cy="183"/>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cxnSp>
        <p:nvCxnSpPr>
          <p:cNvPr id="1510" name="Google Shape;1510;p14"/>
          <p:cNvCxnSpPr/>
          <p:nvPr/>
        </p:nvCxnSpPr>
        <p:spPr>
          <a:xfrm>
            <a:off x="8642350" y="4867275"/>
            <a:ext cx="0" cy="279400"/>
          </a:xfrm>
          <a:prstGeom prst="straightConnector1">
            <a:avLst/>
          </a:prstGeom>
          <a:noFill/>
          <a:ln cap="flat" cmpd="sng" w="12700">
            <a:solidFill>
              <a:schemeClr val="dk1"/>
            </a:solidFill>
            <a:prstDash val="solid"/>
            <a:round/>
            <a:headEnd len="med" w="med" type="none"/>
            <a:tailEnd len="med" w="med" type="none"/>
          </a:ln>
        </p:spPr>
      </p:cxnSp>
      <p:grpSp>
        <p:nvGrpSpPr>
          <p:cNvPr id="1511" name="Google Shape;1511;p14"/>
          <p:cNvGrpSpPr/>
          <p:nvPr/>
        </p:nvGrpSpPr>
        <p:grpSpPr>
          <a:xfrm>
            <a:off x="9463089" y="4162425"/>
            <a:ext cx="236537" cy="501650"/>
            <a:chOff x="4180" y="783"/>
            <a:chExt cx="150" cy="307"/>
          </a:xfrm>
        </p:grpSpPr>
        <p:sp>
          <p:nvSpPr>
            <p:cNvPr id="1512" name="Google Shape;1512;p14"/>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513" name="Google Shape;1513;p14"/>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514" name="Google Shape;1514;p14"/>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515" name="Google Shape;1515;p14"/>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516" name="Google Shape;1516;p14"/>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1517" name="Google Shape;1517;p14"/>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1518" name="Google Shape;1518;p14"/>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519" name="Google Shape;1519;p14"/>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grpSp>
        <p:nvGrpSpPr>
          <p:cNvPr id="1520" name="Google Shape;1520;p14"/>
          <p:cNvGrpSpPr/>
          <p:nvPr/>
        </p:nvGrpSpPr>
        <p:grpSpPr>
          <a:xfrm>
            <a:off x="9448800" y="4706938"/>
            <a:ext cx="236538" cy="500062"/>
            <a:chOff x="4180" y="783"/>
            <a:chExt cx="150" cy="307"/>
          </a:xfrm>
        </p:grpSpPr>
        <p:sp>
          <p:nvSpPr>
            <p:cNvPr id="1521" name="Google Shape;1521;p14"/>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522" name="Google Shape;1522;p14"/>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523" name="Google Shape;1523;p14"/>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524" name="Google Shape;1524;p14"/>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525" name="Google Shape;1525;p14"/>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1526" name="Google Shape;1526;p14"/>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1527" name="Google Shape;1527;p14"/>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528" name="Google Shape;1528;p14"/>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cxnSp>
        <p:nvCxnSpPr>
          <p:cNvPr id="1529" name="Google Shape;1529;p14"/>
          <p:cNvCxnSpPr/>
          <p:nvPr/>
        </p:nvCxnSpPr>
        <p:spPr>
          <a:xfrm rot="-5400000">
            <a:off x="8997157" y="4620419"/>
            <a:ext cx="747712" cy="0"/>
          </a:xfrm>
          <a:prstGeom prst="straightConnector1">
            <a:avLst/>
          </a:prstGeom>
          <a:noFill/>
          <a:ln cap="flat" cmpd="sng" w="12700">
            <a:solidFill>
              <a:schemeClr val="dk1"/>
            </a:solidFill>
            <a:prstDash val="solid"/>
            <a:round/>
            <a:headEnd len="med" w="med" type="none"/>
            <a:tailEnd len="med" w="med" type="none"/>
          </a:ln>
        </p:spPr>
      </p:cxnSp>
      <p:cxnSp>
        <p:nvCxnSpPr>
          <p:cNvPr id="1530" name="Google Shape;1530;p14"/>
          <p:cNvCxnSpPr/>
          <p:nvPr/>
        </p:nvCxnSpPr>
        <p:spPr>
          <a:xfrm rot="10800000">
            <a:off x="9424988" y="4932363"/>
            <a:ext cx="0" cy="117475"/>
          </a:xfrm>
          <a:prstGeom prst="straightConnector1">
            <a:avLst/>
          </a:prstGeom>
          <a:noFill/>
          <a:ln cap="flat" cmpd="sng" w="12700">
            <a:solidFill>
              <a:schemeClr val="dk1"/>
            </a:solidFill>
            <a:prstDash val="solid"/>
            <a:round/>
            <a:headEnd len="med" w="med" type="none"/>
            <a:tailEnd len="med" w="med" type="none"/>
          </a:ln>
        </p:spPr>
      </p:cxnSp>
      <p:cxnSp>
        <p:nvCxnSpPr>
          <p:cNvPr id="1531" name="Google Shape;1531;p14"/>
          <p:cNvCxnSpPr/>
          <p:nvPr/>
        </p:nvCxnSpPr>
        <p:spPr>
          <a:xfrm rot="10800000">
            <a:off x="9413875" y="4357688"/>
            <a:ext cx="0" cy="101600"/>
          </a:xfrm>
          <a:prstGeom prst="straightConnector1">
            <a:avLst/>
          </a:prstGeom>
          <a:noFill/>
          <a:ln cap="flat" cmpd="sng" w="12700">
            <a:solidFill>
              <a:schemeClr val="dk1"/>
            </a:solidFill>
            <a:prstDash val="solid"/>
            <a:round/>
            <a:headEnd len="med" w="med" type="none"/>
            <a:tailEnd len="med" w="med" type="none"/>
          </a:ln>
        </p:spPr>
      </p:cxnSp>
      <p:cxnSp>
        <p:nvCxnSpPr>
          <p:cNvPr id="1532" name="Google Shape;1532;p14"/>
          <p:cNvCxnSpPr/>
          <p:nvPr/>
        </p:nvCxnSpPr>
        <p:spPr>
          <a:xfrm flipH="1" rot="10800000">
            <a:off x="7912100" y="2081213"/>
            <a:ext cx="520700" cy="254000"/>
          </a:xfrm>
          <a:prstGeom prst="straightConnector1">
            <a:avLst/>
          </a:prstGeom>
          <a:noFill/>
          <a:ln cap="flat" cmpd="sng" w="12700">
            <a:solidFill>
              <a:schemeClr val="dk1"/>
            </a:solidFill>
            <a:prstDash val="solid"/>
            <a:round/>
            <a:headEnd len="med" w="med" type="none"/>
            <a:tailEnd len="med" w="med" type="none"/>
          </a:ln>
        </p:spPr>
      </p:cxnSp>
      <p:cxnSp>
        <p:nvCxnSpPr>
          <p:cNvPr id="1533" name="Google Shape;1533;p14"/>
          <p:cNvCxnSpPr/>
          <p:nvPr/>
        </p:nvCxnSpPr>
        <p:spPr>
          <a:xfrm>
            <a:off x="8975725" y="2062163"/>
            <a:ext cx="552450" cy="254000"/>
          </a:xfrm>
          <a:prstGeom prst="straightConnector1">
            <a:avLst/>
          </a:prstGeom>
          <a:noFill/>
          <a:ln cap="flat" cmpd="sng" w="12700">
            <a:solidFill>
              <a:schemeClr val="dk1"/>
            </a:solidFill>
            <a:prstDash val="solid"/>
            <a:round/>
            <a:headEnd len="med" w="med" type="none"/>
            <a:tailEnd len="med" w="med" type="none"/>
          </a:ln>
        </p:spPr>
      </p:cxnSp>
      <p:cxnSp>
        <p:nvCxnSpPr>
          <p:cNvPr id="1534" name="Google Shape;1534;p14"/>
          <p:cNvCxnSpPr/>
          <p:nvPr/>
        </p:nvCxnSpPr>
        <p:spPr>
          <a:xfrm flipH="1">
            <a:off x="9566275" y="2473325"/>
            <a:ext cx="273050" cy="833438"/>
          </a:xfrm>
          <a:prstGeom prst="straightConnector1">
            <a:avLst/>
          </a:prstGeom>
          <a:noFill/>
          <a:ln cap="flat" cmpd="sng" w="12700">
            <a:solidFill>
              <a:schemeClr val="dk1"/>
            </a:solidFill>
            <a:prstDash val="solid"/>
            <a:round/>
            <a:headEnd len="med" w="med" type="none"/>
            <a:tailEnd len="med" w="med" type="none"/>
          </a:ln>
        </p:spPr>
      </p:cxnSp>
      <p:cxnSp>
        <p:nvCxnSpPr>
          <p:cNvPr id="1535" name="Google Shape;1535;p14"/>
          <p:cNvCxnSpPr/>
          <p:nvPr/>
        </p:nvCxnSpPr>
        <p:spPr>
          <a:xfrm>
            <a:off x="8689975" y="2198689"/>
            <a:ext cx="0" cy="528637"/>
          </a:xfrm>
          <a:prstGeom prst="straightConnector1">
            <a:avLst/>
          </a:prstGeom>
          <a:noFill/>
          <a:ln cap="flat" cmpd="sng" w="12700">
            <a:solidFill>
              <a:schemeClr val="dk1"/>
            </a:solidFill>
            <a:prstDash val="solid"/>
            <a:round/>
            <a:headEnd len="med" w="med" type="none"/>
            <a:tailEnd len="med" w="med" type="none"/>
          </a:ln>
        </p:spPr>
      </p:cxnSp>
      <p:cxnSp>
        <p:nvCxnSpPr>
          <p:cNvPr id="1536" name="Google Shape;1536;p14"/>
          <p:cNvCxnSpPr/>
          <p:nvPr/>
        </p:nvCxnSpPr>
        <p:spPr>
          <a:xfrm>
            <a:off x="8718551" y="2990850"/>
            <a:ext cx="608013" cy="450850"/>
          </a:xfrm>
          <a:prstGeom prst="straightConnector1">
            <a:avLst/>
          </a:prstGeom>
          <a:noFill/>
          <a:ln cap="flat" cmpd="sng" w="12700">
            <a:solidFill>
              <a:schemeClr val="dk1"/>
            </a:solidFill>
            <a:prstDash val="solid"/>
            <a:round/>
            <a:headEnd len="med" w="med" type="none"/>
            <a:tailEnd len="med" w="med" type="none"/>
          </a:ln>
        </p:spPr>
      </p:cxnSp>
      <p:cxnSp>
        <p:nvCxnSpPr>
          <p:cNvPr id="1537" name="Google Shape;1537;p14"/>
          <p:cNvCxnSpPr/>
          <p:nvPr/>
        </p:nvCxnSpPr>
        <p:spPr>
          <a:xfrm flipH="1">
            <a:off x="9242426" y="3560764"/>
            <a:ext cx="303213" cy="441325"/>
          </a:xfrm>
          <a:prstGeom prst="straightConnector1">
            <a:avLst/>
          </a:prstGeom>
          <a:noFill/>
          <a:ln cap="flat" cmpd="sng" w="12700">
            <a:solidFill>
              <a:schemeClr val="dk1"/>
            </a:solidFill>
            <a:prstDash val="solid"/>
            <a:round/>
            <a:headEnd len="med" w="med" type="none"/>
            <a:tailEnd len="med" w="med" type="none"/>
          </a:ln>
        </p:spPr>
      </p:cxnSp>
      <p:cxnSp>
        <p:nvCxnSpPr>
          <p:cNvPr id="1538" name="Google Shape;1538;p14"/>
          <p:cNvCxnSpPr/>
          <p:nvPr/>
        </p:nvCxnSpPr>
        <p:spPr>
          <a:xfrm flipH="1">
            <a:off x="8983664" y="2433638"/>
            <a:ext cx="638175" cy="469900"/>
          </a:xfrm>
          <a:prstGeom prst="straightConnector1">
            <a:avLst/>
          </a:prstGeom>
          <a:noFill/>
          <a:ln cap="flat" cmpd="sng" w="12700">
            <a:solidFill>
              <a:schemeClr val="dk1"/>
            </a:solidFill>
            <a:prstDash val="solid"/>
            <a:round/>
            <a:headEnd len="med" w="med" type="none"/>
            <a:tailEnd len="med" w="med" type="none"/>
          </a:ln>
        </p:spPr>
      </p:cxnSp>
      <p:cxnSp>
        <p:nvCxnSpPr>
          <p:cNvPr id="1539" name="Google Shape;1539;p14"/>
          <p:cNvCxnSpPr/>
          <p:nvPr/>
        </p:nvCxnSpPr>
        <p:spPr>
          <a:xfrm flipH="1">
            <a:off x="8994776" y="1749425"/>
            <a:ext cx="398463" cy="312738"/>
          </a:xfrm>
          <a:prstGeom prst="straightConnector1">
            <a:avLst/>
          </a:prstGeom>
          <a:noFill/>
          <a:ln cap="flat" cmpd="sng" w="12700">
            <a:solidFill>
              <a:schemeClr val="dk1"/>
            </a:solidFill>
            <a:prstDash val="solid"/>
            <a:round/>
            <a:headEnd len="med" w="med" type="none"/>
            <a:tailEnd len="med" w="med" type="none"/>
          </a:ln>
        </p:spPr>
      </p:cxnSp>
      <p:cxnSp>
        <p:nvCxnSpPr>
          <p:cNvPr id="1540" name="Google Shape;1540;p14"/>
          <p:cNvCxnSpPr/>
          <p:nvPr/>
        </p:nvCxnSpPr>
        <p:spPr>
          <a:xfrm flipH="1">
            <a:off x="9810750" y="1963738"/>
            <a:ext cx="230188" cy="215900"/>
          </a:xfrm>
          <a:prstGeom prst="straightConnector1">
            <a:avLst/>
          </a:prstGeom>
          <a:noFill/>
          <a:ln cap="flat" cmpd="sng" w="12700">
            <a:solidFill>
              <a:schemeClr val="dk1"/>
            </a:solidFill>
            <a:prstDash val="solid"/>
            <a:round/>
            <a:headEnd len="med" w="med" type="none"/>
            <a:tailEnd len="med" w="med" type="none"/>
          </a:ln>
        </p:spPr>
      </p:cxnSp>
      <p:grpSp>
        <p:nvGrpSpPr>
          <p:cNvPr id="1541" name="Google Shape;1541;p14"/>
          <p:cNvGrpSpPr/>
          <p:nvPr/>
        </p:nvGrpSpPr>
        <p:grpSpPr>
          <a:xfrm>
            <a:off x="7321551" y="2198688"/>
            <a:ext cx="569913" cy="285750"/>
            <a:chOff x="3600" y="219"/>
            <a:chExt cx="360" cy="175"/>
          </a:xfrm>
        </p:grpSpPr>
        <p:sp>
          <p:nvSpPr>
            <p:cNvPr id="1542" name="Google Shape;1542;p1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543" name="Google Shape;1543;p1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544" name="Google Shape;1544;p1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545" name="Google Shape;1545;p1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546" name="Google Shape;1546;p1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547" name="Google Shape;1547;p14"/>
            <p:cNvGrpSpPr/>
            <p:nvPr/>
          </p:nvGrpSpPr>
          <p:grpSpPr>
            <a:xfrm>
              <a:off x="3686" y="244"/>
              <a:ext cx="177" cy="66"/>
              <a:chOff x="2848" y="848"/>
              <a:chExt cx="140" cy="98"/>
            </a:xfrm>
          </p:grpSpPr>
          <p:cxnSp>
            <p:nvCxnSpPr>
              <p:cNvPr id="1548" name="Google Shape;1548;p1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549" name="Google Shape;1549;p1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550" name="Google Shape;1550;p1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551" name="Google Shape;1551;p14"/>
            <p:cNvGrpSpPr/>
            <p:nvPr/>
          </p:nvGrpSpPr>
          <p:grpSpPr>
            <a:xfrm flipH="1" rot="10800000">
              <a:off x="3686" y="243"/>
              <a:ext cx="177" cy="66"/>
              <a:chOff x="2848" y="848"/>
              <a:chExt cx="140" cy="98"/>
            </a:xfrm>
          </p:grpSpPr>
          <p:cxnSp>
            <p:nvCxnSpPr>
              <p:cNvPr id="1552" name="Google Shape;1552;p1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553" name="Google Shape;1553;p1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554" name="Google Shape;1554;p1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555" name="Google Shape;1555;p14"/>
          <p:cNvGrpSpPr/>
          <p:nvPr/>
        </p:nvGrpSpPr>
        <p:grpSpPr>
          <a:xfrm>
            <a:off x="8404225" y="1919288"/>
            <a:ext cx="571500" cy="285750"/>
            <a:chOff x="3600" y="219"/>
            <a:chExt cx="360" cy="175"/>
          </a:xfrm>
        </p:grpSpPr>
        <p:sp>
          <p:nvSpPr>
            <p:cNvPr id="1556" name="Google Shape;1556;p1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557" name="Google Shape;1557;p1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558" name="Google Shape;1558;p1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559" name="Google Shape;1559;p1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560" name="Google Shape;1560;p1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561" name="Google Shape;1561;p14"/>
            <p:cNvGrpSpPr/>
            <p:nvPr/>
          </p:nvGrpSpPr>
          <p:grpSpPr>
            <a:xfrm>
              <a:off x="3686" y="244"/>
              <a:ext cx="177" cy="66"/>
              <a:chOff x="2848" y="848"/>
              <a:chExt cx="140" cy="98"/>
            </a:xfrm>
          </p:grpSpPr>
          <p:cxnSp>
            <p:nvCxnSpPr>
              <p:cNvPr id="1562" name="Google Shape;1562;p1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563" name="Google Shape;1563;p1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564" name="Google Shape;1564;p1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565" name="Google Shape;1565;p14"/>
            <p:cNvGrpSpPr/>
            <p:nvPr/>
          </p:nvGrpSpPr>
          <p:grpSpPr>
            <a:xfrm flipH="1" rot="10800000">
              <a:off x="3686" y="243"/>
              <a:ext cx="177" cy="66"/>
              <a:chOff x="2848" y="848"/>
              <a:chExt cx="140" cy="98"/>
            </a:xfrm>
          </p:grpSpPr>
          <p:cxnSp>
            <p:nvCxnSpPr>
              <p:cNvPr id="1566" name="Google Shape;1566;p1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567" name="Google Shape;1567;p1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568" name="Google Shape;1568;p1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569" name="Google Shape;1569;p14"/>
          <p:cNvGrpSpPr/>
          <p:nvPr/>
        </p:nvGrpSpPr>
        <p:grpSpPr>
          <a:xfrm>
            <a:off x="8424863" y="2724150"/>
            <a:ext cx="569912" cy="285750"/>
            <a:chOff x="3600" y="219"/>
            <a:chExt cx="360" cy="175"/>
          </a:xfrm>
        </p:grpSpPr>
        <p:sp>
          <p:nvSpPr>
            <p:cNvPr id="1570" name="Google Shape;1570;p1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571" name="Google Shape;1571;p1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572" name="Google Shape;1572;p1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573" name="Google Shape;1573;p1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574" name="Google Shape;1574;p1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575" name="Google Shape;1575;p14"/>
            <p:cNvGrpSpPr/>
            <p:nvPr/>
          </p:nvGrpSpPr>
          <p:grpSpPr>
            <a:xfrm>
              <a:off x="3686" y="244"/>
              <a:ext cx="177" cy="66"/>
              <a:chOff x="2848" y="848"/>
              <a:chExt cx="140" cy="98"/>
            </a:xfrm>
          </p:grpSpPr>
          <p:cxnSp>
            <p:nvCxnSpPr>
              <p:cNvPr id="1576" name="Google Shape;1576;p1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577" name="Google Shape;1577;p1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578" name="Google Shape;1578;p1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579" name="Google Shape;1579;p14"/>
            <p:cNvGrpSpPr/>
            <p:nvPr/>
          </p:nvGrpSpPr>
          <p:grpSpPr>
            <a:xfrm flipH="1" rot="10800000">
              <a:off x="3686" y="243"/>
              <a:ext cx="177" cy="66"/>
              <a:chOff x="2848" y="848"/>
              <a:chExt cx="140" cy="98"/>
            </a:xfrm>
          </p:grpSpPr>
          <p:cxnSp>
            <p:nvCxnSpPr>
              <p:cNvPr id="1580" name="Google Shape;1580;p1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581" name="Google Shape;1581;p1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582" name="Google Shape;1582;p1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583" name="Google Shape;1583;p14"/>
          <p:cNvGrpSpPr/>
          <p:nvPr/>
        </p:nvGrpSpPr>
        <p:grpSpPr>
          <a:xfrm>
            <a:off x="9528176" y="2174876"/>
            <a:ext cx="568325" cy="284163"/>
            <a:chOff x="3600" y="219"/>
            <a:chExt cx="360" cy="175"/>
          </a:xfrm>
        </p:grpSpPr>
        <p:sp>
          <p:nvSpPr>
            <p:cNvPr id="1584" name="Google Shape;1584;p1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585" name="Google Shape;1585;p1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586" name="Google Shape;1586;p1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587" name="Google Shape;1587;p1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588" name="Google Shape;1588;p1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589" name="Google Shape;1589;p14"/>
            <p:cNvGrpSpPr/>
            <p:nvPr/>
          </p:nvGrpSpPr>
          <p:grpSpPr>
            <a:xfrm>
              <a:off x="3686" y="244"/>
              <a:ext cx="177" cy="66"/>
              <a:chOff x="2848" y="848"/>
              <a:chExt cx="140" cy="98"/>
            </a:xfrm>
          </p:grpSpPr>
          <p:cxnSp>
            <p:nvCxnSpPr>
              <p:cNvPr id="1590" name="Google Shape;1590;p1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591" name="Google Shape;1591;p1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592" name="Google Shape;1592;p1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593" name="Google Shape;1593;p14"/>
            <p:cNvGrpSpPr/>
            <p:nvPr/>
          </p:nvGrpSpPr>
          <p:grpSpPr>
            <a:xfrm flipH="1" rot="10800000">
              <a:off x="3686" y="243"/>
              <a:ext cx="177" cy="66"/>
              <a:chOff x="2848" y="848"/>
              <a:chExt cx="140" cy="98"/>
            </a:xfrm>
          </p:grpSpPr>
          <p:cxnSp>
            <p:nvCxnSpPr>
              <p:cNvPr id="1594" name="Google Shape;1594;p1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595" name="Google Shape;1595;p1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596" name="Google Shape;1596;p1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597" name="Google Shape;1597;p14"/>
          <p:cNvGrpSpPr/>
          <p:nvPr/>
        </p:nvGrpSpPr>
        <p:grpSpPr>
          <a:xfrm>
            <a:off x="9307513" y="3271838"/>
            <a:ext cx="569912" cy="284162"/>
            <a:chOff x="3600" y="219"/>
            <a:chExt cx="360" cy="175"/>
          </a:xfrm>
        </p:grpSpPr>
        <p:sp>
          <p:nvSpPr>
            <p:cNvPr id="1598" name="Google Shape;1598;p1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599" name="Google Shape;1599;p1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600" name="Google Shape;1600;p1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601" name="Google Shape;1601;p1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602" name="Google Shape;1602;p1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603" name="Google Shape;1603;p14"/>
            <p:cNvGrpSpPr/>
            <p:nvPr/>
          </p:nvGrpSpPr>
          <p:grpSpPr>
            <a:xfrm>
              <a:off x="3686" y="244"/>
              <a:ext cx="177" cy="66"/>
              <a:chOff x="2848" y="848"/>
              <a:chExt cx="140" cy="98"/>
            </a:xfrm>
          </p:grpSpPr>
          <p:cxnSp>
            <p:nvCxnSpPr>
              <p:cNvPr id="1604" name="Google Shape;1604;p1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605" name="Google Shape;1605;p1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606" name="Google Shape;1606;p1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607" name="Google Shape;1607;p14"/>
            <p:cNvGrpSpPr/>
            <p:nvPr/>
          </p:nvGrpSpPr>
          <p:grpSpPr>
            <a:xfrm flipH="1" rot="10800000">
              <a:off x="3686" y="243"/>
              <a:ext cx="177" cy="66"/>
              <a:chOff x="2848" y="848"/>
              <a:chExt cx="140" cy="98"/>
            </a:xfrm>
          </p:grpSpPr>
          <p:cxnSp>
            <p:nvCxnSpPr>
              <p:cNvPr id="1608" name="Google Shape;1608;p1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609" name="Google Shape;1609;p1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610" name="Google Shape;1610;p1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611" name="Google Shape;1611;p14"/>
          <p:cNvGrpSpPr/>
          <p:nvPr/>
        </p:nvGrpSpPr>
        <p:grpSpPr>
          <a:xfrm>
            <a:off x="8928101" y="3986214"/>
            <a:ext cx="569913" cy="287337"/>
            <a:chOff x="3600" y="219"/>
            <a:chExt cx="360" cy="175"/>
          </a:xfrm>
        </p:grpSpPr>
        <p:sp>
          <p:nvSpPr>
            <p:cNvPr id="1612" name="Google Shape;1612;p1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613" name="Google Shape;1613;p1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614" name="Google Shape;1614;p1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615" name="Google Shape;1615;p1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616" name="Google Shape;1616;p1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617" name="Google Shape;1617;p14"/>
            <p:cNvGrpSpPr/>
            <p:nvPr/>
          </p:nvGrpSpPr>
          <p:grpSpPr>
            <a:xfrm>
              <a:off x="3686" y="244"/>
              <a:ext cx="177" cy="66"/>
              <a:chOff x="2848" y="848"/>
              <a:chExt cx="140" cy="98"/>
            </a:xfrm>
          </p:grpSpPr>
          <p:cxnSp>
            <p:nvCxnSpPr>
              <p:cNvPr id="1618" name="Google Shape;1618;p1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619" name="Google Shape;1619;p1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620" name="Google Shape;1620;p1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621" name="Google Shape;1621;p14"/>
            <p:cNvGrpSpPr/>
            <p:nvPr/>
          </p:nvGrpSpPr>
          <p:grpSpPr>
            <a:xfrm flipH="1" rot="10800000">
              <a:off x="3686" y="243"/>
              <a:ext cx="177" cy="66"/>
              <a:chOff x="2848" y="848"/>
              <a:chExt cx="140" cy="98"/>
            </a:xfrm>
          </p:grpSpPr>
          <p:cxnSp>
            <p:nvCxnSpPr>
              <p:cNvPr id="1622" name="Google Shape;1622;p1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623" name="Google Shape;1623;p1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624" name="Google Shape;1624;p1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625" name="Google Shape;1625;p14"/>
          <p:cNvGrpSpPr/>
          <p:nvPr/>
        </p:nvGrpSpPr>
        <p:grpSpPr>
          <a:xfrm>
            <a:off x="8234363" y="4584701"/>
            <a:ext cx="569912" cy="284163"/>
            <a:chOff x="3600" y="219"/>
            <a:chExt cx="360" cy="175"/>
          </a:xfrm>
        </p:grpSpPr>
        <p:sp>
          <p:nvSpPr>
            <p:cNvPr id="1626" name="Google Shape;1626;p1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627" name="Google Shape;1627;p1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628" name="Google Shape;1628;p1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629" name="Google Shape;1629;p1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630" name="Google Shape;1630;p1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631" name="Google Shape;1631;p14"/>
            <p:cNvGrpSpPr/>
            <p:nvPr/>
          </p:nvGrpSpPr>
          <p:grpSpPr>
            <a:xfrm>
              <a:off x="3686" y="244"/>
              <a:ext cx="177" cy="66"/>
              <a:chOff x="2848" y="848"/>
              <a:chExt cx="140" cy="98"/>
            </a:xfrm>
          </p:grpSpPr>
          <p:cxnSp>
            <p:nvCxnSpPr>
              <p:cNvPr id="1632" name="Google Shape;1632;p1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633" name="Google Shape;1633;p1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634" name="Google Shape;1634;p1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635" name="Google Shape;1635;p14"/>
            <p:cNvGrpSpPr/>
            <p:nvPr/>
          </p:nvGrpSpPr>
          <p:grpSpPr>
            <a:xfrm flipH="1" rot="10800000">
              <a:off x="3686" y="243"/>
              <a:ext cx="177" cy="66"/>
              <a:chOff x="2848" y="848"/>
              <a:chExt cx="140" cy="98"/>
            </a:xfrm>
          </p:grpSpPr>
          <p:cxnSp>
            <p:nvCxnSpPr>
              <p:cNvPr id="1636" name="Google Shape;1636;p1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637" name="Google Shape;1637;p1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638" name="Google Shape;1638;p1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639" name="Google Shape;1639;p14"/>
          <p:cNvGrpSpPr/>
          <p:nvPr/>
        </p:nvGrpSpPr>
        <p:grpSpPr>
          <a:xfrm>
            <a:off x="7321551" y="4124326"/>
            <a:ext cx="569913" cy="284163"/>
            <a:chOff x="3600" y="219"/>
            <a:chExt cx="360" cy="175"/>
          </a:xfrm>
        </p:grpSpPr>
        <p:sp>
          <p:nvSpPr>
            <p:cNvPr id="1640" name="Google Shape;1640;p1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641" name="Google Shape;1641;p1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642" name="Google Shape;1642;p1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643" name="Google Shape;1643;p1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644" name="Google Shape;1644;p1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645" name="Google Shape;1645;p14"/>
            <p:cNvGrpSpPr/>
            <p:nvPr/>
          </p:nvGrpSpPr>
          <p:grpSpPr>
            <a:xfrm>
              <a:off x="3686" y="244"/>
              <a:ext cx="177" cy="66"/>
              <a:chOff x="2848" y="848"/>
              <a:chExt cx="140" cy="98"/>
            </a:xfrm>
          </p:grpSpPr>
          <p:cxnSp>
            <p:nvCxnSpPr>
              <p:cNvPr id="1646" name="Google Shape;1646;p1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647" name="Google Shape;1647;p1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648" name="Google Shape;1648;p1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649" name="Google Shape;1649;p14"/>
            <p:cNvGrpSpPr/>
            <p:nvPr/>
          </p:nvGrpSpPr>
          <p:grpSpPr>
            <a:xfrm flipH="1" rot="10800000">
              <a:off x="3686" y="243"/>
              <a:ext cx="177" cy="66"/>
              <a:chOff x="2848" y="848"/>
              <a:chExt cx="140" cy="98"/>
            </a:xfrm>
          </p:grpSpPr>
          <p:cxnSp>
            <p:nvCxnSpPr>
              <p:cNvPr id="1650" name="Google Shape;1650;p1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651" name="Google Shape;1651;p1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652" name="Google Shape;1652;p1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sp>
        <p:nvSpPr>
          <p:cNvPr id="1653" name="Google Shape;1653;p14"/>
          <p:cNvSpPr/>
          <p:nvPr/>
        </p:nvSpPr>
        <p:spPr>
          <a:xfrm>
            <a:off x="6648451" y="1933576"/>
            <a:ext cx="3038475" cy="3114675"/>
          </a:xfrm>
          <a:custGeom>
            <a:rect b="b" l="l" r="r" t="t"/>
            <a:pathLst>
              <a:path extrusionOk="0" h="1962" w="1914">
                <a:moveTo>
                  <a:pt x="0" y="0"/>
                </a:moveTo>
                <a:lnTo>
                  <a:pt x="258" y="12"/>
                </a:lnTo>
                <a:lnTo>
                  <a:pt x="426" y="198"/>
                </a:lnTo>
                <a:lnTo>
                  <a:pt x="768" y="204"/>
                </a:lnTo>
                <a:lnTo>
                  <a:pt x="1086" y="48"/>
                </a:lnTo>
                <a:lnTo>
                  <a:pt x="1326" y="48"/>
                </a:lnTo>
                <a:lnTo>
                  <a:pt x="1326" y="588"/>
                </a:lnTo>
                <a:lnTo>
                  <a:pt x="1890" y="990"/>
                </a:lnTo>
                <a:lnTo>
                  <a:pt x="1662" y="1320"/>
                </a:lnTo>
                <a:lnTo>
                  <a:pt x="1662" y="1944"/>
                </a:lnTo>
                <a:lnTo>
                  <a:pt x="1914" y="1962"/>
                </a:lnTo>
              </a:path>
            </a:pathLst>
          </a:custGeom>
          <a:noFill/>
          <a:ln cap="flat" cmpd="sng" w="57150">
            <a:solidFill>
              <a:schemeClr val="accent2"/>
            </a:solidFill>
            <a:prstDash val="solid"/>
            <a:round/>
            <a:headEnd len="med" w="med" type="triangle"/>
            <a:tailEnd len="med" w="med" type="triangl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4" name="Google Shape;1654;p14"/>
          <p:cNvSpPr/>
          <p:nvPr/>
        </p:nvSpPr>
        <p:spPr>
          <a:xfrm>
            <a:off x="7515225" y="2152650"/>
            <a:ext cx="1924050" cy="2990850"/>
          </a:xfrm>
          <a:custGeom>
            <a:rect b="b" l="l" r="r" t="t"/>
            <a:pathLst>
              <a:path extrusionOk="0" h="1884" w="1212">
                <a:moveTo>
                  <a:pt x="0" y="702"/>
                </a:moveTo>
                <a:lnTo>
                  <a:pt x="0" y="228"/>
                </a:lnTo>
                <a:lnTo>
                  <a:pt x="156" y="228"/>
                </a:lnTo>
                <a:lnTo>
                  <a:pt x="612" y="0"/>
                </a:lnTo>
                <a:lnTo>
                  <a:pt x="714" y="0"/>
                </a:lnTo>
                <a:lnTo>
                  <a:pt x="714" y="558"/>
                </a:lnTo>
                <a:lnTo>
                  <a:pt x="1212" y="912"/>
                </a:lnTo>
                <a:lnTo>
                  <a:pt x="720" y="1668"/>
                </a:lnTo>
                <a:lnTo>
                  <a:pt x="720" y="1884"/>
                </a:lnTo>
              </a:path>
            </a:pathLst>
          </a:custGeom>
          <a:noFill/>
          <a:ln cap="flat" cmpd="sng" w="57150">
            <a:solidFill>
              <a:srgbClr val="FF0000"/>
            </a:solidFill>
            <a:prstDash val="solid"/>
            <a:round/>
            <a:headEnd len="med" w="med" type="triangle"/>
            <a:tailEnd len="med" w="med" type="triangl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655" name="Google Shape;1655;p14"/>
          <p:cNvCxnSpPr/>
          <p:nvPr/>
        </p:nvCxnSpPr>
        <p:spPr>
          <a:xfrm>
            <a:off x="7604125" y="4416426"/>
            <a:ext cx="1588" cy="252413"/>
          </a:xfrm>
          <a:prstGeom prst="straightConnector1">
            <a:avLst/>
          </a:prstGeom>
          <a:noFill/>
          <a:ln cap="flat" cmpd="sng" w="12700">
            <a:solidFill>
              <a:schemeClr val="dk1"/>
            </a:solidFill>
            <a:prstDash val="solid"/>
            <a:round/>
            <a:headEnd len="med" w="med" type="none"/>
            <a:tailEnd len="med" w="med" type="none"/>
          </a:ln>
        </p:spPr>
      </p:cxnSp>
      <p:sp>
        <p:nvSpPr>
          <p:cNvPr id="1656" name="Google Shape;1656;p14"/>
          <p:cNvSpPr txBox="1"/>
          <p:nvPr/>
        </p:nvSpPr>
        <p:spPr>
          <a:xfrm>
            <a:off x="2057400" y="1371600"/>
            <a:ext cx="4038600" cy="4648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lang="en-US" sz="2800">
                <a:solidFill>
                  <a:schemeClr val="dk1"/>
                </a:solidFill>
                <a:latin typeface="Calibri"/>
                <a:ea typeface="Calibri"/>
                <a:cs typeface="Calibri"/>
                <a:sym typeface="Calibri"/>
              </a:rPr>
              <a:t>network resources (e.g., bandwidth) </a:t>
            </a:r>
            <a:r>
              <a:rPr lang="en-US" sz="2800">
                <a:solidFill>
                  <a:srgbClr val="FF0000"/>
                </a:solidFill>
                <a:latin typeface="Calibri"/>
                <a:ea typeface="Calibri"/>
                <a:cs typeface="Calibri"/>
                <a:sym typeface="Calibri"/>
              </a:rPr>
              <a:t>divided into “pieces”</a:t>
            </a:r>
            <a:endParaRPr/>
          </a:p>
          <a:p>
            <a:pPr indent="-342900" lvl="0" marL="342900" marR="0" rtl="0" algn="l">
              <a:spcBef>
                <a:spcPts val="360"/>
              </a:spcBef>
              <a:spcAft>
                <a:spcPts val="0"/>
              </a:spcAft>
              <a:buNone/>
            </a:pPr>
            <a:r>
              <a:t/>
            </a:r>
            <a:endParaRPr sz="1800">
              <a:solidFill>
                <a:srgbClr val="FF0000"/>
              </a:solidFill>
              <a:latin typeface="Calibri"/>
              <a:ea typeface="Calibri"/>
              <a:cs typeface="Calibri"/>
              <a:sym typeface="Calibri"/>
            </a:endParaRPr>
          </a:p>
          <a:p>
            <a:pPr indent="-342900" lvl="0" marL="342900" marR="0" rtl="0" algn="l">
              <a:spcBef>
                <a:spcPts val="360"/>
              </a:spcBef>
              <a:spcAft>
                <a:spcPts val="0"/>
              </a:spcAft>
              <a:buClr>
                <a:schemeClr val="accent2"/>
              </a:buClr>
              <a:buSzPts val="1530"/>
              <a:buFont typeface="Noto Sans Symbols"/>
              <a:buChar char="❑"/>
            </a:pPr>
            <a:r>
              <a:rPr lang="en-US" sz="1800">
                <a:solidFill>
                  <a:schemeClr val="dk1"/>
                </a:solidFill>
                <a:latin typeface="Calibri"/>
                <a:ea typeface="Calibri"/>
                <a:cs typeface="Calibri"/>
                <a:sym typeface="Calibri"/>
              </a:rPr>
              <a:t>allocated pieces per call</a:t>
            </a:r>
            <a:endParaRPr/>
          </a:p>
          <a:p>
            <a:pPr indent="-245745" lvl="0" marL="342900" marR="0" rtl="0" algn="l">
              <a:spcBef>
                <a:spcPts val="360"/>
              </a:spcBef>
              <a:spcAft>
                <a:spcPts val="0"/>
              </a:spcAft>
              <a:buClr>
                <a:schemeClr val="accent2"/>
              </a:buClr>
              <a:buSzPts val="1530"/>
              <a:buFont typeface="Noto Sans Symbols"/>
              <a:buNone/>
            </a:pPr>
            <a:r>
              <a:t/>
            </a:r>
            <a:endParaRPr sz="1800">
              <a:solidFill>
                <a:schemeClr val="dk1"/>
              </a:solidFill>
              <a:latin typeface="Calibri"/>
              <a:ea typeface="Calibri"/>
              <a:cs typeface="Calibri"/>
              <a:sym typeface="Calibri"/>
            </a:endParaRPr>
          </a:p>
          <a:p>
            <a:pPr indent="-342900" lvl="0" marL="342900" marR="0" rtl="0" algn="l">
              <a:spcBef>
                <a:spcPts val="360"/>
              </a:spcBef>
              <a:spcAft>
                <a:spcPts val="0"/>
              </a:spcAft>
              <a:buClr>
                <a:schemeClr val="accent2"/>
              </a:buClr>
              <a:buSzPts val="1530"/>
              <a:buFont typeface="Noto Sans Symbols"/>
              <a:buChar char="❑"/>
            </a:pPr>
            <a:r>
              <a:rPr lang="en-US" sz="1800">
                <a:solidFill>
                  <a:schemeClr val="dk1"/>
                </a:solidFill>
                <a:latin typeface="Calibri"/>
                <a:ea typeface="Calibri"/>
                <a:cs typeface="Calibri"/>
                <a:sym typeface="Calibri"/>
              </a:rPr>
              <a:t>no sharing</a:t>
            </a:r>
            <a:endParaRPr/>
          </a:p>
          <a:p>
            <a:pPr indent="-342900" lvl="0" marL="342900" marR="0" rtl="0" algn="l">
              <a:spcBef>
                <a:spcPts val="360"/>
              </a:spcBef>
              <a:spcAft>
                <a:spcPts val="0"/>
              </a:spcAft>
              <a:buNone/>
            </a:pPr>
            <a:r>
              <a:rPr lang="en-US" sz="1800">
                <a:solidFill>
                  <a:schemeClr val="dk1"/>
                </a:solidFill>
                <a:latin typeface="Calibri"/>
                <a:ea typeface="Calibri"/>
                <a:cs typeface="Calibri"/>
                <a:sym typeface="Calibri"/>
              </a:rPr>
              <a:t>	resource piece </a:t>
            </a:r>
            <a:r>
              <a:rPr i="1" lang="en-US" sz="1800">
                <a:solidFill>
                  <a:srgbClr val="FF0000"/>
                </a:solidFill>
                <a:latin typeface="Calibri"/>
                <a:ea typeface="Calibri"/>
                <a:cs typeface="Calibri"/>
                <a:sym typeface="Calibri"/>
              </a:rPr>
              <a:t>idle</a:t>
            </a:r>
            <a:r>
              <a:rPr lang="en-US" sz="1800">
                <a:solidFill>
                  <a:schemeClr val="dk1"/>
                </a:solidFill>
                <a:latin typeface="Calibri"/>
                <a:ea typeface="Calibri"/>
                <a:cs typeface="Calibri"/>
                <a:sym typeface="Calibri"/>
              </a:rPr>
              <a:t> if not used by owning call</a:t>
            </a:r>
            <a:endParaRPr i="1"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0" name="Shape 1660"/>
        <p:cNvGrpSpPr/>
        <p:nvPr/>
      </p:nvGrpSpPr>
      <p:grpSpPr>
        <a:xfrm>
          <a:off x="0" y="0"/>
          <a:ext cx="0" cy="0"/>
          <a:chOff x="0" y="0"/>
          <a:chExt cx="0" cy="0"/>
        </a:xfrm>
      </p:grpSpPr>
      <p:sp>
        <p:nvSpPr>
          <p:cNvPr id="1661" name="Google Shape;166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Multiplexing in Circuit-Switched Network</a:t>
            </a:r>
            <a:endParaRPr/>
          </a:p>
        </p:txBody>
      </p:sp>
      <p:sp>
        <p:nvSpPr>
          <p:cNvPr id="1662" name="Google Shape;166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sz="2400"/>
              <a:t>A circuit in a link is implemented with either frequency division multiplexing (FDM) or time-division multiplexing (TDM). </a:t>
            </a:r>
            <a:endParaRPr/>
          </a:p>
          <a:p>
            <a:pPr indent="-228600" lvl="0" marL="228600" rtl="0" algn="l">
              <a:lnSpc>
                <a:spcPct val="90000"/>
              </a:lnSpc>
              <a:spcBef>
                <a:spcPts val="1000"/>
              </a:spcBef>
              <a:spcAft>
                <a:spcPts val="0"/>
              </a:spcAft>
              <a:buClr>
                <a:schemeClr val="dk1"/>
              </a:buClr>
              <a:buSzPct val="100000"/>
              <a:buChar char="•"/>
            </a:pPr>
            <a:r>
              <a:rPr lang="en-US" sz="2400"/>
              <a:t>With FDM, the frequency spectrum of a link is shared among the connections established across the link. Specifically, the link dedicates a frequency band to each connection for the duration of the connection. </a:t>
            </a:r>
            <a:endParaRPr/>
          </a:p>
          <a:p>
            <a:pPr indent="-228600" lvl="0" marL="228600" rtl="0" algn="l">
              <a:lnSpc>
                <a:spcPct val="90000"/>
              </a:lnSpc>
              <a:spcBef>
                <a:spcPts val="1000"/>
              </a:spcBef>
              <a:spcAft>
                <a:spcPts val="0"/>
              </a:spcAft>
              <a:buClr>
                <a:schemeClr val="dk1"/>
              </a:buClr>
              <a:buSzPct val="100000"/>
              <a:buChar char="•"/>
            </a:pPr>
            <a:r>
              <a:rPr lang="en-US" sz="2400"/>
              <a:t>In telephone networks, this frequency band typically has a width of 4 kHz. The width of the band is called </a:t>
            </a:r>
            <a:r>
              <a:rPr b="1" lang="en-US" sz="2400"/>
              <a:t>the bandwidth</a:t>
            </a:r>
            <a:r>
              <a:rPr lang="en-US" sz="2400"/>
              <a:t>. FM radio stations also use FDM to share microwave frequency spectrum</a:t>
            </a:r>
            <a:endParaRPr/>
          </a:p>
          <a:p>
            <a:pPr indent="-228600" lvl="0" marL="228600" rtl="0" algn="l">
              <a:lnSpc>
                <a:spcPct val="90000"/>
              </a:lnSpc>
              <a:spcBef>
                <a:spcPts val="1000"/>
              </a:spcBef>
              <a:spcAft>
                <a:spcPts val="0"/>
              </a:spcAft>
              <a:buClr>
                <a:schemeClr val="dk1"/>
              </a:buClr>
              <a:buSzPct val="100000"/>
              <a:buChar char="•"/>
            </a:pPr>
            <a:r>
              <a:rPr lang="en-US" sz="2400"/>
              <a:t>For a TDM link, time is divided into frames of fixed duration and each frame is divided into a fixed number of time slots. When the network establish a connection across a link, the network dedicates one time slot in every frame to the connection. These slots are dedicated for the sole use of that connection, with a time slot available for use (in every frame) to transmit the connection's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7" name="Shape 1667"/>
        <p:cNvGrpSpPr/>
        <p:nvPr/>
      </p:nvGrpSpPr>
      <p:grpSpPr>
        <a:xfrm>
          <a:off x="0" y="0"/>
          <a:ext cx="0" cy="0"/>
          <a:chOff x="0" y="0"/>
          <a:chExt cx="0" cy="0"/>
        </a:xfrm>
      </p:grpSpPr>
      <p:sp>
        <p:nvSpPr>
          <p:cNvPr id="1668" name="Google Shape;166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Introduction</a:t>
            </a:r>
            <a:endParaRPr>
              <a:latin typeface="Times New Roman"/>
              <a:ea typeface="Times New Roman"/>
              <a:cs typeface="Times New Roman"/>
              <a:sym typeface="Times New Roman"/>
            </a:endParaRPr>
          </a:p>
        </p:txBody>
      </p:sp>
      <p:sp>
        <p:nvSpPr>
          <p:cNvPr id="1669" name="Google Shape;166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a:t>
            </a:r>
            <a:fld id="{00000000-1234-1234-1234-123412341234}" type="slidenum">
              <a:rPr lang="en-US"/>
              <a:t>‹#›</a:t>
            </a:fld>
            <a:endParaRPr/>
          </a:p>
        </p:txBody>
      </p:sp>
      <p:sp>
        <p:nvSpPr>
          <p:cNvPr id="1670" name="Google Shape;1670;p16"/>
          <p:cNvSpPr txBox="1"/>
          <p:nvPr>
            <p:ph type="title"/>
          </p:nvPr>
        </p:nvSpPr>
        <p:spPr>
          <a:xfrm>
            <a:off x="1963738" y="227013"/>
            <a:ext cx="8462962"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Circuit Switching: FDM and TDM</a:t>
            </a:r>
            <a:endParaRPr/>
          </a:p>
        </p:txBody>
      </p:sp>
      <p:grpSp>
        <p:nvGrpSpPr>
          <p:cNvPr id="1671" name="Google Shape;1671;p16"/>
          <p:cNvGrpSpPr/>
          <p:nvPr/>
        </p:nvGrpSpPr>
        <p:grpSpPr>
          <a:xfrm>
            <a:off x="1917700" y="1585913"/>
            <a:ext cx="7239000" cy="2351088"/>
            <a:chOff x="288" y="1007"/>
            <a:chExt cx="4560" cy="1481"/>
          </a:xfrm>
        </p:grpSpPr>
        <p:sp>
          <p:nvSpPr>
            <p:cNvPr id="1672" name="Google Shape;1672;p16"/>
            <p:cNvSpPr txBox="1"/>
            <p:nvPr/>
          </p:nvSpPr>
          <p:spPr>
            <a:xfrm>
              <a:off x="288" y="1007"/>
              <a:ext cx="431"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FDM</a:t>
              </a:r>
              <a:endParaRPr sz="1800">
                <a:solidFill>
                  <a:schemeClr val="dk1"/>
                </a:solidFill>
                <a:latin typeface="Arial"/>
                <a:ea typeface="Arial"/>
                <a:cs typeface="Arial"/>
                <a:sym typeface="Arial"/>
              </a:endParaRPr>
            </a:p>
          </p:txBody>
        </p:sp>
        <p:grpSp>
          <p:nvGrpSpPr>
            <p:cNvPr id="1673" name="Google Shape;1673;p16"/>
            <p:cNvGrpSpPr/>
            <p:nvPr/>
          </p:nvGrpSpPr>
          <p:grpSpPr>
            <a:xfrm>
              <a:off x="720" y="1392"/>
              <a:ext cx="4128" cy="1096"/>
              <a:chOff x="720" y="1392"/>
              <a:chExt cx="4128" cy="1096"/>
            </a:xfrm>
          </p:grpSpPr>
          <p:cxnSp>
            <p:nvCxnSpPr>
              <p:cNvPr id="1674" name="Google Shape;1674;p16"/>
              <p:cNvCxnSpPr/>
              <p:nvPr/>
            </p:nvCxnSpPr>
            <p:spPr>
              <a:xfrm rot="10800000">
                <a:off x="1728" y="1392"/>
                <a:ext cx="0" cy="816"/>
              </a:xfrm>
              <a:prstGeom prst="straightConnector1">
                <a:avLst/>
              </a:prstGeom>
              <a:noFill/>
              <a:ln cap="flat" cmpd="sng" w="38100">
                <a:solidFill>
                  <a:schemeClr val="dk1"/>
                </a:solidFill>
                <a:prstDash val="solid"/>
                <a:round/>
                <a:headEnd len="med" w="med" type="none"/>
                <a:tailEnd len="med" w="med" type="triangle"/>
              </a:ln>
            </p:spPr>
          </p:cxnSp>
          <p:sp>
            <p:nvSpPr>
              <p:cNvPr id="1675" name="Google Shape;1675;p16"/>
              <p:cNvSpPr txBox="1"/>
              <p:nvPr/>
            </p:nvSpPr>
            <p:spPr>
              <a:xfrm>
                <a:off x="720" y="1680"/>
                <a:ext cx="754"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frequency</a:t>
                </a:r>
                <a:endParaRPr sz="1800">
                  <a:solidFill>
                    <a:schemeClr val="dk1"/>
                  </a:solidFill>
                  <a:latin typeface="Arial"/>
                  <a:ea typeface="Arial"/>
                  <a:cs typeface="Arial"/>
                  <a:sym typeface="Arial"/>
                </a:endParaRPr>
              </a:p>
            </p:txBody>
          </p:sp>
          <p:cxnSp>
            <p:nvCxnSpPr>
              <p:cNvPr id="1676" name="Google Shape;1676;p16"/>
              <p:cNvCxnSpPr/>
              <p:nvPr/>
            </p:nvCxnSpPr>
            <p:spPr>
              <a:xfrm>
                <a:off x="1728" y="2208"/>
                <a:ext cx="3120" cy="0"/>
              </a:xfrm>
              <a:prstGeom prst="straightConnector1">
                <a:avLst/>
              </a:prstGeom>
              <a:noFill/>
              <a:ln cap="flat" cmpd="sng" w="38100">
                <a:solidFill>
                  <a:schemeClr val="dk1"/>
                </a:solidFill>
                <a:prstDash val="solid"/>
                <a:round/>
                <a:headEnd len="med" w="med" type="none"/>
                <a:tailEnd len="med" w="med" type="triangle"/>
              </a:ln>
            </p:spPr>
          </p:cxnSp>
          <p:sp>
            <p:nvSpPr>
              <p:cNvPr id="1677" name="Google Shape;1677;p16"/>
              <p:cNvSpPr txBox="1"/>
              <p:nvPr/>
            </p:nvSpPr>
            <p:spPr>
              <a:xfrm>
                <a:off x="3048" y="2255"/>
                <a:ext cx="391"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time</a:t>
                </a:r>
                <a:endParaRPr sz="1800">
                  <a:solidFill>
                    <a:schemeClr val="dk1"/>
                  </a:solidFill>
                  <a:latin typeface="Arial"/>
                  <a:ea typeface="Arial"/>
                  <a:cs typeface="Arial"/>
                  <a:sym typeface="Arial"/>
                </a:endParaRPr>
              </a:p>
            </p:txBody>
          </p:sp>
          <p:sp>
            <p:nvSpPr>
              <p:cNvPr id="1678" name="Google Shape;1678;p16"/>
              <p:cNvSpPr/>
              <p:nvPr/>
            </p:nvSpPr>
            <p:spPr>
              <a:xfrm>
                <a:off x="1776" y="1584"/>
                <a:ext cx="2880" cy="57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1679" name="Google Shape;1679;p16"/>
          <p:cNvSpPr/>
          <p:nvPr/>
        </p:nvSpPr>
        <p:spPr>
          <a:xfrm>
            <a:off x="4267200" y="2514600"/>
            <a:ext cx="4572000" cy="228600"/>
          </a:xfrm>
          <a:prstGeom prst="rect">
            <a:avLst/>
          </a:prstGeom>
          <a:solidFill>
            <a:srgbClr val="3366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0" name="Google Shape;1680;p16"/>
          <p:cNvSpPr/>
          <p:nvPr/>
        </p:nvSpPr>
        <p:spPr>
          <a:xfrm>
            <a:off x="4267200" y="2743200"/>
            <a:ext cx="4572000" cy="228600"/>
          </a:xfrm>
          <a:prstGeom prst="rect">
            <a:avLst/>
          </a:prstGeom>
          <a:solidFill>
            <a:srgbClr val="99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1" name="Google Shape;1681;p16"/>
          <p:cNvSpPr/>
          <p:nvPr/>
        </p:nvSpPr>
        <p:spPr>
          <a:xfrm>
            <a:off x="4267200" y="2971800"/>
            <a:ext cx="4572000" cy="228600"/>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2" name="Google Shape;1682;p16"/>
          <p:cNvSpPr/>
          <p:nvPr/>
        </p:nvSpPr>
        <p:spPr>
          <a:xfrm>
            <a:off x="4267200" y="3200400"/>
            <a:ext cx="4572000" cy="228600"/>
          </a:xfrm>
          <a:prstGeom prst="rect">
            <a:avLst/>
          </a:prstGeom>
          <a:solidFill>
            <a:srgbClr val="FF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683" name="Google Shape;1683;p16"/>
          <p:cNvGrpSpPr/>
          <p:nvPr/>
        </p:nvGrpSpPr>
        <p:grpSpPr>
          <a:xfrm>
            <a:off x="1905000" y="4037015"/>
            <a:ext cx="7239000" cy="2428875"/>
            <a:chOff x="288" y="2543"/>
            <a:chExt cx="4560" cy="1530"/>
          </a:xfrm>
        </p:grpSpPr>
        <p:sp>
          <p:nvSpPr>
            <p:cNvPr id="1684" name="Google Shape;1684;p16"/>
            <p:cNvSpPr txBox="1"/>
            <p:nvPr/>
          </p:nvSpPr>
          <p:spPr>
            <a:xfrm>
              <a:off x="288" y="2543"/>
              <a:ext cx="431"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TDM</a:t>
              </a:r>
              <a:endParaRPr sz="1800">
                <a:solidFill>
                  <a:schemeClr val="dk1"/>
                </a:solidFill>
                <a:latin typeface="Arial"/>
                <a:ea typeface="Arial"/>
                <a:cs typeface="Arial"/>
                <a:sym typeface="Arial"/>
              </a:endParaRPr>
            </a:p>
          </p:txBody>
        </p:sp>
        <p:cxnSp>
          <p:nvCxnSpPr>
            <p:cNvPr id="1685" name="Google Shape;1685;p16"/>
            <p:cNvCxnSpPr/>
            <p:nvPr/>
          </p:nvCxnSpPr>
          <p:spPr>
            <a:xfrm rot="10800000">
              <a:off x="1728" y="2977"/>
              <a:ext cx="0" cy="816"/>
            </a:xfrm>
            <a:prstGeom prst="straightConnector1">
              <a:avLst/>
            </a:prstGeom>
            <a:noFill/>
            <a:ln cap="flat" cmpd="sng" w="38100">
              <a:solidFill>
                <a:schemeClr val="dk1"/>
              </a:solidFill>
              <a:prstDash val="solid"/>
              <a:round/>
              <a:headEnd len="med" w="med" type="none"/>
              <a:tailEnd len="med" w="med" type="triangle"/>
            </a:ln>
          </p:spPr>
        </p:cxnSp>
        <p:sp>
          <p:nvSpPr>
            <p:cNvPr id="1686" name="Google Shape;1686;p16"/>
            <p:cNvSpPr txBox="1"/>
            <p:nvPr/>
          </p:nvSpPr>
          <p:spPr>
            <a:xfrm>
              <a:off x="720" y="3265"/>
              <a:ext cx="754"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frequency</a:t>
              </a:r>
              <a:endParaRPr sz="1800">
                <a:solidFill>
                  <a:schemeClr val="dk1"/>
                </a:solidFill>
                <a:latin typeface="Arial"/>
                <a:ea typeface="Arial"/>
                <a:cs typeface="Arial"/>
                <a:sym typeface="Arial"/>
              </a:endParaRPr>
            </a:p>
          </p:txBody>
        </p:sp>
        <p:cxnSp>
          <p:nvCxnSpPr>
            <p:cNvPr id="1687" name="Google Shape;1687;p16"/>
            <p:cNvCxnSpPr/>
            <p:nvPr/>
          </p:nvCxnSpPr>
          <p:spPr>
            <a:xfrm>
              <a:off x="1728" y="3793"/>
              <a:ext cx="3120" cy="0"/>
            </a:xfrm>
            <a:prstGeom prst="straightConnector1">
              <a:avLst/>
            </a:prstGeom>
            <a:noFill/>
            <a:ln cap="flat" cmpd="sng" w="38100">
              <a:solidFill>
                <a:schemeClr val="dk1"/>
              </a:solidFill>
              <a:prstDash val="solid"/>
              <a:round/>
              <a:headEnd len="med" w="med" type="none"/>
              <a:tailEnd len="med" w="med" type="triangle"/>
            </a:ln>
          </p:spPr>
        </p:cxnSp>
        <p:sp>
          <p:nvSpPr>
            <p:cNvPr id="1688" name="Google Shape;1688;p16"/>
            <p:cNvSpPr txBox="1"/>
            <p:nvPr/>
          </p:nvSpPr>
          <p:spPr>
            <a:xfrm>
              <a:off x="3048" y="3840"/>
              <a:ext cx="391"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time</a:t>
              </a:r>
              <a:endParaRPr sz="1800">
                <a:solidFill>
                  <a:schemeClr val="dk1"/>
                </a:solidFill>
                <a:latin typeface="Arial"/>
                <a:ea typeface="Arial"/>
                <a:cs typeface="Arial"/>
                <a:sym typeface="Arial"/>
              </a:endParaRPr>
            </a:p>
          </p:txBody>
        </p:sp>
        <p:sp>
          <p:nvSpPr>
            <p:cNvPr id="1689" name="Google Shape;1689;p16"/>
            <p:cNvSpPr/>
            <p:nvPr/>
          </p:nvSpPr>
          <p:spPr>
            <a:xfrm>
              <a:off x="1776" y="3168"/>
              <a:ext cx="2880" cy="57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690" name="Google Shape;1690;p16"/>
          <p:cNvGrpSpPr/>
          <p:nvPr/>
        </p:nvGrpSpPr>
        <p:grpSpPr>
          <a:xfrm>
            <a:off x="4267200" y="5029200"/>
            <a:ext cx="3886200" cy="914400"/>
            <a:chOff x="1776" y="3168"/>
            <a:chExt cx="2448" cy="576"/>
          </a:xfrm>
        </p:grpSpPr>
        <p:sp>
          <p:nvSpPr>
            <p:cNvPr id="1691" name="Google Shape;1691;p16"/>
            <p:cNvSpPr/>
            <p:nvPr/>
          </p:nvSpPr>
          <p:spPr>
            <a:xfrm>
              <a:off x="1776" y="3168"/>
              <a:ext cx="144" cy="576"/>
            </a:xfrm>
            <a:prstGeom prst="rect">
              <a:avLst/>
            </a:prstGeom>
            <a:solidFill>
              <a:srgbClr val="3366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2" name="Google Shape;1692;p16"/>
            <p:cNvSpPr/>
            <p:nvPr/>
          </p:nvSpPr>
          <p:spPr>
            <a:xfrm>
              <a:off x="2352" y="3168"/>
              <a:ext cx="144" cy="576"/>
            </a:xfrm>
            <a:prstGeom prst="rect">
              <a:avLst/>
            </a:prstGeom>
            <a:solidFill>
              <a:srgbClr val="3366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3" name="Google Shape;1693;p16"/>
            <p:cNvSpPr/>
            <p:nvPr/>
          </p:nvSpPr>
          <p:spPr>
            <a:xfrm>
              <a:off x="2928" y="3168"/>
              <a:ext cx="144" cy="576"/>
            </a:xfrm>
            <a:prstGeom prst="rect">
              <a:avLst/>
            </a:prstGeom>
            <a:solidFill>
              <a:srgbClr val="3366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4" name="Google Shape;1694;p16"/>
            <p:cNvSpPr/>
            <p:nvPr/>
          </p:nvSpPr>
          <p:spPr>
            <a:xfrm>
              <a:off x="3504" y="3168"/>
              <a:ext cx="144" cy="576"/>
            </a:xfrm>
            <a:prstGeom prst="rect">
              <a:avLst/>
            </a:prstGeom>
            <a:solidFill>
              <a:srgbClr val="3366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5" name="Google Shape;1695;p16"/>
            <p:cNvSpPr/>
            <p:nvPr/>
          </p:nvSpPr>
          <p:spPr>
            <a:xfrm>
              <a:off x="4080" y="3168"/>
              <a:ext cx="144" cy="576"/>
            </a:xfrm>
            <a:prstGeom prst="rect">
              <a:avLst/>
            </a:prstGeom>
            <a:solidFill>
              <a:srgbClr val="3366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696" name="Google Shape;1696;p16"/>
          <p:cNvGrpSpPr/>
          <p:nvPr/>
        </p:nvGrpSpPr>
        <p:grpSpPr>
          <a:xfrm>
            <a:off x="4495800" y="5029200"/>
            <a:ext cx="3886200" cy="914400"/>
            <a:chOff x="1920" y="3168"/>
            <a:chExt cx="2448" cy="576"/>
          </a:xfrm>
        </p:grpSpPr>
        <p:sp>
          <p:nvSpPr>
            <p:cNvPr id="1697" name="Google Shape;1697;p16"/>
            <p:cNvSpPr/>
            <p:nvPr/>
          </p:nvSpPr>
          <p:spPr>
            <a:xfrm>
              <a:off x="1920" y="3168"/>
              <a:ext cx="144" cy="576"/>
            </a:xfrm>
            <a:prstGeom prst="rect">
              <a:avLst/>
            </a:prstGeom>
            <a:solidFill>
              <a:srgbClr val="99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8" name="Google Shape;1698;p16"/>
            <p:cNvSpPr/>
            <p:nvPr/>
          </p:nvSpPr>
          <p:spPr>
            <a:xfrm>
              <a:off x="2496" y="3168"/>
              <a:ext cx="144" cy="576"/>
            </a:xfrm>
            <a:prstGeom prst="rect">
              <a:avLst/>
            </a:prstGeom>
            <a:solidFill>
              <a:srgbClr val="99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9" name="Google Shape;1699;p16"/>
            <p:cNvSpPr/>
            <p:nvPr/>
          </p:nvSpPr>
          <p:spPr>
            <a:xfrm>
              <a:off x="3072" y="3168"/>
              <a:ext cx="144" cy="576"/>
            </a:xfrm>
            <a:prstGeom prst="rect">
              <a:avLst/>
            </a:prstGeom>
            <a:solidFill>
              <a:srgbClr val="99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0" name="Google Shape;1700;p16"/>
            <p:cNvSpPr/>
            <p:nvPr/>
          </p:nvSpPr>
          <p:spPr>
            <a:xfrm>
              <a:off x="3648" y="3168"/>
              <a:ext cx="144" cy="576"/>
            </a:xfrm>
            <a:prstGeom prst="rect">
              <a:avLst/>
            </a:prstGeom>
            <a:solidFill>
              <a:srgbClr val="99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1" name="Google Shape;1701;p16"/>
            <p:cNvSpPr/>
            <p:nvPr/>
          </p:nvSpPr>
          <p:spPr>
            <a:xfrm>
              <a:off x="4224" y="3168"/>
              <a:ext cx="144" cy="576"/>
            </a:xfrm>
            <a:prstGeom prst="rect">
              <a:avLst/>
            </a:prstGeom>
            <a:solidFill>
              <a:srgbClr val="99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02" name="Google Shape;1702;p16"/>
          <p:cNvGrpSpPr/>
          <p:nvPr/>
        </p:nvGrpSpPr>
        <p:grpSpPr>
          <a:xfrm>
            <a:off x="4724400" y="5029200"/>
            <a:ext cx="3886200" cy="914400"/>
            <a:chOff x="2064" y="3168"/>
            <a:chExt cx="2448" cy="576"/>
          </a:xfrm>
        </p:grpSpPr>
        <p:sp>
          <p:nvSpPr>
            <p:cNvPr id="1703" name="Google Shape;1703;p16"/>
            <p:cNvSpPr/>
            <p:nvPr/>
          </p:nvSpPr>
          <p:spPr>
            <a:xfrm>
              <a:off x="2064" y="3168"/>
              <a:ext cx="144" cy="576"/>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4" name="Google Shape;1704;p16"/>
            <p:cNvSpPr/>
            <p:nvPr/>
          </p:nvSpPr>
          <p:spPr>
            <a:xfrm>
              <a:off x="2640" y="3168"/>
              <a:ext cx="144" cy="576"/>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5" name="Google Shape;1705;p16"/>
            <p:cNvSpPr/>
            <p:nvPr/>
          </p:nvSpPr>
          <p:spPr>
            <a:xfrm>
              <a:off x="3216" y="3168"/>
              <a:ext cx="144" cy="576"/>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6" name="Google Shape;1706;p16"/>
            <p:cNvSpPr/>
            <p:nvPr/>
          </p:nvSpPr>
          <p:spPr>
            <a:xfrm>
              <a:off x="3792" y="3168"/>
              <a:ext cx="144" cy="576"/>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7" name="Google Shape;1707;p16"/>
            <p:cNvSpPr/>
            <p:nvPr/>
          </p:nvSpPr>
          <p:spPr>
            <a:xfrm>
              <a:off x="4368" y="3168"/>
              <a:ext cx="144" cy="576"/>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08" name="Google Shape;1708;p16"/>
          <p:cNvGrpSpPr/>
          <p:nvPr/>
        </p:nvGrpSpPr>
        <p:grpSpPr>
          <a:xfrm>
            <a:off x="4953000" y="5029200"/>
            <a:ext cx="3886200" cy="914400"/>
            <a:chOff x="2208" y="3168"/>
            <a:chExt cx="2448" cy="576"/>
          </a:xfrm>
        </p:grpSpPr>
        <p:sp>
          <p:nvSpPr>
            <p:cNvPr id="1709" name="Google Shape;1709;p16"/>
            <p:cNvSpPr/>
            <p:nvPr/>
          </p:nvSpPr>
          <p:spPr>
            <a:xfrm>
              <a:off x="2208" y="3168"/>
              <a:ext cx="144" cy="576"/>
            </a:xfrm>
            <a:prstGeom prst="rect">
              <a:avLst/>
            </a:prstGeom>
            <a:solidFill>
              <a:srgbClr val="FF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0" name="Google Shape;1710;p16"/>
            <p:cNvSpPr/>
            <p:nvPr/>
          </p:nvSpPr>
          <p:spPr>
            <a:xfrm>
              <a:off x="2784" y="3168"/>
              <a:ext cx="144" cy="576"/>
            </a:xfrm>
            <a:prstGeom prst="rect">
              <a:avLst/>
            </a:prstGeom>
            <a:solidFill>
              <a:srgbClr val="FF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1" name="Google Shape;1711;p16"/>
            <p:cNvSpPr/>
            <p:nvPr/>
          </p:nvSpPr>
          <p:spPr>
            <a:xfrm>
              <a:off x="3360" y="3168"/>
              <a:ext cx="144" cy="576"/>
            </a:xfrm>
            <a:prstGeom prst="rect">
              <a:avLst/>
            </a:prstGeom>
            <a:solidFill>
              <a:srgbClr val="FF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2" name="Google Shape;1712;p16"/>
            <p:cNvSpPr/>
            <p:nvPr/>
          </p:nvSpPr>
          <p:spPr>
            <a:xfrm>
              <a:off x="3936" y="3168"/>
              <a:ext cx="144" cy="576"/>
            </a:xfrm>
            <a:prstGeom prst="rect">
              <a:avLst/>
            </a:prstGeom>
            <a:solidFill>
              <a:srgbClr val="FF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3" name="Google Shape;1713;p16"/>
            <p:cNvSpPr/>
            <p:nvPr/>
          </p:nvSpPr>
          <p:spPr>
            <a:xfrm>
              <a:off x="4512" y="3168"/>
              <a:ext cx="144" cy="576"/>
            </a:xfrm>
            <a:prstGeom prst="rect">
              <a:avLst/>
            </a:prstGeom>
            <a:solidFill>
              <a:srgbClr val="FF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14" name="Google Shape;1714;p16"/>
          <p:cNvGrpSpPr/>
          <p:nvPr/>
        </p:nvGrpSpPr>
        <p:grpSpPr>
          <a:xfrm>
            <a:off x="4267200" y="2743200"/>
            <a:ext cx="4572000" cy="457200"/>
            <a:chOff x="1776" y="1728"/>
            <a:chExt cx="2880" cy="288"/>
          </a:xfrm>
        </p:grpSpPr>
        <p:cxnSp>
          <p:nvCxnSpPr>
            <p:cNvPr id="1715" name="Google Shape;1715;p16"/>
            <p:cNvCxnSpPr/>
            <p:nvPr/>
          </p:nvCxnSpPr>
          <p:spPr>
            <a:xfrm>
              <a:off x="1776" y="1728"/>
              <a:ext cx="2880" cy="0"/>
            </a:xfrm>
            <a:prstGeom prst="straightConnector1">
              <a:avLst/>
            </a:prstGeom>
            <a:noFill/>
            <a:ln cap="flat" cmpd="sng" w="9525">
              <a:solidFill>
                <a:schemeClr val="dk1"/>
              </a:solidFill>
              <a:prstDash val="solid"/>
              <a:round/>
              <a:headEnd len="med" w="med" type="none"/>
              <a:tailEnd len="med" w="med" type="none"/>
            </a:ln>
          </p:spPr>
        </p:cxnSp>
        <p:cxnSp>
          <p:nvCxnSpPr>
            <p:cNvPr id="1716" name="Google Shape;1716;p16"/>
            <p:cNvCxnSpPr/>
            <p:nvPr/>
          </p:nvCxnSpPr>
          <p:spPr>
            <a:xfrm>
              <a:off x="1776" y="1872"/>
              <a:ext cx="2880" cy="0"/>
            </a:xfrm>
            <a:prstGeom prst="straightConnector1">
              <a:avLst/>
            </a:prstGeom>
            <a:noFill/>
            <a:ln cap="flat" cmpd="sng" w="9525">
              <a:solidFill>
                <a:schemeClr val="dk1"/>
              </a:solidFill>
              <a:prstDash val="solid"/>
              <a:round/>
              <a:headEnd len="med" w="med" type="none"/>
              <a:tailEnd len="med" w="med" type="none"/>
            </a:ln>
          </p:spPr>
        </p:cxnSp>
        <p:cxnSp>
          <p:nvCxnSpPr>
            <p:cNvPr id="1717" name="Google Shape;1717;p16"/>
            <p:cNvCxnSpPr/>
            <p:nvPr/>
          </p:nvCxnSpPr>
          <p:spPr>
            <a:xfrm>
              <a:off x="1776" y="2016"/>
              <a:ext cx="2880" cy="0"/>
            </a:xfrm>
            <a:prstGeom prst="straightConnector1">
              <a:avLst/>
            </a:prstGeom>
            <a:noFill/>
            <a:ln cap="flat" cmpd="sng" w="9525">
              <a:solidFill>
                <a:schemeClr val="dk1"/>
              </a:solidFill>
              <a:prstDash val="solid"/>
              <a:round/>
              <a:headEnd len="med" w="med" type="none"/>
              <a:tailEnd len="med" w="med" type="none"/>
            </a:ln>
          </p:spPr>
        </p:cxnSp>
      </p:grpSp>
      <p:grpSp>
        <p:nvGrpSpPr>
          <p:cNvPr id="1718" name="Google Shape;1718;p16"/>
          <p:cNvGrpSpPr/>
          <p:nvPr/>
        </p:nvGrpSpPr>
        <p:grpSpPr>
          <a:xfrm>
            <a:off x="4495800" y="5029200"/>
            <a:ext cx="4114800" cy="914400"/>
            <a:chOff x="1920" y="3168"/>
            <a:chExt cx="2592" cy="576"/>
          </a:xfrm>
        </p:grpSpPr>
        <p:cxnSp>
          <p:nvCxnSpPr>
            <p:cNvPr id="1719" name="Google Shape;1719;p16"/>
            <p:cNvCxnSpPr/>
            <p:nvPr/>
          </p:nvCxnSpPr>
          <p:spPr>
            <a:xfrm>
              <a:off x="1920" y="3168"/>
              <a:ext cx="0" cy="576"/>
            </a:xfrm>
            <a:prstGeom prst="straightConnector1">
              <a:avLst/>
            </a:prstGeom>
            <a:noFill/>
            <a:ln cap="flat" cmpd="sng" w="9525">
              <a:solidFill>
                <a:schemeClr val="dk1"/>
              </a:solidFill>
              <a:prstDash val="solid"/>
              <a:round/>
              <a:headEnd len="med" w="med" type="none"/>
              <a:tailEnd len="med" w="med" type="none"/>
            </a:ln>
          </p:spPr>
        </p:cxnSp>
        <p:cxnSp>
          <p:nvCxnSpPr>
            <p:cNvPr id="1720" name="Google Shape;1720;p16"/>
            <p:cNvCxnSpPr/>
            <p:nvPr/>
          </p:nvCxnSpPr>
          <p:spPr>
            <a:xfrm>
              <a:off x="2064" y="3168"/>
              <a:ext cx="0" cy="576"/>
            </a:xfrm>
            <a:prstGeom prst="straightConnector1">
              <a:avLst/>
            </a:prstGeom>
            <a:noFill/>
            <a:ln cap="flat" cmpd="sng" w="9525">
              <a:solidFill>
                <a:schemeClr val="dk1"/>
              </a:solidFill>
              <a:prstDash val="solid"/>
              <a:round/>
              <a:headEnd len="med" w="med" type="none"/>
              <a:tailEnd len="med" w="med" type="none"/>
            </a:ln>
          </p:spPr>
        </p:cxnSp>
        <p:cxnSp>
          <p:nvCxnSpPr>
            <p:cNvPr id="1721" name="Google Shape;1721;p16"/>
            <p:cNvCxnSpPr/>
            <p:nvPr/>
          </p:nvCxnSpPr>
          <p:spPr>
            <a:xfrm>
              <a:off x="2208" y="3168"/>
              <a:ext cx="0" cy="576"/>
            </a:xfrm>
            <a:prstGeom prst="straightConnector1">
              <a:avLst/>
            </a:prstGeom>
            <a:noFill/>
            <a:ln cap="flat" cmpd="sng" w="9525">
              <a:solidFill>
                <a:schemeClr val="dk1"/>
              </a:solidFill>
              <a:prstDash val="solid"/>
              <a:round/>
              <a:headEnd len="med" w="med" type="none"/>
              <a:tailEnd len="med" w="med" type="none"/>
            </a:ln>
          </p:spPr>
        </p:cxnSp>
        <p:cxnSp>
          <p:nvCxnSpPr>
            <p:cNvPr id="1722" name="Google Shape;1722;p16"/>
            <p:cNvCxnSpPr/>
            <p:nvPr/>
          </p:nvCxnSpPr>
          <p:spPr>
            <a:xfrm>
              <a:off x="2352" y="3168"/>
              <a:ext cx="0" cy="576"/>
            </a:xfrm>
            <a:prstGeom prst="straightConnector1">
              <a:avLst/>
            </a:prstGeom>
            <a:noFill/>
            <a:ln cap="flat" cmpd="sng" w="9525">
              <a:solidFill>
                <a:schemeClr val="dk1"/>
              </a:solidFill>
              <a:prstDash val="solid"/>
              <a:round/>
              <a:headEnd len="med" w="med" type="none"/>
              <a:tailEnd len="med" w="med" type="none"/>
            </a:ln>
          </p:spPr>
        </p:cxnSp>
        <p:cxnSp>
          <p:nvCxnSpPr>
            <p:cNvPr id="1723" name="Google Shape;1723;p16"/>
            <p:cNvCxnSpPr/>
            <p:nvPr/>
          </p:nvCxnSpPr>
          <p:spPr>
            <a:xfrm>
              <a:off x="2496" y="3168"/>
              <a:ext cx="0" cy="576"/>
            </a:xfrm>
            <a:prstGeom prst="straightConnector1">
              <a:avLst/>
            </a:prstGeom>
            <a:noFill/>
            <a:ln cap="flat" cmpd="sng" w="9525">
              <a:solidFill>
                <a:schemeClr val="dk1"/>
              </a:solidFill>
              <a:prstDash val="solid"/>
              <a:round/>
              <a:headEnd len="med" w="med" type="none"/>
              <a:tailEnd len="med" w="med" type="none"/>
            </a:ln>
          </p:spPr>
        </p:cxnSp>
        <p:cxnSp>
          <p:nvCxnSpPr>
            <p:cNvPr id="1724" name="Google Shape;1724;p16"/>
            <p:cNvCxnSpPr/>
            <p:nvPr/>
          </p:nvCxnSpPr>
          <p:spPr>
            <a:xfrm>
              <a:off x="2640" y="3168"/>
              <a:ext cx="0" cy="576"/>
            </a:xfrm>
            <a:prstGeom prst="straightConnector1">
              <a:avLst/>
            </a:prstGeom>
            <a:noFill/>
            <a:ln cap="flat" cmpd="sng" w="9525">
              <a:solidFill>
                <a:schemeClr val="dk1"/>
              </a:solidFill>
              <a:prstDash val="solid"/>
              <a:round/>
              <a:headEnd len="med" w="med" type="none"/>
              <a:tailEnd len="med" w="med" type="none"/>
            </a:ln>
          </p:spPr>
        </p:cxnSp>
        <p:cxnSp>
          <p:nvCxnSpPr>
            <p:cNvPr id="1725" name="Google Shape;1725;p16"/>
            <p:cNvCxnSpPr/>
            <p:nvPr/>
          </p:nvCxnSpPr>
          <p:spPr>
            <a:xfrm>
              <a:off x="2784" y="3168"/>
              <a:ext cx="0" cy="576"/>
            </a:xfrm>
            <a:prstGeom prst="straightConnector1">
              <a:avLst/>
            </a:prstGeom>
            <a:noFill/>
            <a:ln cap="flat" cmpd="sng" w="9525">
              <a:solidFill>
                <a:schemeClr val="dk1"/>
              </a:solidFill>
              <a:prstDash val="solid"/>
              <a:round/>
              <a:headEnd len="med" w="med" type="none"/>
              <a:tailEnd len="med" w="med" type="none"/>
            </a:ln>
          </p:spPr>
        </p:cxnSp>
        <p:cxnSp>
          <p:nvCxnSpPr>
            <p:cNvPr id="1726" name="Google Shape;1726;p16"/>
            <p:cNvCxnSpPr/>
            <p:nvPr/>
          </p:nvCxnSpPr>
          <p:spPr>
            <a:xfrm>
              <a:off x="2928" y="3168"/>
              <a:ext cx="0" cy="576"/>
            </a:xfrm>
            <a:prstGeom prst="straightConnector1">
              <a:avLst/>
            </a:prstGeom>
            <a:noFill/>
            <a:ln cap="flat" cmpd="sng" w="9525">
              <a:solidFill>
                <a:schemeClr val="dk1"/>
              </a:solidFill>
              <a:prstDash val="solid"/>
              <a:round/>
              <a:headEnd len="med" w="med" type="none"/>
              <a:tailEnd len="med" w="med" type="none"/>
            </a:ln>
          </p:spPr>
        </p:cxnSp>
        <p:cxnSp>
          <p:nvCxnSpPr>
            <p:cNvPr id="1727" name="Google Shape;1727;p16"/>
            <p:cNvCxnSpPr/>
            <p:nvPr/>
          </p:nvCxnSpPr>
          <p:spPr>
            <a:xfrm>
              <a:off x="3072" y="3168"/>
              <a:ext cx="0" cy="576"/>
            </a:xfrm>
            <a:prstGeom prst="straightConnector1">
              <a:avLst/>
            </a:prstGeom>
            <a:noFill/>
            <a:ln cap="flat" cmpd="sng" w="9525">
              <a:solidFill>
                <a:schemeClr val="dk1"/>
              </a:solidFill>
              <a:prstDash val="solid"/>
              <a:round/>
              <a:headEnd len="med" w="med" type="none"/>
              <a:tailEnd len="med" w="med" type="none"/>
            </a:ln>
          </p:spPr>
        </p:cxnSp>
        <p:cxnSp>
          <p:nvCxnSpPr>
            <p:cNvPr id="1728" name="Google Shape;1728;p16"/>
            <p:cNvCxnSpPr/>
            <p:nvPr/>
          </p:nvCxnSpPr>
          <p:spPr>
            <a:xfrm>
              <a:off x="3216" y="3168"/>
              <a:ext cx="0" cy="576"/>
            </a:xfrm>
            <a:prstGeom prst="straightConnector1">
              <a:avLst/>
            </a:prstGeom>
            <a:noFill/>
            <a:ln cap="flat" cmpd="sng" w="9525">
              <a:solidFill>
                <a:schemeClr val="dk1"/>
              </a:solidFill>
              <a:prstDash val="solid"/>
              <a:round/>
              <a:headEnd len="med" w="med" type="none"/>
              <a:tailEnd len="med" w="med" type="none"/>
            </a:ln>
          </p:spPr>
        </p:cxnSp>
        <p:cxnSp>
          <p:nvCxnSpPr>
            <p:cNvPr id="1729" name="Google Shape;1729;p16"/>
            <p:cNvCxnSpPr/>
            <p:nvPr/>
          </p:nvCxnSpPr>
          <p:spPr>
            <a:xfrm>
              <a:off x="3360" y="3168"/>
              <a:ext cx="0" cy="576"/>
            </a:xfrm>
            <a:prstGeom prst="straightConnector1">
              <a:avLst/>
            </a:prstGeom>
            <a:noFill/>
            <a:ln cap="flat" cmpd="sng" w="9525">
              <a:solidFill>
                <a:schemeClr val="dk1"/>
              </a:solidFill>
              <a:prstDash val="solid"/>
              <a:round/>
              <a:headEnd len="med" w="med" type="none"/>
              <a:tailEnd len="med" w="med" type="none"/>
            </a:ln>
          </p:spPr>
        </p:cxnSp>
        <p:cxnSp>
          <p:nvCxnSpPr>
            <p:cNvPr id="1730" name="Google Shape;1730;p16"/>
            <p:cNvCxnSpPr/>
            <p:nvPr/>
          </p:nvCxnSpPr>
          <p:spPr>
            <a:xfrm>
              <a:off x="3504" y="3168"/>
              <a:ext cx="0" cy="576"/>
            </a:xfrm>
            <a:prstGeom prst="straightConnector1">
              <a:avLst/>
            </a:prstGeom>
            <a:noFill/>
            <a:ln cap="flat" cmpd="sng" w="9525">
              <a:solidFill>
                <a:schemeClr val="dk1"/>
              </a:solidFill>
              <a:prstDash val="solid"/>
              <a:round/>
              <a:headEnd len="med" w="med" type="none"/>
              <a:tailEnd len="med" w="med" type="none"/>
            </a:ln>
          </p:spPr>
        </p:cxnSp>
        <p:cxnSp>
          <p:nvCxnSpPr>
            <p:cNvPr id="1731" name="Google Shape;1731;p16"/>
            <p:cNvCxnSpPr/>
            <p:nvPr/>
          </p:nvCxnSpPr>
          <p:spPr>
            <a:xfrm>
              <a:off x="3648" y="3168"/>
              <a:ext cx="0" cy="576"/>
            </a:xfrm>
            <a:prstGeom prst="straightConnector1">
              <a:avLst/>
            </a:prstGeom>
            <a:noFill/>
            <a:ln cap="flat" cmpd="sng" w="9525">
              <a:solidFill>
                <a:schemeClr val="dk1"/>
              </a:solidFill>
              <a:prstDash val="solid"/>
              <a:round/>
              <a:headEnd len="med" w="med" type="none"/>
              <a:tailEnd len="med" w="med" type="none"/>
            </a:ln>
          </p:spPr>
        </p:cxnSp>
        <p:cxnSp>
          <p:nvCxnSpPr>
            <p:cNvPr id="1732" name="Google Shape;1732;p16"/>
            <p:cNvCxnSpPr/>
            <p:nvPr/>
          </p:nvCxnSpPr>
          <p:spPr>
            <a:xfrm>
              <a:off x="3792" y="3168"/>
              <a:ext cx="0" cy="576"/>
            </a:xfrm>
            <a:prstGeom prst="straightConnector1">
              <a:avLst/>
            </a:prstGeom>
            <a:noFill/>
            <a:ln cap="flat" cmpd="sng" w="9525">
              <a:solidFill>
                <a:schemeClr val="dk1"/>
              </a:solidFill>
              <a:prstDash val="solid"/>
              <a:round/>
              <a:headEnd len="med" w="med" type="none"/>
              <a:tailEnd len="med" w="med" type="none"/>
            </a:ln>
          </p:spPr>
        </p:cxnSp>
        <p:cxnSp>
          <p:nvCxnSpPr>
            <p:cNvPr id="1733" name="Google Shape;1733;p16"/>
            <p:cNvCxnSpPr/>
            <p:nvPr/>
          </p:nvCxnSpPr>
          <p:spPr>
            <a:xfrm>
              <a:off x="3936" y="3168"/>
              <a:ext cx="0" cy="576"/>
            </a:xfrm>
            <a:prstGeom prst="straightConnector1">
              <a:avLst/>
            </a:prstGeom>
            <a:noFill/>
            <a:ln cap="flat" cmpd="sng" w="9525">
              <a:solidFill>
                <a:schemeClr val="dk1"/>
              </a:solidFill>
              <a:prstDash val="solid"/>
              <a:round/>
              <a:headEnd len="med" w="med" type="none"/>
              <a:tailEnd len="med" w="med" type="none"/>
            </a:ln>
          </p:spPr>
        </p:cxnSp>
        <p:cxnSp>
          <p:nvCxnSpPr>
            <p:cNvPr id="1734" name="Google Shape;1734;p16"/>
            <p:cNvCxnSpPr/>
            <p:nvPr/>
          </p:nvCxnSpPr>
          <p:spPr>
            <a:xfrm>
              <a:off x="4080" y="3168"/>
              <a:ext cx="0" cy="576"/>
            </a:xfrm>
            <a:prstGeom prst="straightConnector1">
              <a:avLst/>
            </a:prstGeom>
            <a:noFill/>
            <a:ln cap="flat" cmpd="sng" w="9525">
              <a:solidFill>
                <a:schemeClr val="dk1"/>
              </a:solidFill>
              <a:prstDash val="solid"/>
              <a:round/>
              <a:headEnd len="med" w="med" type="none"/>
              <a:tailEnd len="med" w="med" type="none"/>
            </a:ln>
          </p:spPr>
        </p:cxnSp>
        <p:cxnSp>
          <p:nvCxnSpPr>
            <p:cNvPr id="1735" name="Google Shape;1735;p16"/>
            <p:cNvCxnSpPr/>
            <p:nvPr/>
          </p:nvCxnSpPr>
          <p:spPr>
            <a:xfrm>
              <a:off x="4224" y="3168"/>
              <a:ext cx="0" cy="576"/>
            </a:xfrm>
            <a:prstGeom prst="straightConnector1">
              <a:avLst/>
            </a:prstGeom>
            <a:noFill/>
            <a:ln cap="flat" cmpd="sng" w="9525">
              <a:solidFill>
                <a:schemeClr val="dk1"/>
              </a:solidFill>
              <a:prstDash val="solid"/>
              <a:round/>
              <a:headEnd len="med" w="med" type="none"/>
              <a:tailEnd len="med" w="med" type="none"/>
            </a:ln>
          </p:spPr>
        </p:cxnSp>
        <p:cxnSp>
          <p:nvCxnSpPr>
            <p:cNvPr id="1736" name="Google Shape;1736;p16"/>
            <p:cNvCxnSpPr/>
            <p:nvPr/>
          </p:nvCxnSpPr>
          <p:spPr>
            <a:xfrm>
              <a:off x="4368" y="3168"/>
              <a:ext cx="0" cy="576"/>
            </a:xfrm>
            <a:prstGeom prst="straightConnector1">
              <a:avLst/>
            </a:prstGeom>
            <a:noFill/>
            <a:ln cap="flat" cmpd="sng" w="9525">
              <a:solidFill>
                <a:schemeClr val="dk1"/>
              </a:solidFill>
              <a:prstDash val="solid"/>
              <a:round/>
              <a:headEnd len="med" w="med" type="none"/>
              <a:tailEnd len="med" w="med" type="none"/>
            </a:ln>
          </p:spPr>
        </p:cxnSp>
        <p:cxnSp>
          <p:nvCxnSpPr>
            <p:cNvPr id="1737" name="Google Shape;1737;p16"/>
            <p:cNvCxnSpPr/>
            <p:nvPr/>
          </p:nvCxnSpPr>
          <p:spPr>
            <a:xfrm>
              <a:off x="4512" y="3168"/>
              <a:ext cx="0" cy="576"/>
            </a:xfrm>
            <a:prstGeom prst="straightConnector1">
              <a:avLst/>
            </a:prstGeom>
            <a:noFill/>
            <a:ln cap="flat" cmpd="sng" w="9525">
              <a:solidFill>
                <a:schemeClr val="dk1"/>
              </a:solidFill>
              <a:prstDash val="solid"/>
              <a:round/>
              <a:headEnd len="med" w="med" type="none"/>
              <a:tailEnd len="med" w="med" type="none"/>
            </a:ln>
          </p:spPr>
        </p:cxnSp>
      </p:grpSp>
      <p:grpSp>
        <p:nvGrpSpPr>
          <p:cNvPr id="1738" name="Google Shape;1738;p16"/>
          <p:cNvGrpSpPr/>
          <p:nvPr/>
        </p:nvGrpSpPr>
        <p:grpSpPr>
          <a:xfrm>
            <a:off x="4267200" y="2628900"/>
            <a:ext cx="4572000" cy="685800"/>
            <a:chOff x="1776" y="1656"/>
            <a:chExt cx="2880" cy="432"/>
          </a:xfrm>
        </p:grpSpPr>
        <p:cxnSp>
          <p:nvCxnSpPr>
            <p:cNvPr id="1739" name="Google Shape;1739;p16"/>
            <p:cNvCxnSpPr/>
            <p:nvPr/>
          </p:nvCxnSpPr>
          <p:spPr>
            <a:xfrm>
              <a:off x="1776" y="1656"/>
              <a:ext cx="2880" cy="0"/>
            </a:xfrm>
            <a:prstGeom prst="straightConnector1">
              <a:avLst/>
            </a:prstGeom>
            <a:noFill/>
            <a:ln cap="flat" cmpd="sng" w="9525">
              <a:solidFill>
                <a:schemeClr val="dk1"/>
              </a:solidFill>
              <a:prstDash val="dash"/>
              <a:round/>
              <a:headEnd len="med" w="med" type="none"/>
              <a:tailEnd len="med" w="med" type="none"/>
            </a:ln>
          </p:spPr>
        </p:cxnSp>
        <p:cxnSp>
          <p:nvCxnSpPr>
            <p:cNvPr id="1740" name="Google Shape;1740;p16"/>
            <p:cNvCxnSpPr/>
            <p:nvPr/>
          </p:nvCxnSpPr>
          <p:spPr>
            <a:xfrm>
              <a:off x="1776" y="1800"/>
              <a:ext cx="2880" cy="0"/>
            </a:xfrm>
            <a:prstGeom prst="straightConnector1">
              <a:avLst/>
            </a:prstGeom>
            <a:noFill/>
            <a:ln cap="flat" cmpd="sng" w="9525">
              <a:solidFill>
                <a:schemeClr val="dk1"/>
              </a:solidFill>
              <a:prstDash val="dash"/>
              <a:round/>
              <a:headEnd len="med" w="med" type="none"/>
              <a:tailEnd len="med" w="med" type="none"/>
            </a:ln>
          </p:spPr>
        </p:cxnSp>
        <p:cxnSp>
          <p:nvCxnSpPr>
            <p:cNvPr id="1741" name="Google Shape;1741;p16"/>
            <p:cNvCxnSpPr/>
            <p:nvPr/>
          </p:nvCxnSpPr>
          <p:spPr>
            <a:xfrm>
              <a:off x="1776" y="1944"/>
              <a:ext cx="2880" cy="0"/>
            </a:xfrm>
            <a:prstGeom prst="straightConnector1">
              <a:avLst/>
            </a:prstGeom>
            <a:noFill/>
            <a:ln cap="flat" cmpd="sng" w="9525">
              <a:solidFill>
                <a:schemeClr val="dk1"/>
              </a:solidFill>
              <a:prstDash val="dash"/>
              <a:round/>
              <a:headEnd len="med" w="med" type="none"/>
              <a:tailEnd len="med" w="med" type="none"/>
            </a:ln>
          </p:spPr>
        </p:cxnSp>
        <p:cxnSp>
          <p:nvCxnSpPr>
            <p:cNvPr id="1742" name="Google Shape;1742;p16"/>
            <p:cNvCxnSpPr/>
            <p:nvPr/>
          </p:nvCxnSpPr>
          <p:spPr>
            <a:xfrm>
              <a:off x="1776" y="2088"/>
              <a:ext cx="2880" cy="0"/>
            </a:xfrm>
            <a:prstGeom prst="straightConnector1">
              <a:avLst/>
            </a:prstGeom>
            <a:noFill/>
            <a:ln cap="flat" cmpd="sng" w="9525">
              <a:solidFill>
                <a:schemeClr val="dk1"/>
              </a:solidFill>
              <a:prstDash val="dash"/>
              <a:round/>
              <a:headEnd len="med" w="med" type="none"/>
              <a:tailEnd len="med" w="med" type="none"/>
            </a:ln>
          </p:spPr>
        </p:cxnSp>
      </p:grpSp>
      <p:grpSp>
        <p:nvGrpSpPr>
          <p:cNvPr id="1743" name="Google Shape;1743;p16"/>
          <p:cNvGrpSpPr/>
          <p:nvPr/>
        </p:nvGrpSpPr>
        <p:grpSpPr>
          <a:xfrm>
            <a:off x="4381500" y="5029200"/>
            <a:ext cx="4343400" cy="914400"/>
            <a:chOff x="1848" y="3168"/>
            <a:chExt cx="2736" cy="576"/>
          </a:xfrm>
        </p:grpSpPr>
        <p:cxnSp>
          <p:nvCxnSpPr>
            <p:cNvPr id="1744" name="Google Shape;1744;p16"/>
            <p:cNvCxnSpPr/>
            <p:nvPr/>
          </p:nvCxnSpPr>
          <p:spPr>
            <a:xfrm>
              <a:off x="1848" y="3168"/>
              <a:ext cx="0" cy="576"/>
            </a:xfrm>
            <a:prstGeom prst="straightConnector1">
              <a:avLst/>
            </a:prstGeom>
            <a:noFill/>
            <a:ln cap="flat" cmpd="sng" w="9525">
              <a:solidFill>
                <a:schemeClr val="dk1"/>
              </a:solidFill>
              <a:prstDash val="dash"/>
              <a:round/>
              <a:headEnd len="med" w="med" type="none"/>
              <a:tailEnd len="med" w="med" type="none"/>
            </a:ln>
          </p:spPr>
        </p:cxnSp>
        <p:cxnSp>
          <p:nvCxnSpPr>
            <p:cNvPr id="1745" name="Google Shape;1745;p16"/>
            <p:cNvCxnSpPr/>
            <p:nvPr/>
          </p:nvCxnSpPr>
          <p:spPr>
            <a:xfrm>
              <a:off x="1992" y="3168"/>
              <a:ext cx="0" cy="576"/>
            </a:xfrm>
            <a:prstGeom prst="straightConnector1">
              <a:avLst/>
            </a:prstGeom>
            <a:noFill/>
            <a:ln cap="flat" cmpd="sng" w="9525">
              <a:solidFill>
                <a:schemeClr val="dk1"/>
              </a:solidFill>
              <a:prstDash val="dash"/>
              <a:round/>
              <a:headEnd len="med" w="med" type="none"/>
              <a:tailEnd len="med" w="med" type="none"/>
            </a:ln>
          </p:spPr>
        </p:cxnSp>
        <p:cxnSp>
          <p:nvCxnSpPr>
            <p:cNvPr id="1746" name="Google Shape;1746;p16"/>
            <p:cNvCxnSpPr/>
            <p:nvPr/>
          </p:nvCxnSpPr>
          <p:spPr>
            <a:xfrm>
              <a:off x="2136" y="3168"/>
              <a:ext cx="0" cy="576"/>
            </a:xfrm>
            <a:prstGeom prst="straightConnector1">
              <a:avLst/>
            </a:prstGeom>
            <a:noFill/>
            <a:ln cap="flat" cmpd="sng" w="9525">
              <a:solidFill>
                <a:schemeClr val="dk1"/>
              </a:solidFill>
              <a:prstDash val="dash"/>
              <a:round/>
              <a:headEnd len="med" w="med" type="none"/>
              <a:tailEnd len="med" w="med" type="none"/>
            </a:ln>
          </p:spPr>
        </p:cxnSp>
        <p:cxnSp>
          <p:nvCxnSpPr>
            <p:cNvPr id="1747" name="Google Shape;1747;p16"/>
            <p:cNvCxnSpPr/>
            <p:nvPr/>
          </p:nvCxnSpPr>
          <p:spPr>
            <a:xfrm>
              <a:off x="2280" y="3168"/>
              <a:ext cx="0" cy="576"/>
            </a:xfrm>
            <a:prstGeom prst="straightConnector1">
              <a:avLst/>
            </a:prstGeom>
            <a:noFill/>
            <a:ln cap="flat" cmpd="sng" w="9525">
              <a:solidFill>
                <a:schemeClr val="dk1"/>
              </a:solidFill>
              <a:prstDash val="dash"/>
              <a:round/>
              <a:headEnd len="med" w="med" type="none"/>
              <a:tailEnd len="med" w="med" type="none"/>
            </a:ln>
          </p:spPr>
        </p:cxnSp>
        <p:cxnSp>
          <p:nvCxnSpPr>
            <p:cNvPr id="1748" name="Google Shape;1748;p16"/>
            <p:cNvCxnSpPr/>
            <p:nvPr/>
          </p:nvCxnSpPr>
          <p:spPr>
            <a:xfrm>
              <a:off x="2424" y="3168"/>
              <a:ext cx="0" cy="576"/>
            </a:xfrm>
            <a:prstGeom prst="straightConnector1">
              <a:avLst/>
            </a:prstGeom>
            <a:noFill/>
            <a:ln cap="flat" cmpd="sng" w="9525">
              <a:solidFill>
                <a:schemeClr val="dk1"/>
              </a:solidFill>
              <a:prstDash val="dash"/>
              <a:round/>
              <a:headEnd len="med" w="med" type="none"/>
              <a:tailEnd len="med" w="med" type="none"/>
            </a:ln>
          </p:spPr>
        </p:cxnSp>
        <p:cxnSp>
          <p:nvCxnSpPr>
            <p:cNvPr id="1749" name="Google Shape;1749;p16"/>
            <p:cNvCxnSpPr/>
            <p:nvPr/>
          </p:nvCxnSpPr>
          <p:spPr>
            <a:xfrm>
              <a:off x="2568" y="3168"/>
              <a:ext cx="0" cy="576"/>
            </a:xfrm>
            <a:prstGeom prst="straightConnector1">
              <a:avLst/>
            </a:prstGeom>
            <a:noFill/>
            <a:ln cap="flat" cmpd="sng" w="9525">
              <a:solidFill>
                <a:schemeClr val="dk1"/>
              </a:solidFill>
              <a:prstDash val="dash"/>
              <a:round/>
              <a:headEnd len="med" w="med" type="none"/>
              <a:tailEnd len="med" w="med" type="none"/>
            </a:ln>
          </p:spPr>
        </p:cxnSp>
        <p:cxnSp>
          <p:nvCxnSpPr>
            <p:cNvPr id="1750" name="Google Shape;1750;p16"/>
            <p:cNvCxnSpPr/>
            <p:nvPr/>
          </p:nvCxnSpPr>
          <p:spPr>
            <a:xfrm>
              <a:off x="2712" y="3168"/>
              <a:ext cx="0" cy="576"/>
            </a:xfrm>
            <a:prstGeom prst="straightConnector1">
              <a:avLst/>
            </a:prstGeom>
            <a:noFill/>
            <a:ln cap="flat" cmpd="sng" w="9525">
              <a:solidFill>
                <a:schemeClr val="dk1"/>
              </a:solidFill>
              <a:prstDash val="dash"/>
              <a:round/>
              <a:headEnd len="med" w="med" type="none"/>
              <a:tailEnd len="med" w="med" type="none"/>
            </a:ln>
          </p:spPr>
        </p:cxnSp>
        <p:cxnSp>
          <p:nvCxnSpPr>
            <p:cNvPr id="1751" name="Google Shape;1751;p16"/>
            <p:cNvCxnSpPr/>
            <p:nvPr/>
          </p:nvCxnSpPr>
          <p:spPr>
            <a:xfrm>
              <a:off x="2856" y="3168"/>
              <a:ext cx="0" cy="576"/>
            </a:xfrm>
            <a:prstGeom prst="straightConnector1">
              <a:avLst/>
            </a:prstGeom>
            <a:noFill/>
            <a:ln cap="flat" cmpd="sng" w="9525">
              <a:solidFill>
                <a:schemeClr val="dk1"/>
              </a:solidFill>
              <a:prstDash val="dash"/>
              <a:round/>
              <a:headEnd len="med" w="med" type="none"/>
              <a:tailEnd len="med" w="med" type="none"/>
            </a:ln>
          </p:spPr>
        </p:cxnSp>
        <p:cxnSp>
          <p:nvCxnSpPr>
            <p:cNvPr id="1752" name="Google Shape;1752;p16"/>
            <p:cNvCxnSpPr/>
            <p:nvPr/>
          </p:nvCxnSpPr>
          <p:spPr>
            <a:xfrm>
              <a:off x="3000" y="3168"/>
              <a:ext cx="0" cy="576"/>
            </a:xfrm>
            <a:prstGeom prst="straightConnector1">
              <a:avLst/>
            </a:prstGeom>
            <a:noFill/>
            <a:ln cap="flat" cmpd="sng" w="9525">
              <a:solidFill>
                <a:schemeClr val="dk1"/>
              </a:solidFill>
              <a:prstDash val="dash"/>
              <a:round/>
              <a:headEnd len="med" w="med" type="none"/>
              <a:tailEnd len="med" w="med" type="none"/>
            </a:ln>
          </p:spPr>
        </p:cxnSp>
        <p:cxnSp>
          <p:nvCxnSpPr>
            <p:cNvPr id="1753" name="Google Shape;1753;p16"/>
            <p:cNvCxnSpPr/>
            <p:nvPr/>
          </p:nvCxnSpPr>
          <p:spPr>
            <a:xfrm>
              <a:off x="3144" y="3168"/>
              <a:ext cx="0" cy="576"/>
            </a:xfrm>
            <a:prstGeom prst="straightConnector1">
              <a:avLst/>
            </a:prstGeom>
            <a:noFill/>
            <a:ln cap="flat" cmpd="sng" w="9525">
              <a:solidFill>
                <a:schemeClr val="dk1"/>
              </a:solidFill>
              <a:prstDash val="dash"/>
              <a:round/>
              <a:headEnd len="med" w="med" type="none"/>
              <a:tailEnd len="med" w="med" type="none"/>
            </a:ln>
          </p:spPr>
        </p:cxnSp>
        <p:cxnSp>
          <p:nvCxnSpPr>
            <p:cNvPr id="1754" name="Google Shape;1754;p16"/>
            <p:cNvCxnSpPr/>
            <p:nvPr/>
          </p:nvCxnSpPr>
          <p:spPr>
            <a:xfrm>
              <a:off x="3288" y="3168"/>
              <a:ext cx="0" cy="576"/>
            </a:xfrm>
            <a:prstGeom prst="straightConnector1">
              <a:avLst/>
            </a:prstGeom>
            <a:noFill/>
            <a:ln cap="flat" cmpd="sng" w="9525">
              <a:solidFill>
                <a:schemeClr val="dk1"/>
              </a:solidFill>
              <a:prstDash val="dash"/>
              <a:round/>
              <a:headEnd len="med" w="med" type="none"/>
              <a:tailEnd len="med" w="med" type="none"/>
            </a:ln>
          </p:spPr>
        </p:cxnSp>
        <p:cxnSp>
          <p:nvCxnSpPr>
            <p:cNvPr id="1755" name="Google Shape;1755;p16"/>
            <p:cNvCxnSpPr/>
            <p:nvPr/>
          </p:nvCxnSpPr>
          <p:spPr>
            <a:xfrm>
              <a:off x="3432" y="3168"/>
              <a:ext cx="0" cy="576"/>
            </a:xfrm>
            <a:prstGeom prst="straightConnector1">
              <a:avLst/>
            </a:prstGeom>
            <a:noFill/>
            <a:ln cap="flat" cmpd="sng" w="9525">
              <a:solidFill>
                <a:schemeClr val="dk1"/>
              </a:solidFill>
              <a:prstDash val="dash"/>
              <a:round/>
              <a:headEnd len="med" w="med" type="none"/>
              <a:tailEnd len="med" w="med" type="none"/>
            </a:ln>
          </p:spPr>
        </p:cxnSp>
        <p:cxnSp>
          <p:nvCxnSpPr>
            <p:cNvPr id="1756" name="Google Shape;1756;p16"/>
            <p:cNvCxnSpPr/>
            <p:nvPr/>
          </p:nvCxnSpPr>
          <p:spPr>
            <a:xfrm>
              <a:off x="3576" y="3168"/>
              <a:ext cx="0" cy="576"/>
            </a:xfrm>
            <a:prstGeom prst="straightConnector1">
              <a:avLst/>
            </a:prstGeom>
            <a:noFill/>
            <a:ln cap="flat" cmpd="sng" w="9525">
              <a:solidFill>
                <a:schemeClr val="dk1"/>
              </a:solidFill>
              <a:prstDash val="dash"/>
              <a:round/>
              <a:headEnd len="med" w="med" type="none"/>
              <a:tailEnd len="med" w="med" type="none"/>
            </a:ln>
          </p:spPr>
        </p:cxnSp>
        <p:cxnSp>
          <p:nvCxnSpPr>
            <p:cNvPr id="1757" name="Google Shape;1757;p16"/>
            <p:cNvCxnSpPr/>
            <p:nvPr/>
          </p:nvCxnSpPr>
          <p:spPr>
            <a:xfrm>
              <a:off x="3720" y="3168"/>
              <a:ext cx="0" cy="576"/>
            </a:xfrm>
            <a:prstGeom prst="straightConnector1">
              <a:avLst/>
            </a:prstGeom>
            <a:noFill/>
            <a:ln cap="flat" cmpd="sng" w="9525">
              <a:solidFill>
                <a:schemeClr val="dk1"/>
              </a:solidFill>
              <a:prstDash val="dash"/>
              <a:round/>
              <a:headEnd len="med" w="med" type="none"/>
              <a:tailEnd len="med" w="med" type="none"/>
            </a:ln>
          </p:spPr>
        </p:cxnSp>
        <p:cxnSp>
          <p:nvCxnSpPr>
            <p:cNvPr id="1758" name="Google Shape;1758;p16"/>
            <p:cNvCxnSpPr/>
            <p:nvPr/>
          </p:nvCxnSpPr>
          <p:spPr>
            <a:xfrm>
              <a:off x="3864" y="3168"/>
              <a:ext cx="0" cy="576"/>
            </a:xfrm>
            <a:prstGeom prst="straightConnector1">
              <a:avLst/>
            </a:prstGeom>
            <a:noFill/>
            <a:ln cap="flat" cmpd="sng" w="9525">
              <a:solidFill>
                <a:schemeClr val="dk1"/>
              </a:solidFill>
              <a:prstDash val="dash"/>
              <a:round/>
              <a:headEnd len="med" w="med" type="none"/>
              <a:tailEnd len="med" w="med" type="none"/>
            </a:ln>
          </p:spPr>
        </p:cxnSp>
        <p:cxnSp>
          <p:nvCxnSpPr>
            <p:cNvPr id="1759" name="Google Shape;1759;p16"/>
            <p:cNvCxnSpPr/>
            <p:nvPr/>
          </p:nvCxnSpPr>
          <p:spPr>
            <a:xfrm>
              <a:off x="4008" y="3168"/>
              <a:ext cx="0" cy="576"/>
            </a:xfrm>
            <a:prstGeom prst="straightConnector1">
              <a:avLst/>
            </a:prstGeom>
            <a:noFill/>
            <a:ln cap="flat" cmpd="sng" w="9525">
              <a:solidFill>
                <a:schemeClr val="dk1"/>
              </a:solidFill>
              <a:prstDash val="dash"/>
              <a:round/>
              <a:headEnd len="med" w="med" type="none"/>
              <a:tailEnd len="med" w="med" type="none"/>
            </a:ln>
          </p:spPr>
        </p:cxnSp>
        <p:cxnSp>
          <p:nvCxnSpPr>
            <p:cNvPr id="1760" name="Google Shape;1760;p16"/>
            <p:cNvCxnSpPr/>
            <p:nvPr/>
          </p:nvCxnSpPr>
          <p:spPr>
            <a:xfrm>
              <a:off x="4152" y="3168"/>
              <a:ext cx="0" cy="576"/>
            </a:xfrm>
            <a:prstGeom prst="straightConnector1">
              <a:avLst/>
            </a:prstGeom>
            <a:noFill/>
            <a:ln cap="flat" cmpd="sng" w="9525">
              <a:solidFill>
                <a:schemeClr val="dk1"/>
              </a:solidFill>
              <a:prstDash val="dash"/>
              <a:round/>
              <a:headEnd len="med" w="med" type="none"/>
              <a:tailEnd len="med" w="med" type="none"/>
            </a:ln>
          </p:spPr>
        </p:cxnSp>
        <p:cxnSp>
          <p:nvCxnSpPr>
            <p:cNvPr id="1761" name="Google Shape;1761;p16"/>
            <p:cNvCxnSpPr/>
            <p:nvPr/>
          </p:nvCxnSpPr>
          <p:spPr>
            <a:xfrm>
              <a:off x="4296" y="3168"/>
              <a:ext cx="0" cy="576"/>
            </a:xfrm>
            <a:prstGeom prst="straightConnector1">
              <a:avLst/>
            </a:prstGeom>
            <a:noFill/>
            <a:ln cap="flat" cmpd="sng" w="9525">
              <a:solidFill>
                <a:schemeClr val="dk1"/>
              </a:solidFill>
              <a:prstDash val="dash"/>
              <a:round/>
              <a:headEnd len="med" w="med" type="none"/>
              <a:tailEnd len="med" w="med" type="none"/>
            </a:ln>
          </p:spPr>
        </p:cxnSp>
        <p:cxnSp>
          <p:nvCxnSpPr>
            <p:cNvPr id="1762" name="Google Shape;1762;p16"/>
            <p:cNvCxnSpPr/>
            <p:nvPr/>
          </p:nvCxnSpPr>
          <p:spPr>
            <a:xfrm>
              <a:off x="4440" y="3168"/>
              <a:ext cx="0" cy="576"/>
            </a:xfrm>
            <a:prstGeom prst="straightConnector1">
              <a:avLst/>
            </a:prstGeom>
            <a:noFill/>
            <a:ln cap="flat" cmpd="sng" w="9525">
              <a:solidFill>
                <a:schemeClr val="dk1"/>
              </a:solidFill>
              <a:prstDash val="dash"/>
              <a:round/>
              <a:headEnd len="med" w="med" type="none"/>
              <a:tailEnd len="med" w="med" type="none"/>
            </a:ln>
          </p:spPr>
        </p:cxnSp>
        <p:cxnSp>
          <p:nvCxnSpPr>
            <p:cNvPr id="1763" name="Google Shape;1763;p16"/>
            <p:cNvCxnSpPr/>
            <p:nvPr/>
          </p:nvCxnSpPr>
          <p:spPr>
            <a:xfrm>
              <a:off x="4584" y="3168"/>
              <a:ext cx="0" cy="576"/>
            </a:xfrm>
            <a:prstGeom prst="straightConnector1">
              <a:avLst/>
            </a:prstGeom>
            <a:noFill/>
            <a:ln cap="flat" cmpd="sng" w="9525">
              <a:solidFill>
                <a:schemeClr val="dk1"/>
              </a:solidFill>
              <a:prstDash val="dash"/>
              <a:round/>
              <a:headEnd len="med" w="med" type="none"/>
              <a:tailEnd len="med" w="med" type="none"/>
            </a:ln>
          </p:spPr>
        </p:cxnSp>
      </p:grpSp>
      <p:grpSp>
        <p:nvGrpSpPr>
          <p:cNvPr id="1764" name="Google Shape;1764;p16"/>
          <p:cNvGrpSpPr/>
          <p:nvPr/>
        </p:nvGrpSpPr>
        <p:grpSpPr>
          <a:xfrm>
            <a:off x="6892926" y="1257300"/>
            <a:ext cx="2709863" cy="865188"/>
            <a:chOff x="3477" y="216"/>
            <a:chExt cx="1707" cy="545"/>
          </a:xfrm>
        </p:grpSpPr>
        <p:grpSp>
          <p:nvGrpSpPr>
            <p:cNvPr id="1765" name="Google Shape;1765;p16"/>
            <p:cNvGrpSpPr/>
            <p:nvPr/>
          </p:nvGrpSpPr>
          <p:grpSpPr>
            <a:xfrm>
              <a:off x="3477" y="528"/>
              <a:ext cx="1707" cy="233"/>
              <a:chOff x="3477" y="288"/>
              <a:chExt cx="1707" cy="233"/>
            </a:xfrm>
          </p:grpSpPr>
          <p:sp>
            <p:nvSpPr>
              <p:cNvPr id="1766" name="Google Shape;1766;p16"/>
              <p:cNvSpPr txBox="1"/>
              <p:nvPr/>
            </p:nvSpPr>
            <p:spPr>
              <a:xfrm>
                <a:off x="3477" y="288"/>
                <a:ext cx="593"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 users</a:t>
                </a:r>
                <a:endParaRPr sz="1800">
                  <a:solidFill>
                    <a:schemeClr val="dk1"/>
                  </a:solidFill>
                  <a:latin typeface="Arial"/>
                  <a:ea typeface="Arial"/>
                  <a:cs typeface="Arial"/>
                  <a:sym typeface="Arial"/>
                </a:endParaRPr>
              </a:p>
            </p:txBody>
          </p:sp>
          <p:sp>
            <p:nvSpPr>
              <p:cNvPr id="1767" name="Google Shape;1767;p16"/>
              <p:cNvSpPr/>
              <p:nvPr/>
            </p:nvSpPr>
            <p:spPr>
              <a:xfrm>
                <a:off x="4464" y="352"/>
                <a:ext cx="144" cy="144"/>
              </a:xfrm>
              <a:prstGeom prst="rect">
                <a:avLst/>
              </a:prstGeom>
              <a:solidFill>
                <a:srgbClr val="3366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8" name="Google Shape;1768;p16"/>
              <p:cNvSpPr/>
              <p:nvPr/>
            </p:nvSpPr>
            <p:spPr>
              <a:xfrm>
                <a:off x="4656" y="352"/>
                <a:ext cx="144" cy="144"/>
              </a:xfrm>
              <a:prstGeom prst="rect">
                <a:avLst/>
              </a:prstGeom>
              <a:solidFill>
                <a:srgbClr val="99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9" name="Google Shape;1769;p16"/>
              <p:cNvSpPr/>
              <p:nvPr/>
            </p:nvSpPr>
            <p:spPr>
              <a:xfrm>
                <a:off x="4848" y="352"/>
                <a:ext cx="144" cy="144"/>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0" name="Google Shape;1770;p16"/>
              <p:cNvSpPr/>
              <p:nvPr/>
            </p:nvSpPr>
            <p:spPr>
              <a:xfrm>
                <a:off x="5040" y="352"/>
                <a:ext cx="144" cy="144"/>
              </a:xfrm>
              <a:prstGeom prst="rect">
                <a:avLst/>
              </a:prstGeom>
              <a:solidFill>
                <a:srgbClr val="FF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71" name="Google Shape;1771;p16"/>
            <p:cNvSpPr txBox="1"/>
            <p:nvPr/>
          </p:nvSpPr>
          <p:spPr>
            <a:xfrm>
              <a:off x="3480" y="216"/>
              <a:ext cx="722"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Example:</a:t>
              </a:r>
              <a:endParaRPr sz="1800">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4"/>
                                        </p:tgtEl>
                                        <p:attrNameLst>
                                          <p:attrName>style.visibility</p:attrName>
                                        </p:attrNameLst>
                                      </p:cBhvr>
                                      <p:to>
                                        <p:strVal val="visible"/>
                                      </p:to>
                                    </p:set>
                                    <p:animEffect filter="fade" transition="in">
                                      <p:cBhvr>
                                        <p:cTn dur="500"/>
                                        <p:tgtEl>
                                          <p:spTgt spid="17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4"/>
                                        </p:tgtEl>
                                        <p:attrNameLst>
                                          <p:attrName>style.visibility</p:attrName>
                                        </p:attrNameLst>
                                      </p:cBhvr>
                                      <p:to>
                                        <p:strVal val="visible"/>
                                      </p:to>
                                    </p:set>
                                    <p:animEffect filter="fade" transition="in">
                                      <p:cBhvr>
                                        <p:cTn dur="500"/>
                                        <p:tgtEl>
                                          <p:spTgt spid="17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9"/>
                                        </p:tgtEl>
                                        <p:attrNameLst>
                                          <p:attrName>style.visibility</p:attrName>
                                        </p:attrNameLst>
                                      </p:cBhvr>
                                      <p:to>
                                        <p:strVal val="visible"/>
                                      </p:to>
                                    </p:set>
                                    <p:animEffect filter="fade" transition="in">
                                      <p:cBhvr>
                                        <p:cTn dur="500"/>
                                        <p:tgtEl>
                                          <p:spTgt spid="167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80"/>
                                        </p:tgtEl>
                                        <p:attrNameLst>
                                          <p:attrName>style.visibility</p:attrName>
                                        </p:attrNameLst>
                                      </p:cBhvr>
                                      <p:to>
                                        <p:strVal val="visible"/>
                                      </p:to>
                                    </p:set>
                                    <p:animEffect filter="fade" transition="in">
                                      <p:cBhvr>
                                        <p:cTn dur="500"/>
                                        <p:tgtEl>
                                          <p:spTgt spid="168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81"/>
                                        </p:tgtEl>
                                        <p:attrNameLst>
                                          <p:attrName>style.visibility</p:attrName>
                                        </p:attrNameLst>
                                      </p:cBhvr>
                                      <p:to>
                                        <p:strVal val="visible"/>
                                      </p:to>
                                    </p:set>
                                    <p:animEffect filter="fade" transition="in">
                                      <p:cBhvr>
                                        <p:cTn dur="500"/>
                                        <p:tgtEl>
                                          <p:spTgt spid="168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682"/>
                                        </p:tgtEl>
                                        <p:attrNameLst>
                                          <p:attrName>style.visibility</p:attrName>
                                        </p:attrNameLst>
                                      </p:cBhvr>
                                      <p:to>
                                        <p:strVal val="visible"/>
                                      </p:to>
                                    </p:set>
                                    <p:animEffect filter="fade" transition="in">
                                      <p:cBhvr>
                                        <p:cTn dur="500"/>
                                        <p:tgtEl>
                                          <p:spTgt spid="16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8"/>
                                        </p:tgtEl>
                                        <p:attrNameLst>
                                          <p:attrName>style.visibility</p:attrName>
                                        </p:attrNameLst>
                                      </p:cBhvr>
                                      <p:to>
                                        <p:strVal val="visible"/>
                                      </p:to>
                                    </p:set>
                                    <p:animEffect filter="fade" transition="in">
                                      <p:cBhvr>
                                        <p:cTn dur="500"/>
                                        <p:tgtEl>
                                          <p:spTgt spid="17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0"/>
                                        </p:tgtEl>
                                        <p:attrNameLst>
                                          <p:attrName>style.visibility</p:attrName>
                                        </p:attrNameLst>
                                      </p:cBhvr>
                                      <p:to>
                                        <p:strVal val="visible"/>
                                      </p:to>
                                    </p:set>
                                    <p:animEffect filter="fade" transition="in">
                                      <p:cBhvr>
                                        <p:cTn dur="500"/>
                                        <p:tgtEl>
                                          <p:spTgt spid="169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96"/>
                                        </p:tgtEl>
                                        <p:attrNameLst>
                                          <p:attrName>style.visibility</p:attrName>
                                        </p:attrNameLst>
                                      </p:cBhvr>
                                      <p:to>
                                        <p:strVal val="visible"/>
                                      </p:to>
                                    </p:set>
                                    <p:animEffect filter="fade" transition="in">
                                      <p:cBhvr>
                                        <p:cTn dur="500"/>
                                        <p:tgtEl>
                                          <p:spTgt spid="169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02"/>
                                        </p:tgtEl>
                                        <p:attrNameLst>
                                          <p:attrName>style.visibility</p:attrName>
                                        </p:attrNameLst>
                                      </p:cBhvr>
                                      <p:to>
                                        <p:strVal val="visible"/>
                                      </p:to>
                                    </p:set>
                                    <p:animEffect filter="fade" transition="in">
                                      <p:cBhvr>
                                        <p:cTn dur="500"/>
                                        <p:tgtEl>
                                          <p:spTgt spid="170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708"/>
                                        </p:tgtEl>
                                        <p:attrNameLst>
                                          <p:attrName>style.visibility</p:attrName>
                                        </p:attrNameLst>
                                      </p:cBhvr>
                                      <p:to>
                                        <p:strVal val="visible"/>
                                      </p:to>
                                    </p:set>
                                    <p:animEffect filter="fade" transition="in">
                                      <p:cBhvr>
                                        <p:cTn dur="500"/>
                                        <p:tgtEl>
                                          <p:spTgt spid="17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8"/>
                                        </p:tgtEl>
                                        <p:attrNameLst>
                                          <p:attrName>style.visibility</p:attrName>
                                        </p:attrNameLst>
                                      </p:cBhvr>
                                      <p:to>
                                        <p:strVal val="visible"/>
                                      </p:to>
                                    </p:set>
                                    <p:animEffect filter="fade" transition="in">
                                      <p:cBhvr>
                                        <p:cTn dur="500"/>
                                        <p:tgtEl>
                                          <p:spTgt spid="17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3"/>
                                        </p:tgtEl>
                                        <p:attrNameLst>
                                          <p:attrName>style.visibility</p:attrName>
                                        </p:attrNameLst>
                                      </p:cBhvr>
                                      <p:to>
                                        <p:strVal val="visible"/>
                                      </p:to>
                                    </p:set>
                                    <p:animEffect filter="fade" transition="in">
                                      <p:cBhvr>
                                        <p:cTn dur="500"/>
                                        <p:tgtEl>
                                          <p:spTgt spid="17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6" name="Shape 1776"/>
        <p:cNvGrpSpPr/>
        <p:nvPr/>
      </p:nvGrpSpPr>
      <p:grpSpPr>
        <a:xfrm>
          <a:off x="0" y="0"/>
          <a:ext cx="0" cy="0"/>
          <a:chOff x="0" y="0"/>
          <a:chExt cx="0" cy="0"/>
        </a:xfrm>
      </p:grpSpPr>
      <p:sp>
        <p:nvSpPr>
          <p:cNvPr id="1777" name="Google Shape;177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slide:</a:t>
            </a:r>
            <a:endParaRPr/>
          </a:p>
        </p:txBody>
      </p:sp>
      <p:sp>
        <p:nvSpPr>
          <p:cNvPr id="1778" name="Google Shape;177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400"/>
              <a:buFont typeface="Noto Sans Symbols"/>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1779" name="Google Shape;177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Network Core: Packet Switching</a:t>
            </a:r>
            <a:endParaRPr/>
          </a:p>
        </p:txBody>
      </p:sp>
      <p:sp>
        <p:nvSpPr>
          <p:cNvPr id="1780" name="Google Shape;1780;p17"/>
          <p:cNvSpPr txBox="1"/>
          <p:nvPr>
            <p:ph idx="1" type="body"/>
          </p:nvPr>
        </p:nvSpPr>
        <p:spPr>
          <a:xfrm>
            <a:off x="2057400" y="3390900"/>
            <a:ext cx="8343900" cy="31115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FF0000"/>
              </a:buClr>
              <a:buSzPts val="2400"/>
              <a:buFont typeface="Noto Sans Symbols"/>
              <a:buNone/>
            </a:pPr>
            <a:r>
              <a:rPr lang="en-US" sz="2400">
                <a:solidFill>
                  <a:srgbClr val="FF0000"/>
                </a:solidFill>
              </a:rPr>
              <a:t>each end-to-end data stream is divided into </a:t>
            </a:r>
            <a:r>
              <a:rPr i="1" lang="en-US" sz="2400">
                <a:solidFill>
                  <a:srgbClr val="FF0000"/>
                </a:solidFill>
              </a:rPr>
              <a:t>packets</a:t>
            </a:r>
            <a:endParaRPr sz="2000"/>
          </a:p>
          <a:p>
            <a:pPr indent="-228600" lvl="0" marL="228600" rtl="0" algn="l">
              <a:lnSpc>
                <a:spcPct val="90000"/>
              </a:lnSpc>
              <a:spcBef>
                <a:spcPts val="1000"/>
              </a:spcBef>
              <a:spcAft>
                <a:spcPts val="0"/>
              </a:spcAft>
              <a:buClr>
                <a:schemeClr val="dk1"/>
              </a:buClr>
              <a:buSzPts val="2400"/>
              <a:buChar char="•"/>
            </a:pPr>
            <a:r>
              <a:rPr lang="en-US" sz="2400"/>
              <a:t>no dedication/reservation: all streams </a:t>
            </a:r>
            <a:r>
              <a:rPr i="1" lang="en-US" sz="2400"/>
              <a:t>share</a:t>
            </a:r>
            <a:r>
              <a:rPr lang="en-US" sz="2400"/>
              <a:t> resources</a:t>
            </a:r>
            <a:r>
              <a:rPr lang="en-US" sz="2000"/>
              <a:t> </a:t>
            </a:r>
            <a:endParaRPr/>
          </a:p>
          <a:p>
            <a:pPr indent="-228600" lvl="0" marL="228600" rtl="0" algn="l">
              <a:lnSpc>
                <a:spcPct val="90000"/>
              </a:lnSpc>
              <a:spcBef>
                <a:spcPts val="1000"/>
              </a:spcBef>
              <a:spcAft>
                <a:spcPts val="0"/>
              </a:spcAft>
              <a:buClr>
                <a:schemeClr val="dk1"/>
              </a:buClr>
              <a:buSzPts val="2400"/>
              <a:buChar char="•"/>
            </a:pPr>
            <a:r>
              <a:rPr lang="en-US" sz="2400"/>
              <a:t>no setup is required</a:t>
            </a:r>
            <a:endParaRPr/>
          </a:p>
          <a:p>
            <a:pPr indent="-228600" lvl="0" marL="228600" rtl="0" algn="l">
              <a:lnSpc>
                <a:spcPct val="90000"/>
              </a:lnSpc>
              <a:spcBef>
                <a:spcPts val="1000"/>
              </a:spcBef>
              <a:spcAft>
                <a:spcPts val="0"/>
              </a:spcAft>
              <a:buClr>
                <a:schemeClr val="dk1"/>
              </a:buClr>
              <a:buSzPts val="2400"/>
              <a:buChar char="•"/>
            </a:pPr>
            <a:r>
              <a:rPr lang="en-US" sz="2400"/>
              <a:t>resources used as needed</a:t>
            </a:r>
            <a:endParaRPr/>
          </a:p>
          <a:p>
            <a:pPr indent="-228600" lvl="0" marL="228600" rtl="0" algn="l">
              <a:lnSpc>
                <a:spcPct val="90000"/>
              </a:lnSpc>
              <a:spcBef>
                <a:spcPts val="1000"/>
              </a:spcBef>
              <a:spcAft>
                <a:spcPts val="0"/>
              </a:spcAft>
              <a:buClr>
                <a:schemeClr val="dk1"/>
              </a:buClr>
              <a:buSzPts val="2400"/>
              <a:buChar char="•"/>
            </a:pPr>
            <a:r>
              <a:rPr lang="en-US" sz="2400"/>
              <a:t>each packet uses full link bandwidth </a:t>
            </a:r>
            <a:endParaRPr/>
          </a:p>
          <a:p>
            <a:pPr indent="-228600" lvl="0" marL="228600" rtl="0" algn="l">
              <a:lnSpc>
                <a:spcPct val="90000"/>
              </a:lnSpc>
              <a:spcBef>
                <a:spcPts val="1000"/>
              </a:spcBef>
              <a:spcAft>
                <a:spcPts val="0"/>
              </a:spcAft>
              <a:buClr>
                <a:schemeClr val="dk1"/>
              </a:buClr>
              <a:buSzPts val="2400"/>
              <a:buChar char="•"/>
            </a:pPr>
            <a:r>
              <a:rPr lang="en-US" sz="2400"/>
              <a:t>aggregate resource demand can exceed capacity</a:t>
            </a:r>
            <a:endParaRPr/>
          </a:p>
          <a:p>
            <a:pPr indent="-228600" lvl="0" marL="228600" rtl="0" algn="l">
              <a:lnSpc>
                <a:spcPct val="90000"/>
              </a:lnSpc>
              <a:spcBef>
                <a:spcPts val="1000"/>
              </a:spcBef>
              <a:spcAft>
                <a:spcPts val="0"/>
              </a:spcAft>
              <a:buClr>
                <a:schemeClr val="dk1"/>
              </a:buClr>
              <a:buSzPts val="2400"/>
              <a:buChar char="•"/>
            </a:pPr>
            <a:r>
              <a:rPr lang="en-US" sz="2400"/>
              <a:t>no guarantee</a:t>
            </a:r>
            <a:endParaRPr/>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a:p>
            <a:pPr indent="-101600" lvl="0" marL="228600" rtl="0" algn="l">
              <a:lnSpc>
                <a:spcPct val="90000"/>
              </a:lnSpc>
              <a:spcBef>
                <a:spcPts val="1000"/>
              </a:spcBef>
              <a:spcAft>
                <a:spcPts val="0"/>
              </a:spcAft>
              <a:buClr>
                <a:schemeClr val="dk1"/>
              </a:buClr>
              <a:buSzPts val="2000"/>
              <a:buNone/>
            </a:pPr>
            <a:r>
              <a:t/>
            </a:r>
            <a:endParaRPr sz="2000"/>
          </a:p>
        </p:txBody>
      </p:sp>
      <p:graphicFrame>
        <p:nvGraphicFramePr>
          <p:cNvPr id="1781" name="Google Shape;1781;p17"/>
          <p:cNvGraphicFramePr/>
          <p:nvPr/>
        </p:nvGraphicFramePr>
        <p:xfrm>
          <a:off x="3248026" y="2470150"/>
          <a:ext cx="646113" cy="533400"/>
        </p:xfrm>
        <a:graphic>
          <a:graphicData uri="http://schemas.openxmlformats.org/presentationml/2006/ole">
            <mc:AlternateContent>
              <mc:Choice Requires="v">
                <p:oleObj r:id="rId4" imgH="533400" imgW="646113" progId="MS_ClipArt_Gallery.2" spid="_x0000_s1">
                  <p:embed/>
                </p:oleObj>
              </mc:Choice>
              <mc:Fallback>
                <p:oleObj r:id="rId5" imgH="533400" imgW="646113" progId="MS_ClipArt_Gallery.2">
                  <p:embed/>
                  <p:pic>
                    <p:nvPicPr>
                      <p:cNvPr id="1781" name="Google Shape;1781;p17"/>
                      <p:cNvPicPr preferRelativeResize="0"/>
                      <p:nvPr/>
                    </p:nvPicPr>
                    <p:blipFill rotWithShape="1">
                      <a:blip r:embed="rId6">
                        <a:alphaModFix/>
                      </a:blip>
                      <a:srcRect b="0" l="0" r="0" t="0"/>
                      <a:stretch/>
                    </p:blipFill>
                    <p:spPr>
                      <a:xfrm>
                        <a:off x="3248026" y="2470150"/>
                        <a:ext cx="646113" cy="533400"/>
                      </a:xfrm>
                      <a:prstGeom prst="rect">
                        <a:avLst/>
                      </a:prstGeom>
                      <a:noFill/>
                      <a:ln>
                        <a:noFill/>
                      </a:ln>
                    </p:spPr>
                  </p:pic>
                </p:oleObj>
              </mc:Fallback>
            </mc:AlternateContent>
          </a:graphicData>
        </a:graphic>
      </p:graphicFrame>
      <p:cxnSp>
        <p:nvCxnSpPr>
          <p:cNvPr id="1782" name="Google Shape;1782;p17"/>
          <p:cNvCxnSpPr/>
          <p:nvPr/>
        </p:nvCxnSpPr>
        <p:spPr>
          <a:xfrm>
            <a:off x="5583238" y="2303463"/>
            <a:ext cx="0" cy="228600"/>
          </a:xfrm>
          <a:prstGeom prst="straightConnector1">
            <a:avLst/>
          </a:prstGeom>
          <a:noFill/>
          <a:ln>
            <a:noFill/>
          </a:ln>
        </p:spPr>
      </p:cxnSp>
      <p:sp>
        <p:nvSpPr>
          <p:cNvPr id="1783" name="Google Shape;1783;p17"/>
          <p:cNvSpPr/>
          <p:nvPr/>
        </p:nvSpPr>
        <p:spPr>
          <a:xfrm>
            <a:off x="4365626" y="2333625"/>
            <a:ext cx="1198563" cy="369888"/>
          </a:xfrm>
          <a:prstGeom prst="ellipse">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784" name="Google Shape;1784;p17"/>
          <p:cNvSpPr/>
          <p:nvPr/>
        </p:nvSpPr>
        <p:spPr>
          <a:xfrm>
            <a:off x="4365626" y="2265364"/>
            <a:ext cx="1198563" cy="263525"/>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785" name="Google Shape;1785;p17"/>
          <p:cNvSpPr/>
          <p:nvPr/>
        </p:nvSpPr>
        <p:spPr>
          <a:xfrm>
            <a:off x="4375151" y="2036763"/>
            <a:ext cx="1198563" cy="430212"/>
          </a:xfrm>
          <a:prstGeom prst="ellipse">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786" name="Google Shape;1786;p17"/>
          <p:cNvSpPr/>
          <p:nvPr/>
        </p:nvSpPr>
        <p:spPr>
          <a:xfrm>
            <a:off x="7461251" y="2352675"/>
            <a:ext cx="1198563" cy="369888"/>
          </a:xfrm>
          <a:prstGeom prst="ellipse">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787" name="Google Shape;1787;p17"/>
          <p:cNvCxnSpPr/>
          <p:nvPr/>
        </p:nvCxnSpPr>
        <p:spPr>
          <a:xfrm>
            <a:off x="7470775" y="2332038"/>
            <a:ext cx="0" cy="228600"/>
          </a:xfrm>
          <a:prstGeom prst="straightConnector1">
            <a:avLst/>
          </a:prstGeom>
          <a:noFill/>
          <a:ln cap="flat" cmpd="sng" w="12700">
            <a:solidFill>
              <a:schemeClr val="dk1"/>
            </a:solidFill>
            <a:prstDash val="solid"/>
            <a:round/>
            <a:headEnd len="med" w="med" type="none"/>
            <a:tailEnd len="med" w="med" type="none"/>
          </a:ln>
        </p:spPr>
      </p:cxnSp>
      <p:sp>
        <p:nvSpPr>
          <p:cNvPr id="1788" name="Google Shape;1788;p17"/>
          <p:cNvSpPr/>
          <p:nvPr/>
        </p:nvSpPr>
        <p:spPr>
          <a:xfrm>
            <a:off x="7470776" y="2293939"/>
            <a:ext cx="1198563" cy="263525"/>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789" name="Google Shape;1789;p17"/>
          <p:cNvSpPr/>
          <p:nvPr/>
        </p:nvSpPr>
        <p:spPr>
          <a:xfrm>
            <a:off x="7480301" y="2065338"/>
            <a:ext cx="1198563" cy="430212"/>
          </a:xfrm>
          <a:prstGeom prst="ellipse">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aphicFrame>
        <p:nvGraphicFramePr>
          <p:cNvPr id="1790" name="Google Shape;1790;p17"/>
          <p:cNvGraphicFramePr/>
          <p:nvPr/>
        </p:nvGraphicFramePr>
        <p:xfrm>
          <a:off x="9048751" y="1546225"/>
          <a:ext cx="646113" cy="533400"/>
        </p:xfrm>
        <a:graphic>
          <a:graphicData uri="http://schemas.openxmlformats.org/presentationml/2006/ole">
            <mc:AlternateContent>
              <mc:Choice Requires="v">
                <p:oleObj r:id="rId7" imgH="533400" imgW="646113" progId="MS_ClipArt_Gallery.2" spid="_x0000_s2">
                  <p:embed/>
                </p:oleObj>
              </mc:Choice>
              <mc:Fallback>
                <p:oleObj r:id="rId8" imgH="533400" imgW="646113" progId="MS_ClipArt_Gallery.2">
                  <p:embed/>
                  <p:pic>
                    <p:nvPicPr>
                      <p:cNvPr id="1790" name="Google Shape;1790;p17"/>
                      <p:cNvPicPr preferRelativeResize="0"/>
                      <p:nvPr/>
                    </p:nvPicPr>
                    <p:blipFill rotWithShape="1">
                      <a:blip r:embed="rId6">
                        <a:alphaModFix/>
                      </a:blip>
                      <a:srcRect b="0" l="0" r="0" t="0"/>
                      <a:stretch/>
                    </p:blipFill>
                    <p:spPr>
                      <a:xfrm>
                        <a:off x="9048751" y="1546225"/>
                        <a:ext cx="646113" cy="533400"/>
                      </a:xfrm>
                      <a:prstGeom prst="rect">
                        <a:avLst/>
                      </a:prstGeom>
                      <a:noFill/>
                      <a:ln>
                        <a:noFill/>
                      </a:ln>
                    </p:spPr>
                  </p:pic>
                </p:oleObj>
              </mc:Fallback>
            </mc:AlternateContent>
          </a:graphicData>
        </a:graphic>
      </p:graphicFrame>
      <p:graphicFrame>
        <p:nvGraphicFramePr>
          <p:cNvPr id="1791" name="Google Shape;1791;p17"/>
          <p:cNvGraphicFramePr/>
          <p:nvPr/>
        </p:nvGraphicFramePr>
        <p:xfrm>
          <a:off x="3009901" y="1565275"/>
          <a:ext cx="646113" cy="533400"/>
        </p:xfrm>
        <a:graphic>
          <a:graphicData uri="http://schemas.openxmlformats.org/presentationml/2006/ole">
            <mc:AlternateContent>
              <mc:Choice Requires="v">
                <p:oleObj r:id="rId9" imgH="533400" imgW="646113" progId="MS_ClipArt_Gallery.2" spid="_x0000_s3">
                  <p:embed/>
                </p:oleObj>
              </mc:Choice>
              <mc:Fallback>
                <p:oleObj r:id="rId10" imgH="533400" imgW="646113" progId="MS_ClipArt_Gallery.2">
                  <p:embed/>
                  <p:pic>
                    <p:nvPicPr>
                      <p:cNvPr id="1791" name="Google Shape;1791;p17"/>
                      <p:cNvPicPr preferRelativeResize="0"/>
                      <p:nvPr/>
                    </p:nvPicPr>
                    <p:blipFill rotWithShape="1">
                      <a:blip r:embed="rId6">
                        <a:alphaModFix/>
                      </a:blip>
                      <a:srcRect b="0" l="0" r="0" t="0"/>
                      <a:stretch/>
                    </p:blipFill>
                    <p:spPr>
                      <a:xfrm>
                        <a:off x="3009901" y="1565275"/>
                        <a:ext cx="646113" cy="533400"/>
                      </a:xfrm>
                      <a:prstGeom prst="rect">
                        <a:avLst/>
                      </a:prstGeom>
                      <a:noFill/>
                      <a:ln>
                        <a:noFill/>
                      </a:ln>
                    </p:spPr>
                  </p:pic>
                </p:oleObj>
              </mc:Fallback>
            </mc:AlternateContent>
          </a:graphicData>
        </a:graphic>
      </p:graphicFrame>
      <p:cxnSp>
        <p:nvCxnSpPr>
          <p:cNvPr id="1792" name="Google Shape;1792;p17"/>
          <p:cNvCxnSpPr/>
          <p:nvPr/>
        </p:nvCxnSpPr>
        <p:spPr>
          <a:xfrm>
            <a:off x="3635376" y="1971675"/>
            <a:ext cx="504825" cy="0"/>
          </a:xfrm>
          <a:prstGeom prst="straightConnector1">
            <a:avLst/>
          </a:prstGeom>
          <a:noFill/>
          <a:ln cap="flat" cmpd="sng" w="19050">
            <a:solidFill>
              <a:schemeClr val="dk1"/>
            </a:solidFill>
            <a:prstDash val="solid"/>
            <a:round/>
            <a:headEnd len="med" w="med" type="none"/>
            <a:tailEnd len="med" w="med" type="none"/>
          </a:ln>
        </p:spPr>
      </p:cxnSp>
      <p:cxnSp>
        <p:nvCxnSpPr>
          <p:cNvPr id="1793" name="Google Shape;1793;p17"/>
          <p:cNvCxnSpPr/>
          <p:nvPr/>
        </p:nvCxnSpPr>
        <p:spPr>
          <a:xfrm flipH="1" rot="10800000">
            <a:off x="3940176" y="2957513"/>
            <a:ext cx="195263" cy="4762"/>
          </a:xfrm>
          <a:prstGeom prst="straightConnector1">
            <a:avLst/>
          </a:prstGeom>
          <a:noFill/>
          <a:ln cap="flat" cmpd="sng" w="19050">
            <a:solidFill>
              <a:schemeClr val="dk1"/>
            </a:solidFill>
            <a:prstDash val="solid"/>
            <a:round/>
            <a:headEnd len="med" w="med" type="none"/>
            <a:tailEnd len="med" w="med" type="none"/>
          </a:ln>
        </p:spPr>
      </p:cxnSp>
      <p:cxnSp>
        <p:nvCxnSpPr>
          <p:cNvPr id="1794" name="Google Shape;1794;p17"/>
          <p:cNvCxnSpPr/>
          <p:nvPr/>
        </p:nvCxnSpPr>
        <p:spPr>
          <a:xfrm>
            <a:off x="5559426" y="2390776"/>
            <a:ext cx="1933575" cy="9525"/>
          </a:xfrm>
          <a:prstGeom prst="straightConnector1">
            <a:avLst/>
          </a:prstGeom>
          <a:noFill/>
          <a:ln cap="flat" cmpd="sng" w="19050">
            <a:solidFill>
              <a:schemeClr val="dk1"/>
            </a:solidFill>
            <a:prstDash val="solid"/>
            <a:round/>
            <a:headEnd len="med" w="med" type="none"/>
            <a:tailEnd len="med" w="med" type="none"/>
          </a:ln>
        </p:spPr>
      </p:cxnSp>
      <p:cxnSp>
        <p:nvCxnSpPr>
          <p:cNvPr id="1795" name="Google Shape;1795;p17"/>
          <p:cNvCxnSpPr/>
          <p:nvPr/>
        </p:nvCxnSpPr>
        <p:spPr>
          <a:xfrm flipH="1" rot="10800000">
            <a:off x="8636001" y="1952625"/>
            <a:ext cx="504825" cy="266700"/>
          </a:xfrm>
          <a:prstGeom prst="straightConnector1">
            <a:avLst/>
          </a:prstGeom>
          <a:noFill/>
          <a:ln cap="flat" cmpd="sng" w="19050">
            <a:solidFill>
              <a:schemeClr val="dk1"/>
            </a:solidFill>
            <a:prstDash val="solid"/>
            <a:round/>
            <a:headEnd len="med" w="med" type="none"/>
            <a:tailEnd len="med" w="med" type="none"/>
          </a:ln>
        </p:spPr>
      </p:cxnSp>
      <p:cxnSp>
        <p:nvCxnSpPr>
          <p:cNvPr id="1796" name="Google Shape;1796;p17"/>
          <p:cNvCxnSpPr/>
          <p:nvPr/>
        </p:nvCxnSpPr>
        <p:spPr>
          <a:xfrm>
            <a:off x="4140200" y="1962151"/>
            <a:ext cx="0" cy="1000125"/>
          </a:xfrm>
          <a:prstGeom prst="straightConnector1">
            <a:avLst/>
          </a:prstGeom>
          <a:noFill/>
          <a:ln cap="flat" cmpd="sng" w="19050">
            <a:solidFill>
              <a:schemeClr val="dk1"/>
            </a:solidFill>
            <a:prstDash val="solid"/>
            <a:round/>
            <a:headEnd len="med" w="med" type="none"/>
            <a:tailEnd len="med" w="med" type="none"/>
          </a:ln>
        </p:spPr>
      </p:cxnSp>
      <p:cxnSp>
        <p:nvCxnSpPr>
          <p:cNvPr id="1797" name="Google Shape;1797;p17"/>
          <p:cNvCxnSpPr/>
          <p:nvPr/>
        </p:nvCxnSpPr>
        <p:spPr>
          <a:xfrm>
            <a:off x="4149726" y="2395538"/>
            <a:ext cx="200025" cy="0"/>
          </a:xfrm>
          <a:prstGeom prst="straightConnector1">
            <a:avLst/>
          </a:prstGeom>
          <a:noFill/>
          <a:ln cap="flat" cmpd="sng" w="19050">
            <a:solidFill>
              <a:schemeClr val="dk1"/>
            </a:solidFill>
            <a:prstDash val="solid"/>
            <a:round/>
            <a:headEnd len="med" w="med" type="none"/>
            <a:tailEnd len="med" w="med" type="none"/>
          </a:ln>
        </p:spPr>
      </p:cxnSp>
      <p:sp>
        <p:nvSpPr>
          <p:cNvPr id="1798" name="Google Shape;1798;p17"/>
          <p:cNvSpPr/>
          <p:nvPr/>
        </p:nvSpPr>
        <p:spPr>
          <a:xfrm>
            <a:off x="5592764" y="2185989"/>
            <a:ext cx="147637" cy="2000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799" name="Google Shape;1799;p17"/>
          <p:cNvSpPr/>
          <p:nvPr/>
        </p:nvSpPr>
        <p:spPr>
          <a:xfrm>
            <a:off x="5754689" y="2185989"/>
            <a:ext cx="147637" cy="200025"/>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00" name="Google Shape;1800;p17"/>
          <p:cNvSpPr/>
          <p:nvPr/>
        </p:nvSpPr>
        <p:spPr>
          <a:xfrm>
            <a:off x="5916614" y="2185989"/>
            <a:ext cx="147637" cy="2000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01" name="Google Shape;1801;p17"/>
          <p:cNvSpPr/>
          <p:nvPr/>
        </p:nvSpPr>
        <p:spPr>
          <a:xfrm>
            <a:off x="6078539" y="2185989"/>
            <a:ext cx="147637" cy="2000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02" name="Google Shape;1802;p17"/>
          <p:cNvSpPr/>
          <p:nvPr/>
        </p:nvSpPr>
        <p:spPr>
          <a:xfrm>
            <a:off x="6240464" y="2185989"/>
            <a:ext cx="147637" cy="200025"/>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03" name="Google Shape;1803;p17"/>
          <p:cNvSpPr/>
          <p:nvPr/>
        </p:nvSpPr>
        <p:spPr>
          <a:xfrm>
            <a:off x="6611939" y="2185989"/>
            <a:ext cx="147637" cy="200025"/>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04" name="Google Shape;1804;p17"/>
          <p:cNvSpPr/>
          <p:nvPr/>
        </p:nvSpPr>
        <p:spPr>
          <a:xfrm>
            <a:off x="7050089" y="2181226"/>
            <a:ext cx="147637" cy="2000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805" name="Google Shape;1805;p17"/>
          <p:cNvGrpSpPr/>
          <p:nvPr/>
        </p:nvGrpSpPr>
        <p:grpSpPr>
          <a:xfrm>
            <a:off x="4902201" y="2262189"/>
            <a:ext cx="633413" cy="200025"/>
            <a:chOff x="1800" y="1425"/>
            <a:chExt cx="399" cy="126"/>
          </a:xfrm>
        </p:grpSpPr>
        <p:sp>
          <p:nvSpPr>
            <p:cNvPr id="1806" name="Google Shape;1806;p17"/>
            <p:cNvSpPr/>
            <p:nvPr/>
          </p:nvSpPr>
          <p:spPr>
            <a:xfrm>
              <a:off x="1800" y="1425"/>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07" name="Google Shape;1807;p17"/>
            <p:cNvSpPr/>
            <p:nvPr/>
          </p:nvSpPr>
          <p:spPr>
            <a:xfrm>
              <a:off x="1902" y="1425"/>
              <a:ext cx="93" cy="12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08" name="Google Shape;1808;p17"/>
            <p:cNvSpPr/>
            <p:nvPr/>
          </p:nvSpPr>
          <p:spPr>
            <a:xfrm>
              <a:off x="2004" y="1425"/>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09" name="Google Shape;1809;p17"/>
            <p:cNvSpPr/>
            <p:nvPr/>
          </p:nvSpPr>
          <p:spPr>
            <a:xfrm>
              <a:off x="2106" y="1425"/>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sp>
        <p:nvSpPr>
          <p:cNvPr id="1810" name="Google Shape;1810;p17"/>
          <p:cNvSpPr/>
          <p:nvPr/>
        </p:nvSpPr>
        <p:spPr>
          <a:xfrm>
            <a:off x="4173539" y="2162176"/>
            <a:ext cx="147637" cy="2000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11" name="Google Shape;1811;p17"/>
          <p:cNvSpPr/>
          <p:nvPr/>
        </p:nvSpPr>
        <p:spPr>
          <a:xfrm>
            <a:off x="3954464" y="2733676"/>
            <a:ext cx="147637" cy="200025"/>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812" name="Google Shape;1812;p17"/>
          <p:cNvCxnSpPr/>
          <p:nvPr/>
        </p:nvCxnSpPr>
        <p:spPr>
          <a:xfrm>
            <a:off x="4349750" y="2266951"/>
            <a:ext cx="242888" cy="4763"/>
          </a:xfrm>
          <a:prstGeom prst="straightConnector1">
            <a:avLst/>
          </a:prstGeom>
          <a:noFill/>
          <a:ln cap="flat" cmpd="sng" w="9525">
            <a:solidFill>
              <a:schemeClr val="dk1"/>
            </a:solidFill>
            <a:prstDash val="solid"/>
            <a:round/>
            <a:headEnd len="med" w="med" type="none"/>
            <a:tailEnd len="med" w="med" type="triangle"/>
          </a:ln>
        </p:spPr>
      </p:cxnSp>
      <p:cxnSp>
        <p:nvCxnSpPr>
          <p:cNvPr id="1813" name="Google Shape;1813;p17"/>
          <p:cNvCxnSpPr/>
          <p:nvPr/>
        </p:nvCxnSpPr>
        <p:spPr>
          <a:xfrm rot="10800000">
            <a:off x="4016375" y="2543176"/>
            <a:ext cx="0" cy="176213"/>
          </a:xfrm>
          <a:prstGeom prst="straightConnector1">
            <a:avLst/>
          </a:prstGeom>
          <a:noFill/>
          <a:ln cap="flat" cmpd="sng" w="9525">
            <a:solidFill>
              <a:schemeClr val="dk1"/>
            </a:solidFill>
            <a:prstDash val="solid"/>
            <a:round/>
            <a:headEnd len="med" w="med" type="none"/>
            <a:tailEnd len="med" w="med" type="triangle"/>
          </a:ln>
        </p:spPr>
      </p:cxnSp>
      <p:cxnSp>
        <p:nvCxnSpPr>
          <p:cNvPr id="1814" name="Google Shape;1814;p17"/>
          <p:cNvCxnSpPr/>
          <p:nvPr/>
        </p:nvCxnSpPr>
        <p:spPr>
          <a:xfrm>
            <a:off x="5973764" y="2076450"/>
            <a:ext cx="1062037" cy="0"/>
          </a:xfrm>
          <a:prstGeom prst="straightConnector1">
            <a:avLst/>
          </a:prstGeom>
          <a:noFill/>
          <a:ln cap="flat" cmpd="sng" w="9525">
            <a:solidFill>
              <a:schemeClr val="dk1"/>
            </a:solidFill>
            <a:prstDash val="solid"/>
            <a:round/>
            <a:headEnd len="med" w="med" type="none"/>
            <a:tailEnd len="med" w="med" type="triangle"/>
          </a:ln>
        </p:spPr>
      </p:cxnSp>
      <p:sp>
        <p:nvSpPr>
          <p:cNvPr id="1815" name="Google Shape;1815;p17"/>
          <p:cNvSpPr txBox="1"/>
          <p:nvPr/>
        </p:nvSpPr>
        <p:spPr>
          <a:xfrm>
            <a:off x="2657475" y="1589088"/>
            <a:ext cx="406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1"/>
              </a:buClr>
              <a:buSzPts val="2400"/>
              <a:buFont typeface="Noto Sans Symbols"/>
              <a:buNone/>
            </a:pPr>
            <a:r>
              <a:rPr lang="en-US" sz="2400">
                <a:solidFill>
                  <a:schemeClr val="accent1"/>
                </a:solidFill>
                <a:latin typeface="Comic Sans MS"/>
                <a:ea typeface="Comic Sans MS"/>
                <a:cs typeface="Comic Sans MS"/>
                <a:sym typeface="Comic Sans MS"/>
              </a:rPr>
              <a:t>A</a:t>
            </a:r>
            <a:endParaRPr sz="2400">
              <a:solidFill>
                <a:schemeClr val="accent1"/>
              </a:solidFill>
              <a:latin typeface="Times New Roman"/>
              <a:ea typeface="Times New Roman"/>
              <a:cs typeface="Times New Roman"/>
              <a:sym typeface="Times New Roman"/>
            </a:endParaRPr>
          </a:p>
        </p:txBody>
      </p:sp>
      <p:sp>
        <p:nvSpPr>
          <p:cNvPr id="1816" name="Google Shape;1816;p17"/>
          <p:cNvSpPr txBox="1"/>
          <p:nvPr/>
        </p:nvSpPr>
        <p:spPr>
          <a:xfrm>
            <a:off x="2933700" y="2608263"/>
            <a:ext cx="3762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2400"/>
              <a:buFont typeface="Noto Sans Symbols"/>
              <a:buNone/>
            </a:pPr>
            <a:r>
              <a:rPr lang="en-US" sz="2400">
                <a:solidFill>
                  <a:schemeClr val="accent2"/>
                </a:solidFill>
                <a:latin typeface="Comic Sans MS"/>
                <a:ea typeface="Comic Sans MS"/>
                <a:cs typeface="Comic Sans MS"/>
                <a:sym typeface="Comic Sans MS"/>
              </a:rPr>
              <a:t>B</a:t>
            </a:r>
            <a:endParaRPr sz="2400">
              <a:solidFill>
                <a:schemeClr val="accent1"/>
              </a:solidFill>
              <a:latin typeface="Times New Roman"/>
              <a:ea typeface="Times New Roman"/>
              <a:cs typeface="Times New Roman"/>
              <a:sym typeface="Times New Roman"/>
            </a:endParaRPr>
          </a:p>
        </p:txBody>
      </p:sp>
      <p:sp>
        <p:nvSpPr>
          <p:cNvPr id="1817" name="Google Shape;1817;p17"/>
          <p:cNvSpPr txBox="1"/>
          <p:nvPr/>
        </p:nvSpPr>
        <p:spPr>
          <a:xfrm>
            <a:off x="8648700" y="1465263"/>
            <a:ext cx="3683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lang="en-US" sz="2400">
                <a:solidFill>
                  <a:schemeClr val="dk1"/>
                </a:solidFill>
                <a:latin typeface="Comic Sans MS"/>
                <a:ea typeface="Comic Sans MS"/>
                <a:cs typeface="Comic Sans MS"/>
                <a:sym typeface="Comic Sans MS"/>
              </a:rPr>
              <a:t>C</a:t>
            </a:r>
            <a:endParaRPr sz="2400">
              <a:solidFill>
                <a:schemeClr val="accent1"/>
              </a:solidFill>
              <a:latin typeface="Times New Roman"/>
              <a:ea typeface="Times New Roman"/>
              <a:cs typeface="Times New Roman"/>
              <a:sym typeface="Times New Roman"/>
            </a:endParaRPr>
          </a:p>
        </p:txBody>
      </p:sp>
      <p:sp>
        <p:nvSpPr>
          <p:cNvPr id="1818" name="Google Shape;1818;p17"/>
          <p:cNvSpPr txBox="1"/>
          <p:nvPr/>
        </p:nvSpPr>
        <p:spPr>
          <a:xfrm>
            <a:off x="3657600" y="1312864"/>
            <a:ext cx="1314450"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rPr lang="en-US" sz="2000">
                <a:solidFill>
                  <a:schemeClr val="dk1"/>
                </a:solidFill>
                <a:latin typeface="Comic Sans MS"/>
                <a:ea typeface="Comic Sans MS"/>
                <a:cs typeface="Comic Sans MS"/>
                <a:sym typeface="Comic Sans MS"/>
              </a:rPr>
              <a:t>100 Mb/s</a:t>
            </a:r>
            <a:endParaRPr/>
          </a:p>
          <a:p>
            <a:pPr indent="0" lvl="0" marL="0" marR="0" rtl="0" algn="l">
              <a:spcBef>
                <a:spcPts val="0"/>
              </a:spcBef>
              <a:spcAft>
                <a:spcPts val="0"/>
              </a:spcAft>
              <a:buClr>
                <a:schemeClr val="dk1"/>
              </a:buClr>
              <a:buSzPts val="2000"/>
              <a:buFont typeface="Noto Sans Symbols"/>
              <a:buNone/>
            </a:pPr>
            <a:r>
              <a:rPr lang="en-US" sz="2000">
                <a:solidFill>
                  <a:schemeClr val="dk1"/>
                </a:solidFill>
                <a:latin typeface="Comic Sans MS"/>
                <a:ea typeface="Comic Sans MS"/>
                <a:cs typeface="Comic Sans MS"/>
                <a:sym typeface="Comic Sans MS"/>
              </a:rPr>
              <a:t>Ethernet</a:t>
            </a:r>
            <a:endParaRPr sz="2400">
              <a:solidFill>
                <a:schemeClr val="accent1"/>
              </a:solidFill>
              <a:latin typeface="Times New Roman"/>
              <a:ea typeface="Times New Roman"/>
              <a:cs typeface="Times New Roman"/>
              <a:sym typeface="Times New Roman"/>
            </a:endParaRPr>
          </a:p>
        </p:txBody>
      </p:sp>
      <p:sp>
        <p:nvSpPr>
          <p:cNvPr id="1819" name="Google Shape;1819;p17"/>
          <p:cNvSpPr txBox="1"/>
          <p:nvPr/>
        </p:nvSpPr>
        <p:spPr>
          <a:xfrm>
            <a:off x="5800726" y="2427289"/>
            <a:ext cx="1222375"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rPr lang="en-US" sz="2000">
                <a:solidFill>
                  <a:schemeClr val="dk1"/>
                </a:solidFill>
                <a:latin typeface="Comic Sans MS"/>
                <a:ea typeface="Comic Sans MS"/>
                <a:cs typeface="Comic Sans MS"/>
                <a:sym typeface="Comic Sans MS"/>
              </a:rPr>
              <a:t>1.5 Mb/s</a:t>
            </a:r>
            <a:endParaRPr sz="2400">
              <a:solidFill>
                <a:schemeClr val="accent1"/>
              </a:solidFill>
              <a:latin typeface="Times New Roman"/>
              <a:ea typeface="Times New Roman"/>
              <a:cs typeface="Times New Roman"/>
              <a:sym typeface="Times New Roman"/>
            </a:endParaRPr>
          </a:p>
        </p:txBody>
      </p:sp>
      <p:sp>
        <p:nvSpPr>
          <p:cNvPr id="1820" name="Google Shape;1820;p17"/>
          <p:cNvSpPr txBox="1"/>
          <p:nvPr/>
        </p:nvSpPr>
        <p:spPr>
          <a:xfrm>
            <a:off x="8067675" y="2994025"/>
            <a:ext cx="1841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t/>
            </a:r>
            <a:endParaRPr sz="2400">
              <a:solidFill>
                <a:schemeClr val="accent1"/>
              </a:solidFill>
              <a:latin typeface="Times New Roman"/>
              <a:ea typeface="Times New Roman"/>
              <a:cs typeface="Times New Roman"/>
              <a:sym typeface="Times New Roman"/>
            </a:endParaRPr>
          </a:p>
        </p:txBody>
      </p:sp>
      <p:sp>
        <p:nvSpPr>
          <p:cNvPr id="1821" name="Google Shape;1821;p17"/>
          <p:cNvSpPr/>
          <p:nvPr/>
        </p:nvSpPr>
        <p:spPr>
          <a:xfrm>
            <a:off x="7512050" y="2205039"/>
            <a:ext cx="147638" cy="20002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22" name="Google Shape;1822;p17"/>
          <p:cNvSpPr/>
          <p:nvPr/>
        </p:nvSpPr>
        <p:spPr>
          <a:xfrm>
            <a:off x="7673975" y="2205039"/>
            <a:ext cx="147638" cy="20002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23" name="Google Shape;1823;p17"/>
          <p:cNvSpPr/>
          <p:nvPr/>
        </p:nvSpPr>
        <p:spPr>
          <a:xfrm>
            <a:off x="7835900" y="2205039"/>
            <a:ext cx="147638" cy="20002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824" name="Google Shape;1824;p17"/>
          <p:cNvGrpSpPr/>
          <p:nvPr/>
        </p:nvGrpSpPr>
        <p:grpSpPr>
          <a:xfrm rot="-1962567">
            <a:off x="7759701" y="2424114"/>
            <a:ext cx="633413" cy="200025"/>
            <a:chOff x="4176" y="2211"/>
            <a:chExt cx="399" cy="126"/>
          </a:xfrm>
        </p:grpSpPr>
        <p:sp>
          <p:nvSpPr>
            <p:cNvPr id="1825" name="Google Shape;1825;p17"/>
            <p:cNvSpPr/>
            <p:nvPr/>
          </p:nvSpPr>
          <p:spPr>
            <a:xfrm>
              <a:off x="4176" y="2211"/>
              <a:ext cx="93" cy="12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26" name="Google Shape;1826;p17"/>
            <p:cNvSpPr/>
            <p:nvPr/>
          </p:nvSpPr>
          <p:spPr>
            <a:xfrm>
              <a:off x="4278" y="2211"/>
              <a:ext cx="93" cy="12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27" name="Google Shape;1827;p17"/>
            <p:cNvSpPr/>
            <p:nvPr/>
          </p:nvSpPr>
          <p:spPr>
            <a:xfrm>
              <a:off x="4380" y="2211"/>
              <a:ext cx="93" cy="12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28" name="Google Shape;1828;p17"/>
            <p:cNvSpPr/>
            <p:nvPr/>
          </p:nvSpPr>
          <p:spPr>
            <a:xfrm>
              <a:off x="4482" y="2211"/>
              <a:ext cx="93" cy="12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slide:</a:t>
            </a:r>
            <a:endParaRPr/>
          </a:p>
        </p:txBody>
      </p:sp>
      <p:sp>
        <p:nvSpPr>
          <p:cNvPr id="1835" name="Google Shape;18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400"/>
              <a:buFont typeface="Noto Sans Symbols"/>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1836" name="Google Shape;1836;p18"/>
          <p:cNvSpPr txBox="1"/>
          <p:nvPr>
            <p:ph idx="1" type="body"/>
          </p:nvPr>
        </p:nvSpPr>
        <p:spPr>
          <a:xfrm>
            <a:off x="2136776" y="5076825"/>
            <a:ext cx="8367713" cy="1524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Font typeface="Noto Sans Symbols"/>
              <a:buNone/>
            </a:pPr>
            <a:r>
              <a:rPr lang="en-US" sz="2200"/>
              <a:t>Sequence of A &amp; B packets does not have fixed pattern, shared on demand  </a:t>
            </a:r>
            <a:r>
              <a:rPr b="1" i="1" lang="en-US" sz="2200">
                <a:solidFill>
                  <a:srgbClr val="FF0000"/>
                </a:solidFill>
              </a:rPr>
              <a:t>statistical multiplexing</a:t>
            </a:r>
            <a:r>
              <a:rPr lang="en-US" sz="2200"/>
              <a:t>.</a:t>
            </a:r>
            <a:endParaRPr/>
          </a:p>
          <a:p>
            <a:pPr indent="-228600" lvl="0" marL="228600" rtl="0" algn="l">
              <a:lnSpc>
                <a:spcPct val="90000"/>
              </a:lnSpc>
              <a:spcBef>
                <a:spcPts val="1000"/>
              </a:spcBef>
              <a:spcAft>
                <a:spcPts val="0"/>
              </a:spcAft>
              <a:buClr>
                <a:schemeClr val="dk1"/>
              </a:buClr>
              <a:buSzPts val="1200"/>
              <a:buFont typeface="Noto Sans Symbols"/>
              <a:buNone/>
            </a:pPr>
            <a:r>
              <a:t/>
            </a:r>
            <a:endParaRPr sz="1200"/>
          </a:p>
          <a:p>
            <a:pPr indent="-228600" lvl="0" marL="228600" rtl="0" algn="l">
              <a:lnSpc>
                <a:spcPct val="90000"/>
              </a:lnSpc>
              <a:spcBef>
                <a:spcPts val="1000"/>
              </a:spcBef>
              <a:spcAft>
                <a:spcPts val="0"/>
              </a:spcAft>
              <a:buClr>
                <a:schemeClr val="dk1"/>
              </a:buClr>
              <a:buSzPts val="2200"/>
              <a:buFont typeface="Noto Sans Symbols"/>
              <a:buNone/>
            </a:pPr>
            <a:r>
              <a:rPr lang="en-US" sz="2200"/>
              <a:t>Whereas in TDM, each host gets same slot (periodically)</a:t>
            </a:r>
            <a:endParaRPr sz="2200"/>
          </a:p>
          <a:p>
            <a:pPr indent="-88900" lvl="0" marL="228600" rtl="0" algn="l">
              <a:lnSpc>
                <a:spcPct val="90000"/>
              </a:lnSpc>
              <a:spcBef>
                <a:spcPts val="1000"/>
              </a:spcBef>
              <a:spcAft>
                <a:spcPts val="0"/>
              </a:spcAft>
              <a:buClr>
                <a:schemeClr val="dk1"/>
              </a:buClr>
              <a:buSzPts val="2200"/>
              <a:buNone/>
            </a:pPr>
            <a:r>
              <a:t/>
            </a:r>
            <a:endParaRPr sz="2200"/>
          </a:p>
        </p:txBody>
      </p:sp>
      <p:graphicFrame>
        <p:nvGraphicFramePr>
          <p:cNvPr id="1837" name="Google Shape;1837;p18"/>
          <p:cNvGraphicFramePr/>
          <p:nvPr/>
        </p:nvGraphicFramePr>
        <p:xfrm>
          <a:off x="2727326" y="2470150"/>
          <a:ext cx="646113" cy="533400"/>
        </p:xfrm>
        <a:graphic>
          <a:graphicData uri="http://schemas.openxmlformats.org/presentationml/2006/ole">
            <mc:AlternateContent>
              <mc:Choice Requires="v">
                <p:oleObj r:id="rId4" imgH="533400" imgW="646113" progId="MS_ClipArt_Gallery.2" spid="_x0000_s1">
                  <p:embed/>
                </p:oleObj>
              </mc:Choice>
              <mc:Fallback>
                <p:oleObj r:id="rId5" imgH="533400" imgW="646113" progId="MS_ClipArt_Gallery.2">
                  <p:embed/>
                  <p:pic>
                    <p:nvPicPr>
                      <p:cNvPr id="1837" name="Google Shape;1837;p18"/>
                      <p:cNvPicPr preferRelativeResize="0"/>
                      <p:nvPr/>
                    </p:nvPicPr>
                    <p:blipFill rotWithShape="1">
                      <a:blip r:embed="rId6">
                        <a:alphaModFix/>
                      </a:blip>
                      <a:srcRect b="0" l="0" r="0" t="0"/>
                      <a:stretch/>
                    </p:blipFill>
                    <p:spPr>
                      <a:xfrm>
                        <a:off x="2727326" y="2470150"/>
                        <a:ext cx="646113" cy="533400"/>
                      </a:xfrm>
                      <a:prstGeom prst="rect">
                        <a:avLst/>
                      </a:prstGeom>
                      <a:noFill/>
                      <a:ln>
                        <a:noFill/>
                      </a:ln>
                    </p:spPr>
                  </p:pic>
                </p:oleObj>
              </mc:Fallback>
            </mc:AlternateContent>
          </a:graphicData>
        </a:graphic>
      </p:graphicFrame>
      <p:cxnSp>
        <p:nvCxnSpPr>
          <p:cNvPr id="1838" name="Google Shape;1838;p18"/>
          <p:cNvCxnSpPr/>
          <p:nvPr/>
        </p:nvCxnSpPr>
        <p:spPr>
          <a:xfrm>
            <a:off x="5062538" y="2303463"/>
            <a:ext cx="0" cy="228600"/>
          </a:xfrm>
          <a:prstGeom prst="straightConnector1">
            <a:avLst/>
          </a:prstGeom>
          <a:noFill/>
          <a:ln>
            <a:noFill/>
          </a:ln>
        </p:spPr>
      </p:cxnSp>
      <p:sp>
        <p:nvSpPr>
          <p:cNvPr id="1839" name="Google Shape;1839;p18"/>
          <p:cNvSpPr/>
          <p:nvPr/>
        </p:nvSpPr>
        <p:spPr>
          <a:xfrm>
            <a:off x="3844926" y="2333625"/>
            <a:ext cx="1198563" cy="369888"/>
          </a:xfrm>
          <a:prstGeom prst="ellipse">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40" name="Google Shape;1840;p18"/>
          <p:cNvSpPr/>
          <p:nvPr/>
        </p:nvSpPr>
        <p:spPr>
          <a:xfrm>
            <a:off x="3844926" y="2265364"/>
            <a:ext cx="1198563" cy="263525"/>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41" name="Google Shape;1841;p18"/>
          <p:cNvSpPr/>
          <p:nvPr/>
        </p:nvSpPr>
        <p:spPr>
          <a:xfrm>
            <a:off x="3854451" y="2036763"/>
            <a:ext cx="1198563" cy="430212"/>
          </a:xfrm>
          <a:prstGeom prst="ellipse">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842" name="Google Shape;1842;p18"/>
          <p:cNvGrpSpPr/>
          <p:nvPr/>
        </p:nvGrpSpPr>
        <p:grpSpPr>
          <a:xfrm>
            <a:off x="4200526" y="2066926"/>
            <a:ext cx="498475" cy="119063"/>
            <a:chOff x="2208" y="2184"/>
            <a:chExt cx="176" cy="69"/>
          </a:xfrm>
        </p:grpSpPr>
        <p:grpSp>
          <p:nvGrpSpPr>
            <p:cNvPr id="1843" name="Google Shape;1843;p18"/>
            <p:cNvGrpSpPr/>
            <p:nvPr/>
          </p:nvGrpSpPr>
          <p:grpSpPr>
            <a:xfrm>
              <a:off x="2208" y="2185"/>
              <a:ext cx="176" cy="68"/>
              <a:chOff x="2848" y="848"/>
              <a:chExt cx="140" cy="98"/>
            </a:xfrm>
          </p:grpSpPr>
          <p:cxnSp>
            <p:nvCxnSpPr>
              <p:cNvPr id="1844" name="Google Shape;1844;p1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845" name="Google Shape;1845;p1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846" name="Google Shape;1846;p1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847" name="Google Shape;1847;p18"/>
            <p:cNvGrpSpPr/>
            <p:nvPr/>
          </p:nvGrpSpPr>
          <p:grpSpPr>
            <a:xfrm flipH="1" rot="10800000">
              <a:off x="2208" y="2184"/>
              <a:ext cx="176" cy="68"/>
              <a:chOff x="2848" y="848"/>
              <a:chExt cx="140" cy="98"/>
            </a:xfrm>
          </p:grpSpPr>
          <p:cxnSp>
            <p:nvCxnSpPr>
              <p:cNvPr id="1848" name="Google Shape;1848;p1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849" name="Google Shape;1849;p1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850" name="Google Shape;1850;p1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sp>
        <p:nvSpPr>
          <p:cNvPr id="1851" name="Google Shape;1851;p18"/>
          <p:cNvSpPr/>
          <p:nvPr/>
        </p:nvSpPr>
        <p:spPr>
          <a:xfrm>
            <a:off x="6940551" y="2352675"/>
            <a:ext cx="1198563" cy="369888"/>
          </a:xfrm>
          <a:prstGeom prst="ellipse">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852" name="Google Shape;1852;p18"/>
          <p:cNvCxnSpPr/>
          <p:nvPr/>
        </p:nvCxnSpPr>
        <p:spPr>
          <a:xfrm>
            <a:off x="6950075" y="2332038"/>
            <a:ext cx="0" cy="228600"/>
          </a:xfrm>
          <a:prstGeom prst="straightConnector1">
            <a:avLst/>
          </a:prstGeom>
          <a:noFill/>
          <a:ln cap="flat" cmpd="sng" w="12700">
            <a:solidFill>
              <a:schemeClr val="dk1"/>
            </a:solidFill>
            <a:prstDash val="solid"/>
            <a:round/>
            <a:headEnd len="med" w="med" type="none"/>
            <a:tailEnd len="med" w="med" type="none"/>
          </a:ln>
        </p:spPr>
      </p:cxnSp>
      <p:sp>
        <p:nvSpPr>
          <p:cNvPr id="1853" name="Google Shape;1853;p18"/>
          <p:cNvSpPr/>
          <p:nvPr/>
        </p:nvSpPr>
        <p:spPr>
          <a:xfrm>
            <a:off x="6950076" y="2293939"/>
            <a:ext cx="1198563" cy="263525"/>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54" name="Google Shape;1854;p18"/>
          <p:cNvSpPr/>
          <p:nvPr/>
        </p:nvSpPr>
        <p:spPr>
          <a:xfrm>
            <a:off x="6959601" y="2065338"/>
            <a:ext cx="1198563" cy="430212"/>
          </a:xfrm>
          <a:prstGeom prst="ellipse">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aphicFrame>
        <p:nvGraphicFramePr>
          <p:cNvPr id="1855" name="Google Shape;1855;p18"/>
          <p:cNvGraphicFramePr/>
          <p:nvPr/>
        </p:nvGraphicFramePr>
        <p:xfrm>
          <a:off x="8528051" y="1546225"/>
          <a:ext cx="646113" cy="533400"/>
        </p:xfrm>
        <a:graphic>
          <a:graphicData uri="http://schemas.openxmlformats.org/presentationml/2006/ole">
            <mc:AlternateContent>
              <mc:Choice Requires="v">
                <p:oleObj r:id="rId7" imgH="533400" imgW="646113" progId="MS_ClipArt_Gallery.2" spid="_x0000_s2">
                  <p:embed/>
                </p:oleObj>
              </mc:Choice>
              <mc:Fallback>
                <p:oleObj r:id="rId8" imgH="533400" imgW="646113" progId="MS_ClipArt_Gallery.2">
                  <p:embed/>
                  <p:pic>
                    <p:nvPicPr>
                      <p:cNvPr id="1855" name="Google Shape;1855;p18"/>
                      <p:cNvPicPr preferRelativeResize="0"/>
                      <p:nvPr/>
                    </p:nvPicPr>
                    <p:blipFill rotWithShape="1">
                      <a:blip r:embed="rId6">
                        <a:alphaModFix/>
                      </a:blip>
                      <a:srcRect b="0" l="0" r="0" t="0"/>
                      <a:stretch/>
                    </p:blipFill>
                    <p:spPr>
                      <a:xfrm>
                        <a:off x="8528051" y="1546225"/>
                        <a:ext cx="646113" cy="533400"/>
                      </a:xfrm>
                      <a:prstGeom prst="rect">
                        <a:avLst/>
                      </a:prstGeom>
                      <a:noFill/>
                      <a:ln>
                        <a:noFill/>
                      </a:ln>
                    </p:spPr>
                  </p:pic>
                </p:oleObj>
              </mc:Fallback>
            </mc:AlternateContent>
          </a:graphicData>
        </a:graphic>
      </p:graphicFrame>
      <p:graphicFrame>
        <p:nvGraphicFramePr>
          <p:cNvPr id="1856" name="Google Shape;1856;p18"/>
          <p:cNvGraphicFramePr/>
          <p:nvPr/>
        </p:nvGraphicFramePr>
        <p:xfrm>
          <a:off x="2489201" y="1565275"/>
          <a:ext cx="646113" cy="533400"/>
        </p:xfrm>
        <a:graphic>
          <a:graphicData uri="http://schemas.openxmlformats.org/presentationml/2006/ole">
            <mc:AlternateContent>
              <mc:Choice Requires="v">
                <p:oleObj r:id="rId9" imgH="533400" imgW="646113" progId="MS_ClipArt_Gallery.2" spid="_x0000_s3">
                  <p:embed/>
                </p:oleObj>
              </mc:Choice>
              <mc:Fallback>
                <p:oleObj r:id="rId10" imgH="533400" imgW="646113" progId="MS_ClipArt_Gallery.2">
                  <p:embed/>
                  <p:pic>
                    <p:nvPicPr>
                      <p:cNvPr id="1856" name="Google Shape;1856;p18"/>
                      <p:cNvPicPr preferRelativeResize="0"/>
                      <p:nvPr/>
                    </p:nvPicPr>
                    <p:blipFill rotWithShape="1">
                      <a:blip r:embed="rId6">
                        <a:alphaModFix/>
                      </a:blip>
                      <a:srcRect b="0" l="0" r="0" t="0"/>
                      <a:stretch/>
                    </p:blipFill>
                    <p:spPr>
                      <a:xfrm>
                        <a:off x="2489201" y="1565275"/>
                        <a:ext cx="646113" cy="533400"/>
                      </a:xfrm>
                      <a:prstGeom prst="rect">
                        <a:avLst/>
                      </a:prstGeom>
                      <a:noFill/>
                      <a:ln>
                        <a:noFill/>
                      </a:ln>
                    </p:spPr>
                  </p:pic>
                </p:oleObj>
              </mc:Fallback>
            </mc:AlternateContent>
          </a:graphicData>
        </a:graphic>
      </p:graphicFrame>
      <p:cxnSp>
        <p:nvCxnSpPr>
          <p:cNvPr id="1857" name="Google Shape;1857;p18"/>
          <p:cNvCxnSpPr/>
          <p:nvPr/>
        </p:nvCxnSpPr>
        <p:spPr>
          <a:xfrm>
            <a:off x="3114676" y="1971675"/>
            <a:ext cx="504825" cy="0"/>
          </a:xfrm>
          <a:prstGeom prst="straightConnector1">
            <a:avLst/>
          </a:prstGeom>
          <a:noFill/>
          <a:ln cap="flat" cmpd="sng" w="19050">
            <a:solidFill>
              <a:schemeClr val="dk1"/>
            </a:solidFill>
            <a:prstDash val="solid"/>
            <a:round/>
            <a:headEnd len="med" w="med" type="none"/>
            <a:tailEnd len="med" w="med" type="none"/>
          </a:ln>
        </p:spPr>
      </p:cxnSp>
      <p:cxnSp>
        <p:nvCxnSpPr>
          <p:cNvPr id="1858" name="Google Shape;1858;p18"/>
          <p:cNvCxnSpPr/>
          <p:nvPr/>
        </p:nvCxnSpPr>
        <p:spPr>
          <a:xfrm flipH="1" rot="10800000">
            <a:off x="3419476" y="2957513"/>
            <a:ext cx="195263" cy="4762"/>
          </a:xfrm>
          <a:prstGeom prst="straightConnector1">
            <a:avLst/>
          </a:prstGeom>
          <a:noFill/>
          <a:ln cap="flat" cmpd="sng" w="19050">
            <a:solidFill>
              <a:schemeClr val="dk1"/>
            </a:solidFill>
            <a:prstDash val="solid"/>
            <a:round/>
            <a:headEnd len="med" w="med" type="none"/>
            <a:tailEnd len="med" w="med" type="none"/>
          </a:ln>
        </p:spPr>
      </p:cxnSp>
      <p:cxnSp>
        <p:nvCxnSpPr>
          <p:cNvPr id="1859" name="Google Shape;1859;p18"/>
          <p:cNvCxnSpPr/>
          <p:nvPr/>
        </p:nvCxnSpPr>
        <p:spPr>
          <a:xfrm>
            <a:off x="5038726" y="2390776"/>
            <a:ext cx="1933575" cy="9525"/>
          </a:xfrm>
          <a:prstGeom prst="straightConnector1">
            <a:avLst/>
          </a:prstGeom>
          <a:noFill/>
          <a:ln cap="flat" cmpd="sng" w="19050">
            <a:solidFill>
              <a:schemeClr val="dk1"/>
            </a:solidFill>
            <a:prstDash val="solid"/>
            <a:round/>
            <a:headEnd len="med" w="med" type="none"/>
            <a:tailEnd len="med" w="med" type="none"/>
          </a:ln>
        </p:spPr>
      </p:cxnSp>
      <p:cxnSp>
        <p:nvCxnSpPr>
          <p:cNvPr id="1860" name="Google Shape;1860;p18"/>
          <p:cNvCxnSpPr/>
          <p:nvPr/>
        </p:nvCxnSpPr>
        <p:spPr>
          <a:xfrm flipH="1" rot="10800000">
            <a:off x="7143751" y="2724151"/>
            <a:ext cx="142875" cy="657225"/>
          </a:xfrm>
          <a:prstGeom prst="straightConnector1">
            <a:avLst/>
          </a:prstGeom>
          <a:noFill/>
          <a:ln cap="flat" cmpd="sng" w="19050">
            <a:solidFill>
              <a:schemeClr val="dk1"/>
            </a:solidFill>
            <a:prstDash val="solid"/>
            <a:round/>
            <a:headEnd len="med" w="med" type="none"/>
            <a:tailEnd len="med" w="med" type="none"/>
          </a:ln>
        </p:spPr>
      </p:cxnSp>
      <p:cxnSp>
        <p:nvCxnSpPr>
          <p:cNvPr id="1861" name="Google Shape;1861;p18"/>
          <p:cNvCxnSpPr/>
          <p:nvPr/>
        </p:nvCxnSpPr>
        <p:spPr>
          <a:xfrm flipH="1" rot="10800000">
            <a:off x="8115301" y="1952625"/>
            <a:ext cx="504825" cy="266700"/>
          </a:xfrm>
          <a:prstGeom prst="straightConnector1">
            <a:avLst/>
          </a:prstGeom>
          <a:noFill/>
          <a:ln cap="flat" cmpd="sng" w="19050">
            <a:solidFill>
              <a:schemeClr val="dk1"/>
            </a:solidFill>
            <a:prstDash val="solid"/>
            <a:round/>
            <a:headEnd len="med" w="med" type="none"/>
            <a:tailEnd len="med" w="med" type="none"/>
          </a:ln>
        </p:spPr>
      </p:cxnSp>
      <p:cxnSp>
        <p:nvCxnSpPr>
          <p:cNvPr id="1862" name="Google Shape;1862;p18"/>
          <p:cNvCxnSpPr/>
          <p:nvPr/>
        </p:nvCxnSpPr>
        <p:spPr>
          <a:xfrm>
            <a:off x="3619500" y="1962151"/>
            <a:ext cx="0" cy="1000125"/>
          </a:xfrm>
          <a:prstGeom prst="straightConnector1">
            <a:avLst/>
          </a:prstGeom>
          <a:noFill/>
          <a:ln cap="flat" cmpd="sng" w="19050">
            <a:solidFill>
              <a:schemeClr val="dk1"/>
            </a:solidFill>
            <a:prstDash val="solid"/>
            <a:round/>
            <a:headEnd len="med" w="med" type="none"/>
            <a:tailEnd len="med" w="med" type="none"/>
          </a:ln>
        </p:spPr>
      </p:cxnSp>
      <p:cxnSp>
        <p:nvCxnSpPr>
          <p:cNvPr id="1863" name="Google Shape;1863;p18"/>
          <p:cNvCxnSpPr/>
          <p:nvPr/>
        </p:nvCxnSpPr>
        <p:spPr>
          <a:xfrm>
            <a:off x="3629026" y="2395538"/>
            <a:ext cx="200025" cy="0"/>
          </a:xfrm>
          <a:prstGeom prst="straightConnector1">
            <a:avLst/>
          </a:prstGeom>
          <a:noFill/>
          <a:ln cap="flat" cmpd="sng" w="19050">
            <a:solidFill>
              <a:schemeClr val="dk1"/>
            </a:solidFill>
            <a:prstDash val="solid"/>
            <a:round/>
            <a:headEnd len="med" w="med" type="none"/>
            <a:tailEnd len="med" w="med" type="none"/>
          </a:ln>
        </p:spPr>
      </p:cxnSp>
      <p:sp>
        <p:nvSpPr>
          <p:cNvPr id="1864" name="Google Shape;1864;p18"/>
          <p:cNvSpPr/>
          <p:nvPr/>
        </p:nvSpPr>
        <p:spPr>
          <a:xfrm>
            <a:off x="5072064" y="2185989"/>
            <a:ext cx="147637" cy="2000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65" name="Google Shape;1865;p18"/>
          <p:cNvSpPr/>
          <p:nvPr/>
        </p:nvSpPr>
        <p:spPr>
          <a:xfrm>
            <a:off x="5233989" y="2185989"/>
            <a:ext cx="147637" cy="200025"/>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66" name="Google Shape;1866;p18"/>
          <p:cNvSpPr/>
          <p:nvPr/>
        </p:nvSpPr>
        <p:spPr>
          <a:xfrm>
            <a:off x="5395914" y="2185989"/>
            <a:ext cx="147637" cy="2000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67" name="Google Shape;1867;p18"/>
          <p:cNvSpPr/>
          <p:nvPr/>
        </p:nvSpPr>
        <p:spPr>
          <a:xfrm>
            <a:off x="5557839" y="2185989"/>
            <a:ext cx="147637" cy="2000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68" name="Google Shape;1868;p18"/>
          <p:cNvSpPr/>
          <p:nvPr/>
        </p:nvSpPr>
        <p:spPr>
          <a:xfrm>
            <a:off x="5719764" y="2185989"/>
            <a:ext cx="147637" cy="200025"/>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69" name="Google Shape;1869;p18"/>
          <p:cNvSpPr/>
          <p:nvPr/>
        </p:nvSpPr>
        <p:spPr>
          <a:xfrm>
            <a:off x="6091239" y="2185989"/>
            <a:ext cx="147637" cy="200025"/>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70" name="Google Shape;1870;p18"/>
          <p:cNvSpPr/>
          <p:nvPr/>
        </p:nvSpPr>
        <p:spPr>
          <a:xfrm>
            <a:off x="6529389" y="2181226"/>
            <a:ext cx="147637" cy="2000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871" name="Google Shape;1871;p18"/>
          <p:cNvGrpSpPr/>
          <p:nvPr/>
        </p:nvGrpSpPr>
        <p:grpSpPr>
          <a:xfrm>
            <a:off x="4381501" y="2262189"/>
            <a:ext cx="633413" cy="200025"/>
            <a:chOff x="1800" y="1425"/>
            <a:chExt cx="399" cy="126"/>
          </a:xfrm>
        </p:grpSpPr>
        <p:sp>
          <p:nvSpPr>
            <p:cNvPr id="1872" name="Google Shape;1872;p18"/>
            <p:cNvSpPr/>
            <p:nvPr/>
          </p:nvSpPr>
          <p:spPr>
            <a:xfrm>
              <a:off x="1800" y="1425"/>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73" name="Google Shape;1873;p18"/>
            <p:cNvSpPr/>
            <p:nvPr/>
          </p:nvSpPr>
          <p:spPr>
            <a:xfrm>
              <a:off x="1902" y="1425"/>
              <a:ext cx="93" cy="12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74" name="Google Shape;1874;p18"/>
            <p:cNvSpPr/>
            <p:nvPr/>
          </p:nvSpPr>
          <p:spPr>
            <a:xfrm>
              <a:off x="2004" y="1425"/>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75" name="Google Shape;1875;p18"/>
            <p:cNvSpPr/>
            <p:nvPr/>
          </p:nvSpPr>
          <p:spPr>
            <a:xfrm>
              <a:off x="2106" y="1425"/>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sp>
        <p:nvSpPr>
          <p:cNvPr id="1876" name="Google Shape;1876;p18"/>
          <p:cNvSpPr/>
          <p:nvPr/>
        </p:nvSpPr>
        <p:spPr>
          <a:xfrm>
            <a:off x="3652839" y="2162176"/>
            <a:ext cx="147637" cy="2000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77" name="Google Shape;1877;p18"/>
          <p:cNvSpPr/>
          <p:nvPr/>
        </p:nvSpPr>
        <p:spPr>
          <a:xfrm>
            <a:off x="3433764" y="2733676"/>
            <a:ext cx="147637" cy="200025"/>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878" name="Google Shape;1878;p18"/>
          <p:cNvCxnSpPr/>
          <p:nvPr/>
        </p:nvCxnSpPr>
        <p:spPr>
          <a:xfrm>
            <a:off x="3829050" y="2266951"/>
            <a:ext cx="242888" cy="4763"/>
          </a:xfrm>
          <a:prstGeom prst="straightConnector1">
            <a:avLst/>
          </a:prstGeom>
          <a:noFill/>
          <a:ln cap="flat" cmpd="sng" w="9525">
            <a:solidFill>
              <a:schemeClr val="dk1"/>
            </a:solidFill>
            <a:prstDash val="solid"/>
            <a:round/>
            <a:headEnd len="med" w="med" type="none"/>
            <a:tailEnd len="med" w="med" type="triangle"/>
          </a:ln>
        </p:spPr>
      </p:cxnSp>
      <p:cxnSp>
        <p:nvCxnSpPr>
          <p:cNvPr id="1879" name="Google Shape;1879;p18"/>
          <p:cNvCxnSpPr/>
          <p:nvPr/>
        </p:nvCxnSpPr>
        <p:spPr>
          <a:xfrm rot="10800000">
            <a:off x="3495675" y="2543176"/>
            <a:ext cx="0" cy="176213"/>
          </a:xfrm>
          <a:prstGeom prst="straightConnector1">
            <a:avLst/>
          </a:prstGeom>
          <a:noFill/>
          <a:ln cap="flat" cmpd="sng" w="9525">
            <a:solidFill>
              <a:schemeClr val="dk1"/>
            </a:solidFill>
            <a:prstDash val="solid"/>
            <a:round/>
            <a:headEnd len="med" w="med" type="none"/>
            <a:tailEnd len="med" w="med" type="triangle"/>
          </a:ln>
        </p:spPr>
      </p:cxnSp>
      <p:cxnSp>
        <p:nvCxnSpPr>
          <p:cNvPr id="1880" name="Google Shape;1880;p18"/>
          <p:cNvCxnSpPr/>
          <p:nvPr/>
        </p:nvCxnSpPr>
        <p:spPr>
          <a:xfrm>
            <a:off x="5453064" y="2076450"/>
            <a:ext cx="1062037" cy="0"/>
          </a:xfrm>
          <a:prstGeom prst="straightConnector1">
            <a:avLst/>
          </a:prstGeom>
          <a:noFill/>
          <a:ln cap="flat" cmpd="sng" w="9525">
            <a:solidFill>
              <a:schemeClr val="dk1"/>
            </a:solidFill>
            <a:prstDash val="solid"/>
            <a:round/>
            <a:headEnd len="med" w="med" type="none"/>
            <a:tailEnd len="med" w="med" type="triangle"/>
          </a:ln>
        </p:spPr>
      </p:cxnSp>
      <p:sp>
        <p:nvSpPr>
          <p:cNvPr id="1881" name="Google Shape;1881;p18"/>
          <p:cNvSpPr txBox="1"/>
          <p:nvPr/>
        </p:nvSpPr>
        <p:spPr>
          <a:xfrm>
            <a:off x="2136775" y="1589088"/>
            <a:ext cx="406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1"/>
              </a:buClr>
              <a:buSzPts val="2400"/>
              <a:buFont typeface="Noto Sans Symbols"/>
              <a:buNone/>
            </a:pPr>
            <a:r>
              <a:rPr lang="en-US" sz="2400">
                <a:solidFill>
                  <a:schemeClr val="accent1"/>
                </a:solidFill>
                <a:latin typeface="Comic Sans MS"/>
                <a:ea typeface="Comic Sans MS"/>
                <a:cs typeface="Comic Sans MS"/>
                <a:sym typeface="Comic Sans MS"/>
              </a:rPr>
              <a:t>A</a:t>
            </a:r>
            <a:endParaRPr sz="2400">
              <a:solidFill>
                <a:schemeClr val="accent1"/>
              </a:solidFill>
              <a:latin typeface="Times New Roman"/>
              <a:ea typeface="Times New Roman"/>
              <a:cs typeface="Times New Roman"/>
              <a:sym typeface="Times New Roman"/>
            </a:endParaRPr>
          </a:p>
        </p:txBody>
      </p:sp>
      <p:sp>
        <p:nvSpPr>
          <p:cNvPr id="1882" name="Google Shape;1882;p18"/>
          <p:cNvSpPr txBox="1"/>
          <p:nvPr/>
        </p:nvSpPr>
        <p:spPr>
          <a:xfrm>
            <a:off x="2413000" y="2608263"/>
            <a:ext cx="3762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2400"/>
              <a:buFont typeface="Noto Sans Symbols"/>
              <a:buNone/>
            </a:pPr>
            <a:r>
              <a:rPr lang="en-US" sz="2400">
                <a:solidFill>
                  <a:schemeClr val="accent2"/>
                </a:solidFill>
                <a:latin typeface="Comic Sans MS"/>
                <a:ea typeface="Comic Sans MS"/>
                <a:cs typeface="Comic Sans MS"/>
                <a:sym typeface="Comic Sans MS"/>
              </a:rPr>
              <a:t>B</a:t>
            </a:r>
            <a:endParaRPr sz="2400">
              <a:solidFill>
                <a:schemeClr val="accent1"/>
              </a:solidFill>
              <a:latin typeface="Times New Roman"/>
              <a:ea typeface="Times New Roman"/>
              <a:cs typeface="Times New Roman"/>
              <a:sym typeface="Times New Roman"/>
            </a:endParaRPr>
          </a:p>
        </p:txBody>
      </p:sp>
      <p:sp>
        <p:nvSpPr>
          <p:cNvPr id="1883" name="Google Shape;1883;p18"/>
          <p:cNvSpPr txBox="1"/>
          <p:nvPr/>
        </p:nvSpPr>
        <p:spPr>
          <a:xfrm>
            <a:off x="8128000" y="1465263"/>
            <a:ext cx="3683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lang="en-US" sz="2400">
                <a:solidFill>
                  <a:schemeClr val="dk1"/>
                </a:solidFill>
                <a:latin typeface="Comic Sans MS"/>
                <a:ea typeface="Comic Sans MS"/>
                <a:cs typeface="Comic Sans MS"/>
                <a:sym typeface="Comic Sans MS"/>
              </a:rPr>
              <a:t>C</a:t>
            </a:r>
            <a:endParaRPr sz="2400">
              <a:solidFill>
                <a:schemeClr val="accent1"/>
              </a:solidFill>
              <a:latin typeface="Times New Roman"/>
              <a:ea typeface="Times New Roman"/>
              <a:cs typeface="Times New Roman"/>
              <a:sym typeface="Times New Roman"/>
            </a:endParaRPr>
          </a:p>
        </p:txBody>
      </p:sp>
      <p:sp>
        <p:nvSpPr>
          <p:cNvPr id="1884" name="Google Shape;1884;p18"/>
          <p:cNvSpPr txBox="1"/>
          <p:nvPr/>
        </p:nvSpPr>
        <p:spPr>
          <a:xfrm>
            <a:off x="3136900" y="1312864"/>
            <a:ext cx="1314450"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rPr lang="en-US" sz="2000">
                <a:solidFill>
                  <a:schemeClr val="dk1"/>
                </a:solidFill>
                <a:latin typeface="Comic Sans MS"/>
                <a:ea typeface="Comic Sans MS"/>
                <a:cs typeface="Comic Sans MS"/>
                <a:sym typeface="Comic Sans MS"/>
              </a:rPr>
              <a:t>100 Mb/s</a:t>
            </a:r>
            <a:endParaRPr/>
          </a:p>
          <a:p>
            <a:pPr indent="0" lvl="0" marL="0" marR="0" rtl="0" algn="l">
              <a:spcBef>
                <a:spcPts val="0"/>
              </a:spcBef>
              <a:spcAft>
                <a:spcPts val="0"/>
              </a:spcAft>
              <a:buClr>
                <a:schemeClr val="dk1"/>
              </a:buClr>
              <a:buSzPts val="2000"/>
              <a:buFont typeface="Noto Sans Symbols"/>
              <a:buNone/>
            </a:pPr>
            <a:r>
              <a:rPr lang="en-US" sz="2000">
                <a:solidFill>
                  <a:schemeClr val="dk1"/>
                </a:solidFill>
                <a:latin typeface="Comic Sans MS"/>
                <a:ea typeface="Comic Sans MS"/>
                <a:cs typeface="Comic Sans MS"/>
                <a:sym typeface="Comic Sans MS"/>
              </a:rPr>
              <a:t>Ethernet</a:t>
            </a:r>
            <a:endParaRPr sz="2400">
              <a:solidFill>
                <a:schemeClr val="accent1"/>
              </a:solidFill>
              <a:latin typeface="Times New Roman"/>
              <a:ea typeface="Times New Roman"/>
              <a:cs typeface="Times New Roman"/>
              <a:sym typeface="Times New Roman"/>
            </a:endParaRPr>
          </a:p>
        </p:txBody>
      </p:sp>
      <p:sp>
        <p:nvSpPr>
          <p:cNvPr id="1885" name="Google Shape;1885;p18"/>
          <p:cNvSpPr txBox="1"/>
          <p:nvPr/>
        </p:nvSpPr>
        <p:spPr>
          <a:xfrm>
            <a:off x="5280026" y="2427289"/>
            <a:ext cx="1222375"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rPr lang="en-US" sz="2000">
                <a:solidFill>
                  <a:schemeClr val="dk1"/>
                </a:solidFill>
                <a:latin typeface="Comic Sans MS"/>
                <a:ea typeface="Comic Sans MS"/>
                <a:cs typeface="Comic Sans MS"/>
                <a:sym typeface="Comic Sans MS"/>
              </a:rPr>
              <a:t>1.5 Mb/s</a:t>
            </a:r>
            <a:endParaRPr sz="2400">
              <a:solidFill>
                <a:schemeClr val="accent1"/>
              </a:solidFill>
              <a:latin typeface="Times New Roman"/>
              <a:ea typeface="Times New Roman"/>
              <a:cs typeface="Times New Roman"/>
              <a:sym typeface="Times New Roman"/>
            </a:endParaRPr>
          </a:p>
        </p:txBody>
      </p:sp>
      <p:sp>
        <p:nvSpPr>
          <p:cNvPr id="1886" name="Google Shape;1886;p18"/>
          <p:cNvSpPr txBox="1"/>
          <p:nvPr/>
        </p:nvSpPr>
        <p:spPr>
          <a:xfrm>
            <a:off x="7546975" y="2994025"/>
            <a:ext cx="1841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t/>
            </a:r>
            <a:endParaRPr sz="2400">
              <a:solidFill>
                <a:schemeClr val="accent1"/>
              </a:solidFill>
              <a:latin typeface="Times New Roman"/>
              <a:ea typeface="Times New Roman"/>
              <a:cs typeface="Times New Roman"/>
              <a:sym typeface="Times New Roman"/>
            </a:endParaRPr>
          </a:p>
        </p:txBody>
      </p:sp>
      <p:sp>
        <p:nvSpPr>
          <p:cNvPr id="1887" name="Google Shape;1887;p18"/>
          <p:cNvSpPr/>
          <p:nvPr/>
        </p:nvSpPr>
        <p:spPr>
          <a:xfrm>
            <a:off x="6991350" y="2205039"/>
            <a:ext cx="147638" cy="20002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88" name="Google Shape;1888;p18"/>
          <p:cNvSpPr/>
          <p:nvPr/>
        </p:nvSpPr>
        <p:spPr>
          <a:xfrm>
            <a:off x="7153275" y="2205039"/>
            <a:ext cx="147638" cy="20002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89" name="Google Shape;1889;p18"/>
          <p:cNvSpPr/>
          <p:nvPr/>
        </p:nvSpPr>
        <p:spPr>
          <a:xfrm>
            <a:off x="7315200" y="2205039"/>
            <a:ext cx="147638" cy="20002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890" name="Google Shape;1890;p18"/>
          <p:cNvGrpSpPr/>
          <p:nvPr/>
        </p:nvGrpSpPr>
        <p:grpSpPr>
          <a:xfrm rot="-1962567">
            <a:off x="7239001" y="2424114"/>
            <a:ext cx="633413" cy="200025"/>
            <a:chOff x="4176" y="2211"/>
            <a:chExt cx="399" cy="126"/>
          </a:xfrm>
        </p:grpSpPr>
        <p:sp>
          <p:nvSpPr>
            <p:cNvPr id="1891" name="Google Shape;1891;p18"/>
            <p:cNvSpPr/>
            <p:nvPr/>
          </p:nvSpPr>
          <p:spPr>
            <a:xfrm>
              <a:off x="4176" y="2211"/>
              <a:ext cx="93" cy="12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92" name="Google Shape;1892;p18"/>
            <p:cNvSpPr/>
            <p:nvPr/>
          </p:nvSpPr>
          <p:spPr>
            <a:xfrm>
              <a:off x="4278" y="2211"/>
              <a:ext cx="93" cy="12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93" name="Google Shape;1893;p18"/>
            <p:cNvSpPr/>
            <p:nvPr/>
          </p:nvSpPr>
          <p:spPr>
            <a:xfrm>
              <a:off x="4380" y="2211"/>
              <a:ext cx="93" cy="12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894" name="Google Shape;1894;p18"/>
            <p:cNvSpPr/>
            <p:nvPr/>
          </p:nvSpPr>
          <p:spPr>
            <a:xfrm>
              <a:off x="4482" y="2211"/>
              <a:ext cx="93" cy="12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grpSp>
        <p:nvGrpSpPr>
          <p:cNvPr id="1895" name="Google Shape;1895;p18"/>
          <p:cNvGrpSpPr/>
          <p:nvPr/>
        </p:nvGrpSpPr>
        <p:grpSpPr>
          <a:xfrm>
            <a:off x="5203825" y="3341688"/>
            <a:ext cx="3117850" cy="1471612"/>
            <a:chOff x="1646" y="2009"/>
            <a:chExt cx="1964" cy="927"/>
          </a:xfrm>
        </p:grpSpPr>
        <p:graphicFrame>
          <p:nvGraphicFramePr>
            <p:cNvPr id="1896" name="Google Shape;1896;p18"/>
            <p:cNvGraphicFramePr/>
            <p:nvPr/>
          </p:nvGraphicFramePr>
          <p:xfrm>
            <a:off x="2960" y="2600"/>
            <a:ext cx="407" cy="336"/>
          </p:xfrm>
          <a:graphic>
            <a:graphicData uri="http://schemas.openxmlformats.org/presentationml/2006/ole">
              <mc:AlternateContent>
                <mc:Choice Requires="v">
                  <p:oleObj r:id="rId11" imgH="336" imgW="407" progId="MS_ClipArt_Gallery.2" spid="_x0000_s4">
                    <p:embed/>
                  </p:oleObj>
                </mc:Choice>
                <mc:Fallback>
                  <p:oleObj r:id="rId12" imgH="336" imgW="407" progId="MS_ClipArt_Gallery.2">
                    <p:embed/>
                    <p:pic>
                      <p:nvPicPr>
                        <p:cNvPr id="1896" name="Google Shape;1896;p18"/>
                        <p:cNvPicPr preferRelativeResize="0"/>
                        <p:nvPr/>
                      </p:nvPicPr>
                      <p:blipFill rotWithShape="1">
                        <a:blip r:embed="rId6">
                          <a:alphaModFix/>
                        </a:blip>
                        <a:srcRect b="0" l="0" r="0" t="0"/>
                        <a:stretch/>
                      </p:blipFill>
                      <p:spPr>
                        <a:xfrm>
                          <a:off x="2960" y="2600"/>
                          <a:ext cx="407" cy="336"/>
                        </a:xfrm>
                        <a:prstGeom prst="rect">
                          <a:avLst/>
                        </a:prstGeom>
                        <a:noFill/>
                        <a:ln>
                          <a:noFill/>
                        </a:ln>
                      </p:spPr>
                    </p:pic>
                  </p:oleObj>
                </mc:Fallback>
              </mc:AlternateContent>
            </a:graphicData>
          </a:graphic>
        </p:graphicFrame>
        <p:grpSp>
          <p:nvGrpSpPr>
            <p:cNvPr id="1897" name="Google Shape;1897;p18"/>
            <p:cNvGrpSpPr/>
            <p:nvPr/>
          </p:nvGrpSpPr>
          <p:grpSpPr>
            <a:xfrm>
              <a:off x="2428" y="2009"/>
              <a:ext cx="761" cy="420"/>
              <a:chOff x="1462" y="1283"/>
              <a:chExt cx="761" cy="420"/>
            </a:xfrm>
          </p:grpSpPr>
          <p:sp>
            <p:nvSpPr>
              <p:cNvPr id="1898" name="Google Shape;1898;p18"/>
              <p:cNvSpPr/>
              <p:nvPr/>
            </p:nvSpPr>
            <p:spPr>
              <a:xfrm>
                <a:off x="1462" y="1470"/>
                <a:ext cx="755" cy="233"/>
              </a:xfrm>
              <a:prstGeom prst="ellipse">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899" name="Google Shape;1899;p18"/>
              <p:cNvCxnSpPr/>
              <p:nvPr/>
            </p:nvCxnSpPr>
            <p:spPr>
              <a:xfrm>
                <a:off x="1462" y="1451"/>
                <a:ext cx="0" cy="144"/>
              </a:xfrm>
              <a:prstGeom prst="straightConnector1">
                <a:avLst/>
              </a:prstGeom>
              <a:noFill/>
              <a:ln cap="flat" cmpd="sng" w="12700">
                <a:solidFill>
                  <a:schemeClr val="dk1"/>
                </a:solidFill>
                <a:prstDash val="solid"/>
                <a:round/>
                <a:headEnd len="med" w="med" type="none"/>
                <a:tailEnd len="med" w="med" type="none"/>
              </a:ln>
            </p:spPr>
          </p:cxnSp>
          <p:sp>
            <p:nvSpPr>
              <p:cNvPr id="1900" name="Google Shape;1900;p18"/>
              <p:cNvSpPr/>
              <p:nvPr/>
            </p:nvSpPr>
            <p:spPr>
              <a:xfrm>
                <a:off x="1462" y="1427"/>
                <a:ext cx="755" cy="166"/>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01" name="Google Shape;1901;p18"/>
              <p:cNvSpPr/>
              <p:nvPr/>
            </p:nvSpPr>
            <p:spPr>
              <a:xfrm>
                <a:off x="1468" y="1283"/>
                <a:ext cx="755" cy="271"/>
              </a:xfrm>
              <a:prstGeom prst="ellipse">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902" name="Google Shape;1902;p18"/>
              <p:cNvGrpSpPr/>
              <p:nvPr/>
            </p:nvGrpSpPr>
            <p:grpSpPr>
              <a:xfrm>
                <a:off x="1686" y="1302"/>
                <a:ext cx="314" cy="75"/>
                <a:chOff x="2208" y="2184"/>
                <a:chExt cx="176" cy="69"/>
              </a:xfrm>
            </p:grpSpPr>
            <p:grpSp>
              <p:nvGrpSpPr>
                <p:cNvPr id="1903" name="Google Shape;1903;p18"/>
                <p:cNvGrpSpPr/>
                <p:nvPr/>
              </p:nvGrpSpPr>
              <p:grpSpPr>
                <a:xfrm>
                  <a:off x="2208" y="2185"/>
                  <a:ext cx="176" cy="68"/>
                  <a:chOff x="2848" y="848"/>
                  <a:chExt cx="140" cy="98"/>
                </a:xfrm>
              </p:grpSpPr>
              <p:cxnSp>
                <p:nvCxnSpPr>
                  <p:cNvPr id="1904" name="Google Shape;1904;p1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905" name="Google Shape;1905;p1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906" name="Google Shape;1906;p1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907" name="Google Shape;1907;p18"/>
                <p:cNvGrpSpPr/>
                <p:nvPr/>
              </p:nvGrpSpPr>
              <p:grpSpPr>
                <a:xfrm flipH="1" rot="10800000">
                  <a:off x="2208" y="2184"/>
                  <a:ext cx="176" cy="68"/>
                  <a:chOff x="2848" y="848"/>
                  <a:chExt cx="140" cy="98"/>
                </a:xfrm>
              </p:grpSpPr>
              <p:cxnSp>
                <p:nvCxnSpPr>
                  <p:cNvPr id="1908" name="Google Shape;1908;p1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909" name="Google Shape;1909;p1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910" name="Google Shape;1910;p1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graphicFrame>
          <p:nvGraphicFramePr>
            <p:cNvPr id="1911" name="Google Shape;1911;p18"/>
            <p:cNvGraphicFramePr/>
            <p:nvPr/>
          </p:nvGraphicFramePr>
          <p:xfrm>
            <a:off x="1874" y="2546"/>
            <a:ext cx="407" cy="336"/>
          </p:xfrm>
          <a:graphic>
            <a:graphicData uri="http://schemas.openxmlformats.org/presentationml/2006/ole">
              <mc:AlternateContent>
                <mc:Choice Requires="v">
                  <p:oleObj r:id="rId13" imgH="336" imgW="407" progId="MS_ClipArt_Gallery.2" spid="_x0000_s5">
                    <p:embed/>
                  </p:oleObj>
                </mc:Choice>
                <mc:Fallback>
                  <p:oleObj r:id="rId14" imgH="336" imgW="407" progId="MS_ClipArt_Gallery.2">
                    <p:embed/>
                    <p:pic>
                      <p:nvPicPr>
                        <p:cNvPr id="1911" name="Google Shape;1911;p18"/>
                        <p:cNvPicPr preferRelativeResize="0"/>
                        <p:nvPr/>
                      </p:nvPicPr>
                      <p:blipFill rotWithShape="1">
                        <a:blip r:embed="rId6">
                          <a:alphaModFix/>
                        </a:blip>
                        <a:srcRect b="0" l="0" r="0" t="0"/>
                        <a:stretch/>
                      </p:blipFill>
                      <p:spPr>
                        <a:xfrm>
                          <a:off x="1874" y="2546"/>
                          <a:ext cx="407" cy="336"/>
                        </a:xfrm>
                        <a:prstGeom prst="rect">
                          <a:avLst/>
                        </a:prstGeom>
                        <a:noFill/>
                        <a:ln>
                          <a:noFill/>
                        </a:ln>
                      </p:spPr>
                    </p:pic>
                  </p:oleObj>
                </mc:Fallback>
              </mc:AlternateContent>
            </a:graphicData>
          </a:graphic>
        </p:graphicFrame>
        <p:cxnSp>
          <p:nvCxnSpPr>
            <p:cNvPr id="1912" name="Google Shape;1912;p18"/>
            <p:cNvCxnSpPr/>
            <p:nvPr/>
          </p:nvCxnSpPr>
          <p:spPr>
            <a:xfrm flipH="1" rot="10800000">
              <a:off x="2214" y="2370"/>
              <a:ext cx="294" cy="252"/>
            </a:xfrm>
            <a:prstGeom prst="straightConnector1">
              <a:avLst/>
            </a:prstGeom>
            <a:noFill/>
            <a:ln cap="flat" cmpd="sng" w="19050">
              <a:solidFill>
                <a:schemeClr val="dk1"/>
              </a:solidFill>
              <a:prstDash val="solid"/>
              <a:round/>
              <a:headEnd len="med" w="med" type="none"/>
              <a:tailEnd len="med" w="med" type="none"/>
            </a:ln>
          </p:spPr>
        </p:cxnSp>
        <p:cxnSp>
          <p:nvCxnSpPr>
            <p:cNvPr id="1913" name="Google Shape;1913;p18"/>
            <p:cNvCxnSpPr/>
            <p:nvPr/>
          </p:nvCxnSpPr>
          <p:spPr>
            <a:xfrm rot="10800000">
              <a:off x="2964" y="2406"/>
              <a:ext cx="210" cy="192"/>
            </a:xfrm>
            <a:prstGeom prst="straightConnector1">
              <a:avLst/>
            </a:prstGeom>
            <a:noFill/>
            <a:ln cap="flat" cmpd="sng" w="19050">
              <a:solidFill>
                <a:schemeClr val="dk1"/>
              </a:solidFill>
              <a:prstDash val="solid"/>
              <a:round/>
              <a:headEnd len="med" w="med" type="none"/>
              <a:tailEnd len="med" w="med" type="none"/>
            </a:ln>
          </p:spPr>
        </p:cxnSp>
        <p:sp>
          <p:nvSpPr>
            <p:cNvPr id="1914" name="Google Shape;1914;p18"/>
            <p:cNvSpPr txBox="1"/>
            <p:nvPr/>
          </p:nvSpPr>
          <p:spPr>
            <a:xfrm>
              <a:off x="1646" y="2549"/>
              <a:ext cx="25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lang="en-US" sz="2400">
                  <a:solidFill>
                    <a:schemeClr val="dk1"/>
                  </a:solidFill>
                  <a:latin typeface="Comic Sans MS"/>
                  <a:ea typeface="Comic Sans MS"/>
                  <a:cs typeface="Comic Sans MS"/>
                  <a:sym typeface="Comic Sans MS"/>
                </a:rPr>
                <a:t>D</a:t>
              </a:r>
              <a:endParaRPr sz="2400">
                <a:solidFill>
                  <a:schemeClr val="accent1"/>
                </a:solidFill>
                <a:latin typeface="Times New Roman"/>
                <a:ea typeface="Times New Roman"/>
                <a:cs typeface="Times New Roman"/>
                <a:sym typeface="Times New Roman"/>
              </a:endParaRPr>
            </a:p>
          </p:txBody>
        </p:sp>
        <p:sp>
          <p:nvSpPr>
            <p:cNvPr id="1915" name="Google Shape;1915;p18"/>
            <p:cNvSpPr txBox="1"/>
            <p:nvPr/>
          </p:nvSpPr>
          <p:spPr>
            <a:xfrm>
              <a:off x="3374" y="2591"/>
              <a:ext cx="23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lang="en-US" sz="2400">
                  <a:solidFill>
                    <a:schemeClr val="dk1"/>
                  </a:solidFill>
                  <a:latin typeface="Comic Sans MS"/>
                  <a:ea typeface="Comic Sans MS"/>
                  <a:cs typeface="Comic Sans MS"/>
                  <a:sym typeface="Comic Sans MS"/>
                </a:rPr>
                <a:t>E</a:t>
              </a:r>
              <a:endParaRPr sz="2400">
                <a:solidFill>
                  <a:schemeClr val="accent1"/>
                </a:solidFill>
                <a:latin typeface="Times New Roman"/>
                <a:ea typeface="Times New Roman"/>
                <a:cs typeface="Times New Roman"/>
                <a:sym typeface="Times New Roman"/>
              </a:endParaRPr>
            </a:p>
          </p:txBody>
        </p:sp>
        <p:grpSp>
          <p:nvGrpSpPr>
            <p:cNvPr id="1916" name="Google Shape;1916;p18"/>
            <p:cNvGrpSpPr/>
            <p:nvPr/>
          </p:nvGrpSpPr>
          <p:grpSpPr>
            <a:xfrm rot="-2018696">
              <a:off x="2736" y="2139"/>
              <a:ext cx="399" cy="126"/>
              <a:chOff x="4176" y="2211"/>
              <a:chExt cx="399" cy="126"/>
            </a:xfrm>
          </p:grpSpPr>
          <p:sp>
            <p:nvSpPr>
              <p:cNvPr id="1917" name="Google Shape;1917;p18"/>
              <p:cNvSpPr/>
              <p:nvPr/>
            </p:nvSpPr>
            <p:spPr>
              <a:xfrm>
                <a:off x="4176" y="2211"/>
                <a:ext cx="93" cy="12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18" name="Google Shape;1918;p18"/>
              <p:cNvSpPr/>
              <p:nvPr/>
            </p:nvSpPr>
            <p:spPr>
              <a:xfrm>
                <a:off x="4278" y="2211"/>
                <a:ext cx="93" cy="12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19" name="Google Shape;1919;p18"/>
              <p:cNvSpPr/>
              <p:nvPr/>
            </p:nvSpPr>
            <p:spPr>
              <a:xfrm>
                <a:off x="4380" y="2211"/>
                <a:ext cx="93" cy="12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20" name="Google Shape;1920;p18"/>
              <p:cNvSpPr/>
              <p:nvPr/>
            </p:nvSpPr>
            <p:spPr>
              <a:xfrm>
                <a:off x="4482" y="2211"/>
                <a:ext cx="93" cy="12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grpSp>
      <p:sp>
        <p:nvSpPr>
          <p:cNvPr id="1921" name="Google Shape;1921;p18"/>
          <p:cNvSpPr txBox="1"/>
          <p:nvPr/>
        </p:nvSpPr>
        <p:spPr>
          <a:xfrm>
            <a:off x="4765676" y="1636714"/>
            <a:ext cx="2949575"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000"/>
              <a:buFont typeface="Noto Sans Symbols"/>
              <a:buNone/>
            </a:pPr>
            <a:r>
              <a:rPr b="1" i="1" lang="en-US" sz="2000">
                <a:solidFill>
                  <a:srgbClr val="FF0000"/>
                </a:solidFill>
                <a:latin typeface="Comic Sans MS"/>
                <a:ea typeface="Comic Sans MS"/>
                <a:cs typeface="Comic Sans MS"/>
                <a:sym typeface="Comic Sans MS"/>
              </a:rPr>
              <a:t>statistical multiplexing</a:t>
            </a:r>
            <a:endParaRPr sz="2400">
              <a:solidFill>
                <a:schemeClr val="accent1"/>
              </a:solidFill>
              <a:latin typeface="Times New Roman"/>
              <a:ea typeface="Times New Roman"/>
              <a:cs typeface="Times New Roman"/>
              <a:sym typeface="Times New Roman"/>
            </a:endParaRPr>
          </a:p>
        </p:txBody>
      </p:sp>
      <p:sp>
        <p:nvSpPr>
          <p:cNvPr id="1922" name="Google Shape;1922;p18"/>
          <p:cNvSpPr txBox="1"/>
          <p:nvPr/>
        </p:nvSpPr>
        <p:spPr>
          <a:xfrm>
            <a:off x="3481388" y="2984500"/>
            <a:ext cx="2112962" cy="9159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Noto Sans Symbols"/>
              <a:buNone/>
            </a:pPr>
            <a:r>
              <a:rPr lang="en-US" sz="1800">
                <a:solidFill>
                  <a:schemeClr val="dk1"/>
                </a:solidFill>
                <a:latin typeface="Comic Sans MS"/>
                <a:ea typeface="Comic Sans MS"/>
                <a:cs typeface="Comic Sans MS"/>
                <a:sym typeface="Comic Sans MS"/>
              </a:rPr>
              <a:t>queue of packets</a:t>
            </a:r>
            <a:endParaRPr/>
          </a:p>
          <a:p>
            <a:pPr indent="0" lvl="0" marL="0" marR="0" rtl="0" algn="ctr">
              <a:spcBef>
                <a:spcPts val="0"/>
              </a:spcBef>
              <a:spcAft>
                <a:spcPts val="0"/>
              </a:spcAft>
              <a:buClr>
                <a:schemeClr val="dk1"/>
              </a:buClr>
              <a:buSzPts val="1800"/>
              <a:buFont typeface="Noto Sans Symbols"/>
              <a:buNone/>
            </a:pPr>
            <a:r>
              <a:rPr lang="en-US" sz="1800">
                <a:solidFill>
                  <a:schemeClr val="dk1"/>
                </a:solidFill>
                <a:latin typeface="Comic Sans MS"/>
                <a:ea typeface="Comic Sans MS"/>
                <a:cs typeface="Comic Sans MS"/>
                <a:sym typeface="Comic Sans MS"/>
              </a:rPr>
              <a:t>waiting for output</a:t>
            </a:r>
            <a:endParaRPr/>
          </a:p>
          <a:p>
            <a:pPr indent="0" lvl="0" marL="0" marR="0" rtl="0" algn="ctr">
              <a:spcBef>
                <a:spcPts val="0"/>
              </a:spcBef>
              <a:spcAft>
                <a:spcPts val="0"/>
              </a:spcAft>
              <a:buClr>
                <a:schemeClr val="dk1"/>
              </a:buClr>
              <a:buSzPts val="1800"/>
              <a:buFont typeface="Noto Sans Symbols"/>
              <a:buNone/>
            </a:pPr>
            <a:r>
              <a:rPr lang="en-US" sz="1800">
                <a:solidFill>
                  <a:schemeClr val="dk1"/>
                </a:solidFill>
                <a:latin typeface="Comic Sans MS"/>
                <a:ea typeface="Comic Sans MS"/>
                <a:cs typeface="Comic Sans MS"/>
                <a:sym typeface="Comic Sans MS"/>
              </a:rPr>
              <a:t>link</a:t>
            </a:r>
            <a:endParaRPr sz="1800">
              <a:solidFill>
                <a:schemeClr val="accent1"/>
              </a:solidFill>
              <a:latin typeface="Times New Roman"/>
              <a:ea typeface="Times New Roman"/>
              <a:cs typeface="Times New Roman"/>
              <a:sym typeface="Times New Roman"/>
            </a:endParaRPr>
          </a:p>
        </p:txBody>
      </p:sp>
      <p:cxnSp>
        <p:nvCxnSpPr>
          <p:cNvPr id="1923" name="Google Shape;1923;p18"/>
          <p:cNvCxnSpPr/>
          <p:nvPr/>
        </p:nvCxnSpPr>
        <p:spPr>
          <a:xfrm flipH="1" rot="10800000">
            <a:off x="4414839" y="2514601"/>
            <a:ext cx="166687" cy="523875"/>
          </a:xfrm>
          <a:prstGeom prst="straightConnector1">
            <a:avLst/>
          </a:prstGeom>
          <a:noFill/>
          <a:ln cap="flat" cmpd="sng" w="9525">
            <a:solidFill>
              <a:schemeClr val="dk1"/>
            </a:solidFill>
            <a:prstDash val="solid"/>
            <a:round/>
            <a:headEnd len="med" w="med" type="none"/>
            <a:tailEnd len="med" w="med" type="triangle"/>
          </a:ln>
        </p:spPr>
      </p:cxnSp>
      <p:sp>
        <p:nvSpPr>
          <p:cNvPr id="1924" name="Google Shape;1924;p18"/>
          <p:cNvSpPr txBox="1"/>
          <p:nvPr>
            <p:ph type="title"/>
          </p:nvPr>
        </p:nvSpPr>
        <p:spPr>
          <a:xfrm>
            <a:off x="2057400" y="228600"/>
            <a:ext cx="83185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Network Core: statistical multiplexing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9" name="Shape 1929"/>
        <p:cNvGrpSpPr/>
        <p:nvPr/>
      </p:nvGrpSpPr>
      <p:grpSpPr>
        <a:xfrm>
          <a:off x="0" y="0"/>
          <a:ext cx="0" cy="0"/>
          <a:chOff x="0" y="0"/>
          <a:chExt cx="0" cy="0"/>
        </a:xfrm>
      </p:grpSpPr>
      <p:sp>
        <p:nvSpPr>
          <p:cNvPr id="1930" name="Google Shape;193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slide:</a:t>
            </a:r>
            <a:endParaRPr/>
          </a:p>
        </p:txBody>
      </p:sp>
      <p:sp>
        <p:nvSpPr>
          <p:cNvPr id="1931" name="Google Shape;193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400"/>
              <a:buFont typeface="Noto Sans Symbols"/>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graphicFrame>
        <p:nvGraphicFramePr>
          <p:cNvPr id="1932" name="Google Shape;1932;p19"/>
          <p:cNvGraphicFramePr/>
          <p:nvPr/>
        </p:nvGraphicFramePr>
        <p:xfrm>
          <a:off x="2727326" y="2470150"/>
          <a:ext cx="646113" cy="533400"/>
        </p:xfrm>
        <a:graphic>
          <a:graphicData uri="http://schemas.openxmlformats.org/presentationml/2006/ole">
            <mc:AlternateContent>
              <mc:Choice Requires="v">
                <p:oleObj r:id="rId4" imgH="533400" imgW="646113" progId="MS_ClipArt_Gallery.2" spid="_x0000_s1">
                  <p:embed/>
                </p:oleObj>
              </mc:Choice>
              <mc:Fallback>
                <p:oleObj r:id="rId5" imgH="533400" imgW="646113" progId="MS_ClipArt_Gallery.2">
                  <p:embed/>
                  <p:pic>
                    <p:nvPicPr>
                      <p:cNvPr id="1932" name="Google Shape;1932;p19"/>
                      <p:cNvPicPr preferRelativeResize="0"/>
                      <p:nvPr/>
                    </p:nvPicPr>
                    <p:blipFill rotWithShape="1">
                      <a:blip r:embed="rId6">
                        <a:alphaModFix/>
                      </a:blip>
                      <a:srcRect b="0" l="0" r="0" t="0"/>
                      <a:stretch/>
                    </p:blipFill>
                    <p:spPr>
                      <a:xfrm>
                        <a:off x="2727326" y="2470150"/>
                        <a:ext cx="646113" cy="533400"/>
                      </a:xfrm>
                      <a:prstGeom prst="rect">
                        <a:avLst/>
                      </a:prstGeom>
                      <a:noFill/>
                      <a:ln>
                        <a:noFill/>
                      </a:ln>
                    </p:spPr>
                  </p:pic>
                </p:oleObj>
              </mc:Fallback>
            </mc:AlternateContent>
          </a:graphicData>
        </a:graphic>
      </p:graphicFrame>
      <p:cxnSp>
        <p:nvCxnSpPr>
          <p:cNvPr id="1933" name="Google Shape;1933;p19"/>
          <p:cNvCxnSpPr/>
          <p:nvPr/>
        </p:nvCxnSpPr>
        <p:spPr>
          <a:xfrm>
            <a:off x="5062538" y="2303463"/>
            <a:ext cx="0" cy="228600"/>
          </a:xfrm>
          <a:prstGeom prst="straightConnector1">
            <a:avLst/>
          </a:prstGeom>
          <a:noFill/>
          <a:ln>
            <a:noFill/>
          </a:ln>
        </p:spPr>
      </p:cxnSp>
      <p:sp>
        <p:nvSpPr>
          <p:cNvPr id="1934" name="Google Shape;1934;p19"/>
          <p:cNvSpPr/>
          <p:nvPr/>
        </p:nvSpPr>
        <p:spPr>
          <a:xfrm>
            <a:off x="3844926" y="2333625"/>
            <a:ext cx="1198563" cy="369888"/>
          </a:xfrm>
          <a:prstGeom prst="ellipse">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35" name="Google Shape;1935;p19"/>
          <p:cNvSpPr/>
          <p:nvPr/>
        </p:nvSpPr>
        <p:spPr>
          <a:xfrm>
            <a:off x="3844926" y="2265364"/>
            <a:ext cx="1198563" cy="263525"/>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36" name="Google Shape;1936;p19"/>
          <p:cNvSpPr/>
          <p:nvPr/>
        </p:nvSpPr>
        <p:spPr>
          <a:xfrm>
            <a:off x="3854451" y="2036763"/>
            <a:ext cx="1198563" cy="430212"/>
          </a:xfrm>
          <a:prstGeom prst="ellipse">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937" name="Google Shape;1937;p19"/>
          <p:cNvGrpSpPr/>
          <p:nvPr/>
        </p:nvGrpSpPr>
        <p:grpSpPr>
          <a:xfrm>
            <a:off x="4200526" y="2066926"/>
            <a:ext cx="498475" cy="119063"/>
            <a:chOff x="2208" y="2184"/>
            <a:chExt cx="176" cy="69"/>
          </a:xfrm>
        </p:grpSpPr>
        <p:grpSp>
          <p:nvGrpSpPr>
            <p:cNvPr id="1938" name="Google Shape;1938;p19"/>
            <p:cNvGrpSpPr/>
            <p:nvPr/>
          </p:nvGrpSpPr>
          <p:grpSpPr>
            <a:xfrm>
              <a:off x="2208" y="2185"/>
              <a:ext cx="176" cy="68"/>
              <a:chOff x="2848" y="848"/>
              <a:chExt cx="140" cy="98"/>
            </a:xfrm>
          </p:grpSpPr>
          <p:cxnSp>
            <p:nvCxnSpPr>
              <p:cNvPr id="1939" name="Google Shape;1939;p1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940" name="Google Shape;1940;p1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941" name="Google Shape;1941;p19"/>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942" name="Google Shape;1942;p19"/>
            <p:cNvGrpSpPr/>
            <p:nvPr/>
          </p:nvGrpSpPr>
          <p:grpSpPr>
            <a:xfrm flipH="1" rot="10800000">
              <a:off x="2208" y="2184"/>
              <a:ext cx="176" cy="68"/>
              <a:chOff x="2848" y="848"/>
              <a:chExt cx="140" cy="98"/>
            </a:xfrm>
          </p:grpSpPr>
          <p:cxnSp>
            <p:nvCxnSpPr>
              <p:cNvPr id="1943" name="Google Shape;1943;p1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944" name="Google Shape;1944;p1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945" name="Google Shape;1945;p19"/>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sp>
        <p:nvSpPr>
          <p:cNvPr id="1946" name="Google Shape;1946;p19"/>
          <p:cNvSpPr/>
          <p:nvPr/>
        </p:nvSpPr>
        <p:spPr>
          <a:xfrm>
            <a:off x="6940551" y="2352675"/>
            <a:ext cx="1198563" cy="369888"/>
          </a:xfrm>
          <a:prstGeom prst="ellipse">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947" name="Google Shape;1947;p19"/>
          <p:cNvCxnSpPr/>
          <p:nvPr/>
        </p:nvCxnSpPr>
        <p:spPr>
          <a:xfrm>
            <a:off x="6950075" y="2332038"/>
            <a:ext cx="0" cy="228600"/>
          </a:xfrm>
          <a:prstGeom prst="straightConnector1">
            <a:avLst/>
          </a:prstGeom>
          <a:noFill/>
          <a:ln cap="flat" cmpd="sng" w="12700">
            <a:solidFill>
              <a:schemeClr val="dk1"/>
            </a:solidFill>
            <a:prstDash val="solid"/>
            <a:round/>
            <a:headEnd len="med" w="med" type="none"/>
            <a:tailEnd len="med" w="med" type="none"/>
          </a:ln>
        </p:spPr>
      </p:cxnSp>
      <p:sp>
        <p:nvSpPr>
          <p:cNvPr id="1948" name="Google Shape;1948;p19"/>
          <p:cNvSpPr/>
          <p:nvPr/>
        </p:nvSpPr>
        <p:spPr>
          <a:xfrm>
            <a:off x="6950076" y="2293939"/>
            <a:ext cx="1198563" cy="263525"/>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49" name="Google Shape;1949;p19"/>
          <p:cNvSpPr/>
          <p:nvPr/>
        </p:nvSpPr>
        <p:spPr>
          <a:xfrm>
            <a:off x="6959601" y="2065338"/>
            <a:ext cx="1198563" cy="430212"/>
          </a:xfrm>
          <a:prstGeom prst="ellipse">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aphicFrame>
        <p:nvGraphicFramePr>
          <p:cNvPr id="1950" name="Google Shape;1950;p19"/>
          <p:cNvGraphicFramePr/>
          <p:nvPr/>
        </p:nvGraphicFramePr>
        <p:xfrm>
          <a:off x="2489201" y="1565275"/>
          <a:ext cx="646113" cy="533400"/>
        </p:xfrm>
        <a:graphic>
          <a:graphicData uri="http://schemas.openxmlformats.org/presentationml/2006/ole">
            <mc:AlternateContent>
              <mc:Choice Requires="v">
                <p:oleObj r:id="rId7" imgH="533400" imgW="646113" progId="MS_ClipArt_Gallery.2" spid="_x0000_s2">
                  <p:embed/>
                </p:oleObj>
              </mc:Choice>
              <mc:Fallback>
                <p:oleObj r:id="rId8" imgH="533400" imgW="646113" progId="MS_ClipArt_Gallery.2">
                  <p:embed/>
                  <p:pic>
                    <p:nvPicPr>
                      <p:cNvPr id="1950" name="Google Shape;1950;p19"/>
                      <p:cNvPicPr preferRelativeResize="0"/>
                      <p:nvPr/>
                    </p:nvPicPr>
                    <p:blipFill rotWithShape="1">
                      <a:blip r:embed="rId6">
                        <a:alphaModFix/>
                      </a:blip>
                      <a:srcRect b="0" l="0" r="0" t="0"/>
                      <a:stretch/>
                    </p:blipFill>
                    <p:spPr>
                      <a:xfrm>
                        <a:off x="2489201" y="1565275"/>
                        <a:ext cx="646113" cy="533400"/>
                      </a:xfrm>
                      <a:prstGeom prst="rect">
                        <a:avLst/>
                      </a:prstGeom>
                      <a:noFill/>
                      <a:ln>
                        <a:noFill/>
                      </a:ln>
                    </p:spPr>
                  </p:pic>
                </p:oleObj>
              </mc:Fallback>
            </mc:AlternateContent>
          </a:graphicData>
        </a:graphic>
      </p:graphicFrame>
      <p:cxnSp>
        <p:nvCxnSpPr>
          <p:cNvPr id="1951" name="Google Shape;1951;p19"/>
          <p:cNvCxnSpPr/>
          <p:nvPr/>
        </p:nvCxnSpPr>
        <p:spPr>
          <a:xfrm>
            <a:off x="3114676" y="1971675"/>
            <a:ext cx="504825" cy="0"/>
          </a:xfrm>
          <a:prstGeom prst="straightConnector1">
            <a:avLst/>
          </a:prstGeom>
          <a:noFill/>
          <a:ln cap="flat" cmpd="sng" w="19050">
            <a:solidFill>
              <a:schemeClr val="dk1"/>
            </a:solidFill>
            <a:prstDash val="solid"/>
            <a:round/>
            <a:headEnd len="med" w="med" type="none"/>
            <a:tailEnd len="med" w="med" type="none"/>
          </a:ln>
        </p:spPr>
      </p:cxnSp>
      <p:cxnSp>
        <p:nvCxnSpPr>
          <p:cNvPr id="1952" name="Google Shape;1952;p19"/>
          <p:cNvCxnSpPr/>
          <p:nvPr/>
        </p:nvCxnSpPr>
        <p:spPr>
          <a:xfrm flipH="1" rot="10800000">
            <a:off x="3419476" y="2957513"/>
            <a:ext cx="195263" cy="4762"/>
          </a:xfrm>
          <a:prstGeom prst="straightConnector1">
            <a:avLst/>
          </a:prstGeom>
          <a:noFill/>
          <a:ln cap="flat" cmpd="sng" w="19050">
            <a:solidFill>
              <a:schemeClr val="dk1"/>
            </a:solidFill>
            <a:prstDash val="solid"/>
            <a:round/>
            <a:headEnd len="med" w="med" type="none"/>
            <a:tailEnd len="med" w="med" type="none"/>
          </a:ln>
        </p:spPr>
      </p:cxnSp>
      <p:cxnSp>
        <p:nvCxnSpPr>
          <p:cNvPr id="1953" name="Google Shape;1953;p19"/>
          <p:cNvCxnSpPr/>
          <p:nvPr/>
        </p:nvCxnSpPr>
        <p:spPr>
          <a:xfrm>
            <a:off x="5038726" y="2390776"/>
            <a:ext cx="1933575" cy="9525"/>
          </a:xfrm>
          <a:prstGeom prst="straightConnector1">
            <a:avLst/>
          </a:prstGeom>
          <a:noFill/>
          <a:ln cap="flat" cmpd="sng" w="19050">
            <a:solidFill>
              <a:schemeClr val="dk1"/>
            </a:solidFill>
            <a:prstDash val="solid"/>
            <a:round/>
            <a:headEnd len="med" w="med" type="none"/>
            <a:tailEnd len="med" w="med" type="none"/>
          </a:ln>
        </p:spPr>
      </p:cxnSp>
      <p:cxnSp>
        <p:nvCxnSpPr>
          <p:cNvPr id="1954" name="Google Shape;1954;p19"/>
          <p:cNvCxnSpPr/>
          <p:nvPr/>
        </p:nvCxnSpPr>
        <p:spPr>
          <a:xfrm>
            <a:off x="3619500" y="1962151"/>
            <a:ext cx="0" cy="1000125"/>
          </a:xfrm>
          <a:prstGeom prst="straightConnector1">
            <a:avLst/>
          </a:prstGeom>
          <a:noFill/>
          <a:ln cap="flat" cmpd="sng" w="19050">
            <a:solidFill>
              <a:schemeClr val="dk1"/>
            </a:solidFill>
            <a:prstDash val="solid"/>
            <a:round/>
            <a:headEnd len="med" w="med" type="none"/>
            <a:tailEnd len="med" w="med" type="none"/>
          </a:ln>
        </p:spPr>
      </p:cxnSp>
      <p:cxnSp>
        <p:nvCxnSpPr>
          <p:cNvPr id="1955" name="Google Shape;1955;p19"/>
          <p:cNvCxnSpPr/>
          <p:nvPr/>
        </p:nvCxnSpPr>
        <p:spPr>
          <a:xfrm>
            <a:off x="3629026" y="2395538"/>
            <a:ext cx="200025" cy="0"/>
          </a:xfrm>
          <a:prstGeom prst="straightConnector1">
            <a:avLst/>
          </a:prstGeom>
          <a:noFill/>
          <a:ln cap="flat" cmpd="sng" w="19050">
            <a:solidFill>
              <a:schemeClr val="dk1"/>
            </a:solidFill>
            <a:prstDash val="solid"/>
            <a:round/>
            <a:headEnd len="med" w="med" type="none"/>
            <a:tailEnd len="med" w="med" type="none"/>
          </a:ln>
        </p:spPr>
      </p:cxnSp>
      <p:sp>
        <p:nvSpPr>
          <p:cNvPr id="1956" name="Google Shape;1956;p19"/>
          <p:cNvSpPr/>
          <p:nvPr/>
        </p:nvSpPr>
        <p:spPr>
          <a:xfrm>
            <a:off x="5094289" y="2185989"/>
            <a:ext cx="147637" cy="2000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57" name="Google Shape;1957;p19"/>
          <p:cNvSpPr/>
          <p:nvPr/>
        </p:nvSpPr>
        <p:spPr>
          <a:xfrm>
            <a:off x="5245100" y="2185989"/>
            <a:ext cx="147638" cy="200025"/>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58" name="Google Shape;1958;p19"/>
          <p:cNvSpPr/>
          <p:nvPr/>
        </p:nvSpPr>
        <p:spPr>
          <a:xfrm>
            <a:off x="5395914" y="2185989"/>
            <a:ext cx="147637" cy="2000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59" name="Google Shape;1959;p19"/>
          <p:cNvSpPr/>
          <p:nvPr/>
        </p:nvSpPr>
        <p:spPr>
          <a:xfrm>
            <a:off x="5557839" y="2185989"/>
            <a:ext cx="147637" cy="200025"/>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60" name="Google Shape;1960;p19"/>
          <p:cNvSpPr/>
          <p:nvPr/>
        </p:nvSpPr>
        <p:spPr>
          <a:xfrm>
            <a:off x="5719764" y="2185989"/>
            <a:ext cx="147637" cy="2000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61" name="Google Shape;1961;p19"/>
          <p:cNvSpPr/>
          <p:nvPr/>
        </p:nvSpPr>
        <p:spPr>
          <a:xfrm>
            <a:off x="6013450" y="2185989"/>
            <a:ext cx="147638" cy="2000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962" name="Google Shape;1962;p19"/>
          <p:cNvGrpSpPr/>
          <p:nvPr/>
        </p:nvGrpSpPr>
        <p:grpSpPr>
          <a:xfrm>
            <a:off x="4381501" y="2262189"/>
            <a:ext cx="633413" cy="200025"/>
            <a:chOff x="1800" y="1425"/>
            <a:chExt cx="399" cy="126"/>
          </a:xfrm>
        </p:grpSpPr>
        <p:sp>
          <p:nvSpPr>
            <p:cNvPr id="1963" name="Google Shape;1963;p19"/>
            <p:cNvSpPr/>
            <p:nvPr/>
          </p:nvSpPr>
          <p:spPr>
            <a:xfrm>
              <a:off x="1800" y="1425"/>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64" name="Google Shape;1964;p19"/>
            <p:cNvSpPr/>
            <p:nvPr/>
          </p:nvSpPr>
          <p:spPr>
            <a:xfrm>
              <a:off x="1902" y="1425"/>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65" name="Google Shape;1965;p19"/>
            <p:cNvSpPr/>
            <p:nvPr/>
          </p:nvSpPr>
          <p:spPr>
            <a:xfrm>
              <a:off x="2004" y="1425"/>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66" name="Google Shape;1966;p19"/>
            <p:cNvSpPr/>
            <p:nvPr/>
          </p:nvSpPr>
          <p:spPr>
            <a:xfrm>
              <a:off x="2106" y="1425"/>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sp>
        <p:nvSpPr>
          <p:cNvPr id="1967" name="Google Shape;1967;p19"/>
          <p:cNvSpPr/>
          <p:nvPr/>
        </p:nvSpPr>
        <p:spPr>
          <a:xfrm>
            <a:off x="3652839" y="2162176"/>
            <a:ext cx="147637" cy="2000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1968" name="Google Shape;1968;p19"/>
          <p:cNvCxnSpPr/>
          <p:nvPr/>
        </p:nvCxnSpPr>
        <p:spPr>
          <a:xfrm>
            <a:off x="3829050" y="2266951"/>
            <a:ext cx="242888" cy="4763"/>
          </a:xfrm>
          <a:prstGeom prst="straightConnector1">
            <a:avLst/>
          </a:prstGeom>
          <a:noFill/>
          <a:ln cap="flat" cmpd="sng" w="9525">
            <a:solidFill>
              <a:schemeClr val="dk1"/>
            </a:solidFill>
            <a:prstDash val="solid"/>
            <a:round/>
            <a:headEnd len="med" w="med" type="none"/>
            <a:tailEnd len="med" w="med" type="triangle"/>
          </a:ln>
        </p:spPr>
      </p:cxnSp>
      <p:cxnSp>
        <p:nvCxnSpPr>
          <p:cNvPr id="1969" name="Google Shape;1969;p19"/>
          <p:cNvCxnSpPr/>
          <p:nvPr/>
        </p:nvCxnSpPr>
        <p:spPr>
          <a:xfrm>
            <a:off x="5453064" y="2076450"/>
            <a:ext cx="1062037" cy="0"/>
          </a:xfrm>
          <a:prstGeom prst="straightConnector1">
            <a:avLst/>
          </a:prstGeom>
          <a:noFill/>
          <a:ln cap="flat" cmpd="sng" w="9525">
            <a:solidFill>
              <a:schemeClr val="dk1"/>
            </a:solidFill>
            <a:prstDash val="solid"/>
            <a:round/>
            <a:headEnd len="med" w="med" type="none"/>
            <a:tailEnd len="med" w="med" type="triangle"/>
          </a:ln>
        </p:spPr>
      </p:cxnSp>
      <p:sp>
        <p:nvSpPr>
          <p:cNvPr id="1970" name="Google Shape;1970;p19"/>
          <p:cNvSpPr txBox="1"/>
          <p:nvPr/>
        </p:nvSpPr>
        <p:spPr>
          <a:xfrm>
            <a:off x="2136775" y="1589088"/>
            <a:ext cx="406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1"/>
              </a:buClr>
              <a:buSzPts val="2400"/>
              <a:buFont typeface="Noto Sans Symbols"/>
              <a:buNone/>
            </a:pPr>
            <a:r>
              <a:rPr lang="en-US" sz="2400">
                <a:solidFill>
                  <a:schemeClr val="accent1"/>
                </a:solidFill>
                <a:latin typeface="Comic Sans MS"/>
                <a:ea typeface="Comic Sans MS"/>
                <a:cs typeface="Comic Sans MS"/>
                <a:sym typeface="Comic Sans MS"/>
              </a:rPr>
              <a:t>A</a:t>
            </a:r>
            <a:endParaRPr sz="2400">
              <a:solidFill>
                <a:schemeClr val="accent1"/>
              </a:solidFill>
              <a:latin typeface="Times New Roman"/>
              <a:ea typeface="Times New Roman"/>
              <a:cs typeface="Times New Roman"/>
              <a:sym typeface="Times New Roman"/>
            </a:endParaRPr>
          </a:p>
        </p:txBody>
      </p:sp>
      <p:sp>
        <p:nvSpPr>
          <p:cNvPr id="1971" name="Google Shape;1971;p19"/>
          <p:cNvSpPr txBox="1"/>
          <p:nvPr/>
        </p:nvSpPr>
        <p:spPr>
          <a:xfrm>
            <a:off x="2413000" y="2608263"/>
            <a:ext cx="3762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2400"/>
              <a:buFont typeface="Noto Sans Symbols"/>
              <a:buNone/>
            </a:pPr>
            <a:r>
              <a:rPr lang="en-US" sz="2400">
                <a:solidFill>
                  <a:schemeClr val="accent2"/>
                </a:solidFill>
                <a:latin typeface="Comic Sans MS"/>
                <a:ea typeface="Comic Sans MS"/>
                <a:cs typeface="Comic Sans MS"/>
                <a:sym typeface="Comic Sans MS"/>
              </a:rPr>
              <a:t>B</a:t>
            </a:r>
            <a:endParaRPr sz="2400">
              <a:solidFill>
                <a:schemeClr val="accent1"/>
              </a:solidFill>
              <a:latin typeface="Times New Roman"/>
              <a:ea typeface="Times New Roman"/>
              <a:cs typeface="Times New Roman"/>
              <a:sym typeface="Times New Roman"/>
            </a:endParaRPr>
          </a:p>
        </p:txBody>
      </p:sp>
      <p:sp>
        <p:nvSpPr>
          <p:cNvPr id="1972" name="Google Shape;1972;p19"/>
          <p:cNvSpPr txBox="1"/>
          <p:nvPr/>
        </p:nvSpPr>
        <p:spPr>
          <a:xfrm>
            <a:off x="5280026" y="2427289"/>
            <a:ext cx="1044575"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rPr lang="en-US" sz="2000">
                <a:solidFill>
                  <a:schemeClr val="dk1"/>
                </a:solidFill>
                <a:latin typeface="Comic Sans MS"/>
                <a:ea typeface="Comic Sans MS"/>
                <a:cs typeface="Comic Sans MS"/>
                <a:sym typeface="Comic Sans MS"/>
              </a:rPr>
              <a:t>2 Mb/s</a:t>
            </a:r>
            <a:endParaRPr sz="2400">
              <a:solidFill>
                <a:schemeClr val="accent1"/>
              </a:solidFill>
              <a:latin typeface="Times New Roman"/>
              <a:ea typeface="Times New Roman"/>
              <a:cs typeface="Times New Roman"/>
              <a:sym typeface="Times New Roman"/>
            </a:endParaRPr>
          </a:p>
        </p:txBody>
      </p:sp>
      <p:sp>
        <p:nvSpPr>
          <p:cNvPr id="1973" name="Google Shape;1973;p19"/>
          <p:cNvSpPr txBox="1"/>
          <p:nvPr/>
        </p:nvSpPr>
        <p:spPr>
          <a:xfrm>
            <a:off x="7546975" y="2994025"/>
            <a:ext cx="1841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t/>
            </a:r>
            <a:endParaRPr sz="2400">
              <a:solidFill>
                <a:schemeClr val="accent1"/>
              </a:solidFill>
              <a:latin typeface="Times New Roman"/>
              <a:ea typeface="Times New Roman"/>
              <a:cs typeface="Times New Roman"/>
              <a:sym typeface="Times New Roman"/>
            </a:endParaRPr>
          </a:p>
        </p:txBody>
      </p:sp>
      <p:sp>
        <p:nvSpPr>
          <p:cNvPr id="1974" name="Google Shape;1974;p19"/>
          <p:cNvSpPr/>
          <p:nvPr/>
        </p:nvSpPr>
        <p:spPr>
          <a:xfrm>
            <a:off x="6991350" y="2205039"/>
            <a:ext cx="147638" cy="20002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75" name="Google Shape;1975;p19"/>
          <p:cNvSpPr/>
          <p:nvPr/>
        </p:nvSpPr>
        <p:spPr>
          <a:xfrm>
            <a:off x="7153275" y="2205039"/>
            <a:ext cx="147638" cy="20002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76" name="Google Shape;1976;p19"/>
          <p:cNvSpPr/>
          <p:nvPr/>
        </p:nvSpPr>
        <p:spPr>
          <a:xfrm>
            <a:off x="7315200" y="2205039"/>
            <a:ext cx="147638" cy="20002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977" name="Google Shape;1977;p19"/>
          <p:cNvGrpSpPr/>
          <p:nvPr/>
        </p:nvGrpSpPr>
        <p:grpSpPr>
          <a:xfrm rot="-1962567">
            <a:off x="7239001" y="2424114"/>
            <a:ext cx="633413" cy="200025"/>
            <a:chOff x="4176" y="2211"/>
            <a:chExt cx="399" cy="126"/>
          </a:xfrm>
        </p:grpSpPr>
        <p:sp>
          <p:nvSpPr>
            <p:cNvPr id="1978" name="Google Shape;1978;p19"/>
            <p:cNvSpPr/>
            <p:nvPr/>
          </p:nvSpPr>
          <p:spPr>
            <a:xfrm>
              <a:off x="4176" y="2211"/>
              <a:ext cx="93" cy="12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79" name="Google Shape;1979;p19"/>
            <p:cNvSpPr/>
            <p:nvPr/>
          </p:nvSpPr>
          <p:spPr>
            <a:xfrm>
              <a:off x="4278" y="2211"/>
              <a:ext cx="93" cy="12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80" name="Google Shape;1980;p19"/>
            <p:cNvSpPr/>
            <p:nvPr/>
          </p:nvSpPr>
          <p:spPr>
            <a:xfrm>
              <a:off x="4380" y="2211"/>
              <a:ext cx="93" cy="12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81" name="Google Shape;1981;p19"/>
            <p:cNvSpPr/>
            <p:nvPr/>
          </p:nvSpPr>
          <p:spPr>
            <a:xfrm>
              <a:off x="4482" y="2211"/>
              <a:ext cx="93" cy="12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sp>
        <p:nvSpPr>
          <p:cNvPr id="1982" name="Google Shape;1982;p19"/>
          <p:cNvSpPr txBox="1"/>
          <p:nvPr/>
        </p:nvSpPr>
        <p:spPr>
          <a:xfrm>
            <a:off x="4765676" y="1636714"/>
            <a:ext cx="2200275"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000"/>
              <a:buFont typeface="Noto Sans Symbols"/>
              <a:buNone/>
            </a:pPr>
            <a:r>
              <a:rPr b="1" i="1" lang="en-US" sz="2000">
                <a:solidFill>
                  <a:srgbClr val="FF0000"/>
                </a:solidFill>
                <a:latin typeface="Comic Sans MS"/>
                <a:ea typeface="Comic Sans MS"/>
                <a:cs typeface="Comic Sans MS"/>
                <a:sym typeface="Comic Sans MS"/>
              </a:rPr>
              <a:t>Circuit switching</a:t>
            </a:r>
            <a:endParaRPr sz="2400">
              <a:solidFill>
                <a:schemeClr val="accent1"/>
              </a:solidFill>
              <a:latin typeface="Times New Roman"/>
              <a:ea typeface="Times New Roman"/>
              <a:cs typeface="Times New Roman"/>
              <a:sym typeface="Times New Roman"/>
            </a:endParaRPr>
          </a:p>
        </p:txBody>
      </p:sp>
      <p:sp>
        <p:nvSpPr>
          <p:cNvPr id="1983" name="Google Shape;1983;p19"/>
          <p:cNvSpPr txBox="1"/>
          <p:nvPr/>
        </p:nvSpPr>
        <p:spPr>
          <a:xfrm>
            <a:off x="1601788" y="3270250"/>
            <a:ext cx="1865312" cy="6413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Noto Sans Symbols"/>
              <a:buNone/>
            </a:pPr>
            <a:r>
              <a:rPr lang="en-US" sz="1800">
                <a:solidFill>
                  <a:schemeClr val="dk1"/>
                </a:solidFill>
                <a:latin typeface="Comic Sans MS"/>
                <a:ea typeface="Comic Sans MS"/>
                <a:cs typeface="Comic Sans MS"/>
                <a:sym typeface="Comic Sans MS"/>
              </a:rPr>
              <a:t>B: has no</a:t>
            </a:r>
            <a:endParaRPr/>
          </a:p>
          <a:p>
            <a:pPr indent="0" lvl="0" marL="0" marR="0" rtl="0" algn="ctr">
              <a:spcBef>
                <a:spcPts val="0"/>
              </a:spcBef>
              <a:spcAft>
                <a:spcPts val="0"/>
              </a:spcAft>
              <a:buClr>
                <a:schemeClr val="dk1"/>
              </a:buClr>
              <a:buSzPts val="1800"/>
              <a:buFont typeface="Noto Sans Symbols"/>
              <a:buNone/>
            </a:pPr>
            <a:r>
              <a:rPr lang="en-US" sz="1800">
                <a:solidFill>
                  <a:schemeClr val="dk1"/>
                </a:solidFill>
                <a:latin typeface="Comic Sans MS"/>
                <a:ea typeface="Comic Sans MS"/>
                <a:cs typeface="Comic Sans MS"/>
                <a:sym typeface="Comic Sans MS"/>
              </a:rPr>
              <a:t>packets to send</a:t>
            </a:r>
            <a:endParaRPr sz="1800">
              <a:solidFill>
                <a:schemeClr val="accent1"/>
              </a:solidFill>
              <a:latin typeface="Times New Roman"/>
              <a:ea typeface="Times New Roman"/>
              <a:cs typeface="Times New Roman"/>
              <a:sym typeface="Times New Roman"/>
            </a:endParaRPr>
          </a:p>
        </p:txBody>
      </p:sp>
      <p:cxnSp>
        <p:nvCxnSpPr>
          <p:cNvPr id="1984" name="Google Shape;1984;p19"/>
          <p:cNvCxnSpPr/>
          <p:nvPr/>
        </p:nvCxnSpPr>
        <p:spPr>
          <a:xfrm flipH="1">
            <a:off x="3705226" y="1836739"/>
            <a:ext cx="11113" cy="166687"/>
          </a:xfrm>
          <a:prstGeom prst="straightConnector1">
            <a:avLst/>
          </a:prstGeom>
          <a:noFill/>
          <a:ln cap="flat" cmpd="sng" w="9525">
            <a:solidFill>
              <a:schemeClr val="dk1"/>
            </a:solidFill>
            <a:prstDash val="solid"/>
            <a:round/>
            <a:headEnd len="med" w="med" type="none"/>
            <a:tailEnd len="med" w="med" type="triangle"/>
          </a:ln>
        </p:spPr>
      </p:cxnSp>
      <p:sp>
        <p:nvSpPr>
          <p:cNvPr id="1985" name="Google Shape;1985;p19"/>
          <p:cNvSpPr/>
          <p:nvPr/>
        </p:nvSpPr>
        <p:spPr>
          <a:xfrm>
            <a:off x="3416300" y="1725614"/>
            <a:ext cx="147638" cy="2000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86" name="Google Shape;1986;p19"/>
          <p:cNvSpPr/>
          <p:nvPr/>
        </p:nvSpPr>
        <p:spPr>
          <a:xfrm>
            <a:off x="5864225" y="2193926"/>
            <a:ext cx="147638" cy="200025"/>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87" name="Google Shape;1987;p19"/>
          <p:cNvSpPr/>
          <p:nvPr/>
        </p:nvSpPr>
        <p:spPr>
          <a:xfrm>
            <a:off x="6161089" y="2190751"/>
            <a:ext cx="147637" cy="200025"/>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88" name="Google Shape;1988;p19"/>
          <p:cNvSpPr/>
          <p:nvPr/>
        </p:nvSpPr>
        <p:spPr>
          <a:xfrm>
            <a:off x="6305550" y="2193926"/>
            <a:ext cx="147638" cy="2000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89" name="Google Shape;1989;p19"/>
          <p:cNvSpPr/>
          <p:nvPr/>
        </p:nvSpPr>
        <p:spPr>
          <a:xfrm>
            <a:off x="6599239" y="2193926"/>
            <a:ext cx="147637" cy="2000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90" name="Google Shape;1990;p19"/>
          <p:cNvSpPr/>
          <p:nvPr/>
        </p:nvSpPr>
        <p:spPr>
          <a:xfrm>
            <a:off x="6450014" y="2201864"/>
            <a:ext cx="147637" cy="200025"/>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91" name="Google Shape;1991;p19"/>
          <p:cNvSpPr/>
          <p:nvPr/>
        </p:nvSpPr>
        <p:spPr>
          <a:xfrm>
            <a:off x="6746875" y="2198689"/>
            <a:ext cx="147638" cy="200025"/>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92" name="Google Shape;1992;p19"/>
          <p:cNvSpPr txBox="1"/>
          <p:nvPr/>
        </p:nvSpPr>
        <p:spPr>
          <a:xfrm>
            <a:off x="8148639" y="1947864"/>
            <a:ext cx="2541587" cy="915987"/>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Noto Sans Symbols"/>
              <a:buChar char="●"/>
            </a:pPr>
            <a:r>
              <a:rPr lang="en-US" sz="1800">
                <a:solidFill>
                  <a:schemeClr val="dk1"/>
                </a:solidFill>
                <a:latin typeface="Comic Sans MS"/>
                <a:ea typeface="Comic Sans MS"/>
                <a:cs typeface="Comic Sans MS"/>
                <a:sym typeface="Comic Sans MS"/>
              </a:rPr>
              <a:t> 2 circuits (use TDM)</a:t>
            </a:r>
            <a:endParaRPr/>
          </a:p>
          <a:p>
            <a:pPr indent="-114300" lvl="0" marL="0" marR="0" rtl="0" algn="l">
              <a:spcBef>
                <a:spcPts val="0"/>
              </a:spcBef>
              <a:spcAft>
                <a:spcPts val="0"/>
              </a:spcAft>
              <a:buClr>
                <a:schemeClr val="dk1"/>
              </a:buClr>
              <a:buSzPts val="1800"/>
              <a:buFont typeface="Noto Sans Symbols"/>
              <a:buChar char="●"/>
            </a:pPr>
            <a:r>
              <a:rPr lang="en-US" sz="1800">
                <a:solidFill>
                  <a:schemeClr val="dk1"/>
                </a:solidFill>
                <a:latin typeface="Comic Sans MS"/>
                <a:ea typeface="Comic Sans MS"/>
                <a:cs typeface="Comic Sans MS"/>
                <a:sym typeface="Comic Sans MS"/>
              </a:rPr>
              <a:t> A reserves 1 circuit</a:t>
            </a:r>
            <a:endParaRPr/>
          </a:p>
          <a:p>
            <a:pPr indent="-114300" lvl="0" marL="0" marR="0" rtl="0" algn="l">
              <a:spcBef>
                <a:spcPts val="0"/>
              </a:spcBef>
              <a:spcAft>
                <a:spcPts val="0"/>
              </a:spcAft>
              <a:buClr>
                <a:schemeClr val="dk1"/>
              </a:buClr>
              <a:buSzPts val="1800"/>
              <a:buFont typeface="Noto Sans Symbols"/>
              <a:buChar char="●"/>
            </a:pPr>
            <a:r>
              <a:rPr lang="en-US" sz="1800">
                <a:solidFill>
                  <a:schemeClr val="dk1"/>
                </a:solidFill>
                <a:latin typeface="Comic Sans MS"/>
                <a:ea typeface="Comic Sans MS"/>
                <a:cs typeface="Comic Sans MS"/>
                <a:sym typeface="Comic Sans MS"/>
              </a:rPr>
              <a:t> B reserves 1 circuit</a:t>
            </a:r>
            <a:endParaRPr sz="1800">
              <a:solidFill>
                <a:srgbClr val="FF0000"/>
              </a:solidFill>
              <a:latin typeface="Times New Roman"/>
              <a:ea typeface="Times New Roman"/>
              <a:cs typeface="Times New Roman"/>
              <a:sym typeface="Times New Roman"/>
            </a:endParaRPr>
          </a:p>
        </p:txBody>
      </p:sp>
      <p:grpSp>
        <p:nvGrpSpPr>
          <p:cNvPr id="1993" name="Google Shape;1993;p19"/>
          <p:cNvGrpSpPr/>
          <p:nvPr/>
        </p:nvGrpSpPr>
        <p:grpSpPr>
          <a:xfrm>
            <a:off x="2022476" y="4225926"/>
            <a:ext cx="8645525" cy="1516063"/>
            <a:chOff x="314" y="2613"/>
            <a:chExt cx="5446" cy="955"/>
          </a:xfrm>
        </p:grpSpPr>
        <p:graphicFrame>
          <p:nvGraphicFramePr>
            <p:cNvPr id="1994" name="Google Shape;1994;p19"/>
            <p:cNvGraphicFramePr/>
            <p:nvPr/>
          </p:nvGraphicFramePr>
          <p:xfrm>
            <a:off x="686" y="3193"/>
            <a:ext cx="407" cy="336"/>
          </p:xfrm>
          <a:graphic>
            <a:graphicData uri="http://schemas.openxmlformats.org/presentationml/2006/ole">
              <mc:AlternateContent>
                <mc:Choice Requires="v">
                  <p:oleObj r:id="rId9" imgH="336" imgW="407" progId="MS_ClipArt_Gallery.2" spid="_x0000_s3">
                    <p:embed/>
                  </p:oleObj>
                </mc:Choice>
                <mc:Fallback>
                  <p:oleObj r:id="rId10" imgH="336" imgW="407" progId="MS_ClipArt_Gallery.2">
                    <p:embed/>
                    <p:pic>
                      <p:nvPicPr>
                        <p:cNvPr id="1994" name="Google Shape;1994;p19"/>
                        <p:cNvPicPr preferRelativeResize="0"/>
                        <p:nvPr/>
                      </p:nvPicPr>
                      <p:blipFill rotWithShape="1">
                        <a:blip r:embed="rId6">
                          <a:alphaModFix/>
                        </a:blip>
                        <a:srcRect b="0" l="0" r="0" t="0"/>
                        <a:stretch/>
                      </p:blipFill>
                      <p:spPr>
                        <a:xfrm>
                          <a:off x="686" y="3193"/>
                          <a:ext cx="407" cy="336"/>
                        </a:xfrm>
                        <a:prstGeom prst="rect">
                          <a:avLst/>
                        </a:prstGeom>
                        <a:noFill/>
                        <a:ln>
                          <a:noFill/>
                        </a:ln>
                      </p:spPr>
                    </p:pic>
                  </p:oleObj>
                </mc:Fallback>
              </mc:AlternateContent>
            </a:graphicData>
          </a:graphic>
        </p:graphicFrame>
        <p:cxnSp>
          <p:nvCxnSpPr>
            <p:cNvPr id="1995" name="Google Shape;1995;p19"/>
            <p:cNvCxnSpPr/>
            <p:nvPr/>
          </p:nvCxnSpPr>
          <p:spPr>
            <a:xfrm>
              <a:off x="2157" y="3088"/>
              <a:ext cx="0" cy="144"/>
            </a:xfrm>
            <a:prstGeom prst="straightConnector1">
              <a:avLst/>
            </a:prstGeom>
            <a:noFill/>
            <a:ln>
              <a:noFill/>
            </a:ln>
          </p:spPr>
        </p:cxnSp>
        <p:sp>
          <p:nvSpPr>
            <p:cNvPr id="1996" name="Google Shape;1996;p19"/>
            <p:cNvSpPr/>
            <p:nvPr/>
          </p:nvSpPr>
          <p:spPr>
            <a:xfrm>
              <a:off x="1390" y="3107"/>
              <a:ext cx="755" cy="233"/>
            </a:xfrm>
            <a:prstGeom prst="ellipse">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97" name="Google Shape;1997;p19"/>
            <p:cNvSpPr/>
            <p:nvPr/>
          </p:nvSpPr>
          <p:spPr>
            <a:xfrm>
              <a:off x="1390" y="3064"/>
              <a:ext cx="755" cy="166"/>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998" name="Google Shape;1998;p19"/>
            <p:cNvSpPr/>
            <p:nvPr/>
          </p:nvSpPr>
          <p:spPr>
            <a:xfrm>
              <a:off x="1396" y="2920"/>
              <a:ext cx="755" cy="271"/>
            </a:xfrm>
            <a:prstGeom prst="ellipse">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1999" name="Google Shape;1999;p19"/>
            <p:cNvGrpSpPr/>
            <p:nvPr/>
          </p:nvGrpSpPr>
          <p:grpSpPr>
            <a:xfrm>
              <a:off x="1614" y="2939"/>
              <a:ext cx="314" cy="75"/>
              <a:chOff x="2208" y="2184"/>
              <a:chExt cx="176" cy="69"/>
            </a:xfrm>
          </p:grpSpPr>
          <p:grpSp>
            <p:nvGrpSpPr>
              <p:cNvPr id="2000" name="Google Shape;2000;p19"/>
              <p:cNvGrpSpPr/>
              <p:nvPr/>
            </p:nvGrpSpPr>
            <p:grpSpPr>
              <a:xfrm>
                <a:off x="2208" y="2185"/>
                <a:ext cx="176" cy="68"/>
                <a:chOff x="2848" y="848"/>
                <a:chExt cx="140" cy="98"/>
              </a:xfrm>
            </p:grpSpPr>
            <p:cxnSp>
              <p:nvCxnSpPr>
                <p:cNvPr id="2001" name="Google Shape;2001;p1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002" name="Google Shape;2002;p1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003" name="Google Shape;2003;p19"/>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2004" name="Google Shape;2004;p19"/>
              <p:cNvGrpSpPr/>
              <p:nvPr/>
            </p:nvGrpSpPr>
            <p:grpSpPr>
              <a:xfrm flipH="1" rot="10800000">
                <a:off x="2208" y="2184"/>
                <a:ext cx="176" cy="68"/>
                <a:chOff x="2848" y="848"/>
                <a:chExt cx="140" cy="98"/>
              </a:xfrm>
            </p:grpSpPr>
            <p:cxnSp>
              <p:nvCxnSpPr>
                <p:cNvPr id="2005" name="Google Shape;2005;p1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006" name="Google Shape;2006;p1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007" name="Google Shape;2007;p19"/>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sp>
          <p:nvSpPr>
            <p:cNvPr id="2008" name="Google Shape;2008;p19"/>
            <p:cNvSpPr/>
            <p:nvPr/>
          </p:nvSpPr>
          <p:spPr>
            <a:xfrm>
              <a:off x="3340" y="3119"/>
              <a:ext cx="755" cy="233"/>
            </a:xfrm>
            <a:prstGeom prst="ellipse">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2009" name="Google Shape;2009;p19"/>
            <p:cNvCxnSpPr/>
            <p:nvPr/>
          </p:nvCxnSpPr>
          <p:spPr>
            <a:xfrm>
              <a:off x="3346" y="3106"/>
              <a:ext cx="0" cy="144"/>
            </a:xfrm>
            <a:prstGeom prst="straightConnector1">
              <a:avLst/>
            </a:prstGeom>
            <a:noFill/>
            <a:ln cap="flat" cmpd="sng" w="12700">
              <a:solidFill>
                <a:schemeClr val="dk1"/>
              </a:solidFill>
              <a:prstDash val="solid"/>
              <a:round/>
              <a:headEnd len="med" w="med" type="none"/>
              <a:tailEnd len="med" w="med" type="none"/>
            </a:ln>
          </p:spPr>
        </p:cxnSp>
        <p:sp>
          <p:nvSpPr>
            <p:cNvPr id="2010" name="Google Shape;2010;p19"/>
            <p:cNvSpPr/>
            <p:nvPr/>
          </p:nvSpPr>
          <p:spPr>
            <a:xfrm>
              <a:off x="3346" y="3082"/>
              <a:ext cx="755" cy="166"/>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011" name="Google Shape;2011;p19"/>
            <p:cNvSpPr/>
            <p:nvPr/>
          </p:nvSpPr>
          <p:spPr>
            <a:xfrm>
              <a:off x="3352" y="2938"/>
              <a:ext cx="755" cy="271"/>
            </a:xfrm>
            <a:prstGeom prst="ellipse">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aphicFrame>
          <p:nvGraphicFramePr>
            <p:cNvPr id="2012" name="Google Shape;2012;p19"/>
            <p:cNvGraphicFramePr/>
            <p:nvPr/>
          </p:nvGraphicFramePr>
          <p:xfrm>
            <a:off x="536" y="2623"/>
            <a:ext cx="407" cy="336"/>
          </p:xfrm>
          <a:graphic>
            <a:graphicData uri="http://schemas.openxmlformats.org/presentationml/2006/ole">
              <mc:AlternateContent>
                <mc:Choice Requires="v">
                  <p:oleObj r:id="rId11" imgH="336" imgW="407" progId="MS_ClipArt_Gallery.2" spid="_x0000_s4">
                    <p:embed/>
                  </p:oleObj>
                </mc:Choice>
                <mc:Fallback>
                  <p:oleObj r:id="rId12" imgH="336" imgW="407" progId="MS_ClipArt_Gallery.2">
                    <p:embed/>
                    <p:pic>
                      <p:nvPicPr>
                        <p:cNvPr id="2012" name="Google Shape;2012;p19"/>
                        <p:cNvPicPr preferRelativeResize="0"/>
                        <p:nvPr/>
                      </p:nvPicPr>
                      <p:blipFill rotWithShape="1">
                        <a:blip r:embed="rId6">
                          <a:alphaModFix/>
                        </a:blip>
                        <a:srcRect b="0" l="0" r="0" t="0"/>
                        <a:stretch/>
                      </p:blipFill>
                      <p:spPr>
                        <a:xfrm>
                          <a:off x="536" y="2623"/>
                          <a:ext cx="407" cy="336"/>
                        </a:xfrm>
                        <a:prstGeom prst="rect">
                          <a:avLst/>
                        </a:prstGeom>
                        <a:noFill/>
                        <a:ln>
                          <a:noFill/>
                        </a:ln>
                      </p:spPr>
                    </p:pic>
                  </p:oleObj>
                </mc:Fallback>
              </mc:AlternateContent>
            </a:graphicData>
          </a:graphic>
        </p:graphicFrame>
        <p:cxnSp>
          <p:nvCxnSpPr>
            <p:cNvPr id="2013" name="Google Shape;2013;p19"/>
            <p:cNvCxnSpPr/>
            <p:nvPr/>
          </p:nvCxnSpPr>
          <p:spPr>
            <a:xfrm>
              <a:off x="930" y="2879"/>
              <a:ext cx="318" cy="0"/>
            </a:xfrm>
            <a:prstGeom prst="straightConnector1">
              <a:avLst/>
            </a:prstGeom>
            <a:noFill/>
            <a:ln cap="flat" cmpd="sng" w="19050">
              <a:solidFill>
                <a:schemeClr val="dk1"/>
              </a:solidFill>
              <a:prstDash val="solid"/>
              <a:round/>
              <a:headEnd len="med" w="med" type="none"/>
              <a:tailEnd len="med" w="med" type="none"/>
            </a:ln>
          </p:spPr>
        </p:cxnSp>
        <p:cxnSp>
          <p:nvCxnSpPr>
            <p:cNvPr id="2014" name="Google Shape;2014;p19"/>
            <p:cNvCxnSpPr/>
            <p:nvPr/>
          </p:nvCxnSpPr>
          <p:spPr>
            <a:xfrm flipH="1" rot="10800000">
              <a:off x="1122" y="3500"/>
              <a:ext cx="123" cy="3"/>
            </a:xfrm>
            <a:prstGeom prst="straightConnector1">
              <a:avLst/>
            </a:prstGeom>
            <a:noFill/>
            <a:ln cap="flat" cmpd="sng" w="19050">
              <a:solidFill>
                <a:schemeClr val="dk1"/>
              </a:solidFill>
              <a:prstDash val="solid"/>
              <a:round/>
              <a:headEnd len="med" w="med" type="none"/>
              <a:tailEnd len="med" w="med" type="none"/>
            </a:ln>
          </p:spPr>
        </p:cxnSp>
        <p:cxnSp>
          <p:nvCxnSpPr>
            <p:cNvPr id="2015" name="Google Shape;2015;p19"/>
            <p:cNvCxnSpPr/>
            <p:nvPr/>
          </p:nvCxnSpPr>
          <p:spPr>
            <a:xfrm>
              <a:off x="2142" y="3143"/>
              <a:ext cx="1218" cy="6"/>
            </a:xfrm>
            <a:prstGeom prst="straightConnector1">
              <a:avLst/>
            </a:prstGeom>
            <a:noFill/>
            <a:ln cap="flat" cmpd="sng" w="19050">
              <a:solidFill>
                <a:schemeClr val="dk1"/>
              </a:solidFill>
              <a:prstDash val="solid"/>
              <a:round/>
              <a:headEnd len="med" w="med" type="none"/>
              <a:tailEnd len="med" w="med" type="none"/>
            </a:ln>
          </p:spPr>
        </p:cxnSp>
        <p:cxnSp>
          <p:nvCxnSpPr>
            <p:cNvPr id="2016" name="Google Shape;2016;p19"/>
            <p:cNvCxnSpPr/>
            <p:nvPr/>
          </p:nvCxnSpPr>
          <p:spPr>
            <a:xfrm>
              <a:off x="1248" y="2873"/>
              <a:ext cx="0" cy="630"/>
            </a:xfrm>
            <a:prstGeom prst="straightConnector1">
              <a:avLst/>
            </a:prstGeom>
            <a:noFill/>
            <a:ln cap="flat" cmpd="sng" w="19050">
              <a:solidFill>
                <a:schemeClr val="dk1"/>
              </a:solidFill>
              <a:prstDash val="solid"/>
              <a:round/>
              <a:headEnd len="med" w="med" type="none"/>
              <a:tailEnd len="med" w="med" type="none"/>
            </a:ln>
          </p:spPr>
        </p:cxnSp>
        <p:cxnSp>
          <p:nvCxnSpPr>
            <p:cNvPr id="2017" name="Google Shape;2017;p19"/>
            <p:cNvCxnSpPr/>
            <p:nvPr/>
          </p:nvCxnSpPr>
          <p:spPr>
            <a:xfrm>
              <a:off x="1254" y="3146"/>
              <a:ext cx="126" cy="0"/>
            </a:xfrm>
            <a:prstGeom prst="straightConnector1">
              <a:avLst/>
            </a:prstGeom>
            <a:noFill/>
            <a:ln cap="flat" cmpd="sng" w="19050">
              <a:solidFill>
                <a:schemeClr val="dk1"/>
              </a:solidFill>
              <a:prstDash val="solid"/>
              <a:round/>
              <a:headEnd len="med" w="med" type="none"/>
              <a:tailEnd len="med" w="med" type="none"/>
            </a:ln>
          </p:spPr>
        </p:cxnSp>
        <p:sp>
          <p:nvSpPr>
            <p:cNvPr id="2018" name="Google Shape;2018;p19"/>
            <p:cNvSpPr/>
            <p:nvPr/>
          </p:nvSpPr>
          <p:spPr>
            <a:xfrm>
              <a:off x="2163" y="3014"/>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019" name="Google Shape;2019;p19"/>
            <p:cNvSpPr/>
            <p:nvPr/>
          </p:nvSpPr>
          <p:spPr>
            <a:xfrm>
              <a:off x="2265" y="3014"/>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020" name="Google Shape;2020;p19"/>
            <p:cNvSpPr/>
            <p:nvPr/>
          </p:nvSpPr>
          <p:spPr>
            <a:xfrm>
              <a:off x="2367" y="3014"/>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021" name="Google Shape;2021;p19"/>
            <p:cNvSpPr/>
            <p:nvPr/>
          </p:nvSpPr>
          <p:spPr>
            <a:xfrm>
              <a:off x="2469" y="3014"/>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022" name="Google Shape;2022;p19"/>
            <p:cNvSpPr/>
            <p:nvPr/>
          </p:nvSpPr>
          <p:spPr>
            <a:xfrm>
              <a:off x="2571" y="3014"/>
              <a:ext cx="93" cy="12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023" name="Google Shape;2023;p19"/>
            <p:cNvSpPr/>
            <p:nvPr/>
          </p:nvSpPr>
          <p:spPr>
            <a:xfrm>
              <a:off x="3060" y="3011"/>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2024" name="Google Shape;2024;p19"/>
            <p:cNvGrpSpPr/>
            <p:nvPr/>
          </p:nvGrpSpPr>
          <p:grpSpPr>
            <a:xfrm>
              <a:off x="1728" y="3062"/>
              <a:ext cx="399" cy="126"/>
              <a:chOff x="1800" y="1425"/>
              <a:chExt cx="399" cy="126"/>
            </a:xfrm>
          </p:grpSpPr>
          <p:sp>
            <p:nvSpPr>
              <p:cNvPr id="2025" name="Google Shape;2025;p19"/>
              <p:cNvSpPr/>
              <p:nvPr/>
            </p:nvSpPr>
            <p:spPr>
              <a:xfrm>
                <a:off x="1800" y="1425"/>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026" name="Google Shape;2026;p19"/>
              <p:cNvSpPr/>
              <p:nvPr/>
            </p:nvSpPr>
            <p:spPr>
              <a:xfrm>
                <a:off x="1902" y="1425"/>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027" name="Google Shape;2027;p19"/>
              <p:cNvSpPr/>
              <p:nvPr/>
            </p:nvSpPr>
            <p:spPr>
              <a:xfrm>
                <a:off x="2004" y="1425"/>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028" name="Google Shape;2028;p19"/>
              <p:cNvSpPr/>
              <p:nvPr/>
            </p:nvSpPr>
            <p:spPr>
              <a:xfrm>
                <a:off x="2106" y="1425"/>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sp>
          <p:nvSpPr>
            <p:cNvPr id="2029" name="Google Shape;2029;p19"/>
            <p:cNvSpPr/>
            <p:nvPr/>
          </p:nvSpPr>
          <p:spPr>
            <a:xfrm>
              <a:off x="1269" y="2999"/>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2030" name="Google Shape;2030;p19"/>
            <p:cNvCxnSpPr/>
            <p:nvPr/>
          </p:nvCxnSpPr>
          <p:spPr>
            <a:xfrm>
              <a:off x="1380" y="3065"/>
              <a:ext cx="153" cy="3"/>
            </a:xfrm>
            <a:prstGeom prst="straightConnector1">
              <a:avLst/>
            </a:prstGeom>
            <a:noFill/>
            <a:ln cap="flat" cmpd="sng" w="9525">
              <a:solidFill>
                <a:schemeClr val="dk1"/>
              </a:solidFill>
              <a:prstDash val="solid"/>
              <a:round/>
              <a:headEnd len="med" w="med" type="none"/>
              <a:tailEnd len="med" w="med" type="triangle"/>
            </a:ln>
          </p:spPr>
        </p:cxnSp>
        <p:cxnSp>
          <p:nvCxnSpPr>
            <p:cNvPr id="2031" name="Google Shape;2031;p19"/>
            <p:cNvCxnSpPr/>
            <p:nvPr/>
          </p:nvCxnSpPr>
          <p:spPr>
            <a:xfrm>
              <a:off x="2403" y="2945"/>
              <a:ext cx="669" cy="0"/>
            </a:xfrm>
            <a:prstGeom prst="straightConnector1">
              <a:avLst/>
            </a:prstGeom>
            <a:noFill/>
            <a:ln cap="flat" cmpd="sng" w="9525">
              <a:solidFill>
                <a:schemeClr val="dk1"/>
              </a:solidFill>
              <a:prstDash val="solid"/>
              <a:round/>
              <a:headEnd len="med" w="med" type="none"/>
              <a:tailEnd len="med" w="med" type="triangle"/>
            </a:ln>
          </p:spPr>
        </p:cxnSp>
        <p:sp>
          <p:nvSpPr>
            <p:cNvPr id="2032" name="Google Shape;2032;p19"/>
            <p:cNvSpPr txBox="1"/>
            <p:nvPr/>
          </p:nvSpPr>
          <p:spPr>
            <a:xfrm>
              <a:off x="314" y="2638"/>
              <a:ext cx="25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1"/>
                </a:buClr>
                <a:buSzPts val="2400"/>
                <a:buFont typeface="Noto Sans Symbols"/>
                <a:buNone/>
              </a:pPr>
              <a:r>
                <a:rPr lang="en-US" sz="2400">
                  <a:solidFill>
                    <a:schemeClr val="accent1"/>
                  </a:solidFill>
                  <a:latin typeface="Comic Sans MS"/>
                  <a:ea typeface="Comic Sans MS"/>
                  <a:cs typeface="Comic Sans MS"/>
                  <a:sym typeface="Comic Sans MS"/>
                </a:rPr>
                <a:t>A</a:t>
              </a:r>
              <a:endParaRPr sz="2400">
                <a:solidFill>
                  <a:schemeClr val="accent1"/>
                </a:solidFill>
                <a:latin typeface="Times New Roman"/>
                <a:ea typeface="Times New Roman"/>
                <a:cs typeface="Times New Roman"/>
                <a:sym typeface="Times New Roman"/>
              </a:endParaRPr>
            </a:p>
          </p:txBody>
        </p:sp>
        <p:sp>
          <p:nvSpPr>
            <p:cNvPr id="2033" name="Google Shape;2033;p19"/>
            <p:cNvSpPr txBox="1"/>
            <p:nvPr/>
          </p:nvSpPr>
          <p:spPr>
            <a:xfrm>
              <a:off x="488" y="3280"/>
              <a:ext cx="237"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2400"/>
                <a:buFont typeface="Noto Sans Symbols"/>
                <a:buNone/>
              </a:pPr>
              <a:r>
                <a:rPr lang="en-US" sz="2400">
                  <a:solidFill>
                    <a:schemeClr val="accent2"/>
                  </a:solidFill>
                  <a:latin typeface="Comic Sans MS"/>
                  <a:ea typeface="Comic Sans MS"/>
                  <a:cs typeface="Comic Sans MS"/>
                  <a:sym typeface="Comic Sans MS"/>
                </a:rPr>
                <a:t>B</a:t>
              </a:r>
              <a:endParaRPr sz="2400">
                <a:solidFill>
                  <a:schemeClr val="accent1"/>
                </a:solidFill>
                <a:latin typeface="Times New Roman"/>
                <a:ea typeface="Times New Roman"/>
                <a:cs typeface="Times New Roman"/>
                <a:sym typeface="Times New Roman"/>
              </a:endParaRPr>
            </a:p>
          </p:txBody>
        </p:sp>
        <p:sp>
          <p:nvSpPr>
            <p:cNvPr id="2034" name="Google Shape;2034;p19"/>
            <p:cNvSpPr txBox="1"/>
            <p:nvPr/>
          </p:nvSpPr>
          <p:spPr>
            <a:xfrm>
              <a:off x="2294" y="3166"/>
              <a:ext cx="658"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rPr lang="en-US" sz="2000">
                  <a:solidFill>
                    <a:schemeClr val="dk1"/>
                  </a:solidFill>
                  <a:latin typeface="Comic Sans MS"/>
                  <a:ea typeface="Comic Sans MS"/>
                  <a:cs typeface="Comic Sans MS"/>
                  <a:sym typeface="Comic Sans MS"/>
                </a:rPr>
                <a:t>2 Mb/s</a:t>
              </a:r>
              <a:endParaRPr sz="2400">
                <a:solidFill>
                  <a:schemeClr val="accent1"/>
                </a:solidFill>
                <a:latin typeface="Times New Roman"/>
                <a:ea typeface="Times New Roman"/>
                <a:cs typeface="Times New Roman"/>
                <a:sym typeface="Times New Roman"/>
              </a:endParaRPr>
            </a:p>
          </p:txBody>
        </p:sp>
        <p:sp>
          <p:nvSpPr>
            <p:cNvPr id="2035" name="Google Shape;2035;p19"/>
            <p:cNvSpPr/>
            <p:nvPr/>
          </p:nvSpPr>
          <p:spPr>
            <a:xfrm>
              <a:off x="3372" y="3026"/>
              <a:ext cx="93" cy="12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036" name="Google Shape;2036;p19"/>
            <p:cNvSpPr/>
            <p:nvPr/>
          </p:nvSpPr>
          <p:spPr>
            <a:xfrm>
              <a:off x="3474" y="3026"/>
              <a:ext cx="93" cy="12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037" name="Google Shape;2037;p19"/>
            <p:cNvSpPr/>
            <p:nvPr/>
          </p:nvSpPr>
          <p:spPr>
            <a:xfrm>
              <a:off x="3576" y="3026"/>
              <a:ext cx="93" cy="12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nvGrpSpPr>
            <p:cNvPr id="2038" name="Google Shape;2038;p19"/>
            <p:cNvGrpSpPr/>
            <p:nvPr/>
          </p:nvGrpSpPr>
          <p:grpSpPr>
            <a:xfrm rot="-1962567">
              <a:off x="3528" y="3164"/>
              <a:ext cx="399" cy="126"/>
              <a:chOff x="4176" y="2211"/>
              <a:chExt cx="399" cy="126"/>
            </a:xfrm>
          </p:grpSpPr>
          <p:sp>
            <p:nvSpPr>
              <p:cNvPr id="2039" name="Google Shape;2039;p19"/>
              <p:cNvSpPr/>
              <p:nvPr/>
            </p:nvSpPr>
            <p:spPr>
              <a:xfrm>
                <a:off x="4176" y="2211"/>
                <a:ext cx="93" cy="12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040" name="Google Shape;2040;p19"/>
              <p:cNvSpPr/>
              <p:nvPr/>
            </p:nvSpPr>
            <p:spPr>
              <a:xfrm>
                <a:off x="4278" y="2211"/>
                <a:ext cx="93" cy="12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041" name="Google Shape;2041;p19"/>
              <p:cNvSpPr/>
              <p:nvPr/>
            </p:nvSpPr>
            <p:spPr>
              <a:xfrm>
                <a:off x="4380" y="2211"/>
                <a:ext cx="93" cy="12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042" name="Google Shape;2042;p19"/>
              <p:cNvSpPr/>
              <p:nvPr/>
            </p:nvSpPr>
            <p:spPr>
              <a:xfrm>
                <a:off x="4482" y="2211"/>
                <a:ext cx="93" cy="12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sp>
          <p:nvSpPr>
            <p:cNvPr id="2043" name="Google Shape;2043;p19"/>
            <p:cNvSpPr txBox="1"/>
            <p:nvPr/>
          </p:nvSpPr>
          <p:spPr>
            <a:xfrm>
              <a:off x="1970" y="2668"/>
              <a:ext cx="138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000"/>
                <a:buFont typeface="Noto Sans Symbols"/>
                <a:buNone/>
              </a:pPr>
              <a:r>
                <a:rPr b="1" i="1" lang="en-US" sz="2000">
                  <a:solidFill>
                    <a:srgbClr val="FF0000"/>
                  </a:solidFill>
                  <a:latin typeface="Comic Sans MS"/>
                  <a:ea typeface="Comic Sans MS"/>
                  <a:cs typeface="Comic Sans MS"/>
                  <a:sym typeface="Comic Sans MS"/>
                </a:rPr>
                <a:t>Packet switching</a:t>
              </a:r>
              <a:endParaRPr sz="2400">
                <a:solidFill>
                  <a:schemeClr val="accent1"/>
                </a:solidFill>
                <a:latin typeface="Times New Roman"/>
                <a:ea typeface="Times New Roman"/>
                <a:cs typeface="Times New Roman"/>
                <a:sym typeface="Times New Roman"/>
              </a:endParaRPr>
            </a:p>
          </p:txBody>
        </p:sp>
        <p:cxnSp>
          <p:nvCxnSpPr>
            <p:cNvPr id="2044" name="Google Shape;2044;p19"/>
            <p:cNvCxnSpPr/>
            <p:nvPr/>
          </p:nvCxnSpPr>
          <p:spPr>
            <a:xfrm flipH="1">
              <a:off x="1326" y="2772"/>
              <a:ext cx="7" cy="105"/>
            </a:xfrm>
            <a:prstGeom prst="straightConnector1">
              <a:avLst/>
            </a:prstGeom>
            <a:noFill/>
            <a:ln cap="flat" cmpd="sng" w="9525">
              <a:solidFill>
                <a:schemeClr val="dk1"/>
              </a:solidFill>
              <a:prstDash val="solid"/>
              <a:round/>
              <a:headEnd len="med" w="med" type="none"/>
              <a:tailEnd len="med" w="med" type="triangle"/>
            </a:ln>
          </p:spPr>
        </p:cxnSp>
        <p:sp>
          <p:nvSpPr>
            <p:cNvPr id="2045" name="Google Shape;2045;p19"/>
            <p:cNvSpPr/>
            <p:nvPr/>
          </p:nvSpPr>
          <p:spPr>
            <a:xfrm>
              <a:off x="1144" y="2702"/>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046" name="Google Shape;2046;p19"/>
            <p:cNvSpPr/>
            <p:nvPr/>
          </p:nvSpPr>
          <p:spPr>
            <a:xfrm>
              <a:off x="2571" y="3014"/>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047" name="Google Shape;2047;p19"/>
            <p:cNvSpPr/>
            <p:nvPr/>
          </p:nvSpPr>
          <p:spPr>
            <a:xfrm>
              <a:off x="2670" y="3012"/>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048" name="Google Shape;2048;p19"/>
            <p:cNvSpPr/>
            <p:nvPr/>
          </p:nvSpPr>
          <p:spPr>
            <a:xfrm>
              <a:off x="2761" y="3019"/>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049" name="Google Shape;2049;p19"/>
            <p:cNvSpPr/>
            <p:nvPr/>
          </p:nvSpPr>
          <p:spPr>
            <a:xfrm>
              <a:off x="2863" y="3019"/>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050" name="Google Shape;2050;p19"/>
            <p:cNvSpPr/>
            <p:nvPr/>
          </p:nvSpPr>
          <p:spPr>
            <a:xfrm>
              <a:off x="2962" y="3017"/>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051" name="Google Shape;2051;p19"/>
            <p:cNvSpPr/>
            <p:nvPr/>
          </p:nvSpPr>
          <p:spPr>
            <a:xfrm>
              <a:off x="3156" y="3023"/>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2052" name="Google Shape;2052;p19"/>
            <p:cNvSpPr txBox="1"/>
            <p:nvPr/>
          </p:nvSpPr>
          <p:spPr>
            <a:xfrm>
              <a:off x="4149" y="2613"/>
              <a:ext cx="1611" cy="9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t/>
              </a:r>
              <a:endParaRPr sz="1800">
                <a:solidFill>
                  <a:schemeClr val="dk1"/>
                </a:solidFill>
                <a:latin typeface="Comic Sans MS"/>
                <a:ea typeface="Comic Sans MS"/>
                <a:cs typeface="Comic Sans MS"/>
                <a:sym typeface="Comic Sans MS"/>
              </a:endParaRPr>
            </a:p>
            <a:p>
              <a:pPr indent="0" lvl="0" marL="0" marR="0" rtl="0" algn="l">
                <a:spcBef>
                  <a:spcPts val="0"/>
                </a:spcBef>
                <a:spcAft>
                  <a:spcPts val="0"/>
                </a:spcAft>
                <a:buClr>
                  <a:schemeClr val="dk1"/>
                </a:buClr>
                <a:buSzPts val="1800"/>
                <a:buFont typeface="Noto Sans Symbols"/>
                <a:buNone/>
              </a:pPr>
              <a:r>
                <a:t/>
              </a:r>
              <a:endParaRPr sz="1800">
                <a:solidFill>
                  <a:schemeClr val="dk1"/>
                </a:solidFill>
                <a:latin typeface="Comic Sans MS"/>
                <a:ea typeface="Comic Sans MS"/>
                <a:cs typeface="Comic Sans MS"/>
                <a:sym typeface="Comic Sans MS"/>
              </a:endParaRPr>
            </a:p>
            <a:p>
              <a:pPr indent="-114300" lvl="0" marL="0" marR="0" rtl="0" algn="l">
                <a:spcBef>
                  <a:spcPts val="0"/>
                </a:spcBef>
                <a:spcAft>
                  <a:spcPts val="0"/>
                </a:spcAft>
                <a:buClr>
                  <a:schemeClr val="dk1"/>
                </a:buClr>
                <a:buSzPts val="1800"/>
                <a:buFont typeface="Noto Sans Symbols"/>
                <a:buChar char="●"/>
              </a:pPr>
              <a:r>
                <a:rPr lang="en-US" sz="1800">
                  <a:solidFill>
                    <a:schemeClr val="dk1"/>
                  </a:solidFill>
                  <a:latin typeface="Comic Sans MS"/>
                  <a:ea typeface="Comic Sans MS"/>
                  <a:cs typeface="Comic Sans MS"/>
                  <a:sym typeface="Comic Sans MS"/>
                </a:rPr>
                <a:t> statistical multiplex.</a:t>
              </a:r>
              <a:endParaRPr/>
            </a:p>
            <a:p>
              <a:pPr indent="-114300" lvl="0" marL="0" marR="0" rtl="0" algn="l">
                <a:spcBef>
                  <a:spcPts val="0"/>
                </a:spcBef>
                <a:spcAft>
                  <a:spcPts val="0"/>
                </a:spcAft>
                <a:buClr>
                  <a:schemeClr val="dk1"/>
                </a:buClr>
                <a:buSzPts val="1800"/>
                <a:buFont typeface="Noto Sans Symbols"/>
                <a:buChar char="●"/>
              </a:pPr>
              <a:r>
                <a:rPr lang="en-US" sz="1800">
                  <a:solidFill>
                    <a:schemeClr val="dk1"/>
                  </a:solidFill>
                  <a:latin typeface="Comic Sans MS"/>
                  <a:ea typeface="Comic Sans MS"/>
                  <a:cs typeface="Comic Sans MS"/>
                  <a:sym typeface="Comic Sans MS"/>
                </a:rPr>
                <a:t> B uses full link since </a:t>
              </a:r>
              <a:endParaRPr/>
            </a:p>
            <a:p>
              <a:pPr indent="0" lvl="0" marL="0" marR="0" rtl="0" algn="l">
                <a:spcBef>
                  <a:spcPts val="0"/>
                </a:spcBef>
                <a:spcAft>
                  <a:spcPts val="0"/>
                </a:spcAft>
                <a:buClr>
                  <a:schemeClr val="dk1"/>
                </a:buClr>
                <a:buSzPts val="1800"/>
                <a:buFont typeface="Noto Sans Symbols"/>
                <a:buNone/>
              </a:pPr>
              <a:r>
                <a:rPr lang="en-US" sz="1800">
                  <a:solidFill>
                    <a:schemeClr val="dk1"/>
                  </a:solidFill>
                  <a:latin typeface="Comic Sans MS"/>
                  <a:ea typeface="Comic Sans MS"/>
                  <a:cs typeface="Comic Sans MS"/>
                  <a:sym typeface="Comic Sans MS"/>
                </a:rPr>
                <a:t>   A is not using it</a:t>
              </a:r>
              <a:endParaRPr sz="500">
                <a:solidFill>
                  <a:schemeClr val="dk1"/>
                </a:solidFill>
                <a:latin typeface="Comic Sans MS"/>
                <a:ea typeface="Comic Sans MS"/>
                <a:cs typeface="Comic Sans MS"/>
                <a:sym typeface="Comic Sans MS"/>
              </a:endParaRPr>
            </a:p>
          </p:txBody>
        </p:sp>
      </p:grpSp>
      <p:sp>
        <p:nvSpPr>
          <p:cNvPr id="2053" name="Google Shape;2053;p19"/>
          <p:cNvSpPr txBox="1"/>
          <p:nvPr>
            <p:ph type="title"/>
          </p:nvPr>
        </p:nvSpPr>
        <p:spPr>
          <a:xfrm>
            <a:off x="2057400" y="228600"/>
            <a:ext cx="80010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Packet switching versus circuit switching</a:t>
            </a:r>
            <a:endParaRPr/>
          </a:p>
        </p:txBody>
      </p:sp>
      <p:sp>
        <p:nvSpPr>
          <p:cNvPr id="2054" name="Google Shape;2054;p19"/>
          <p:cNvSpPr txBox="1"/>
          <p:nvPr/>
        </p:nvSpPr>
        <p:spPr>
          <a:xfrm>
            <a:off x="3851275" y="3000376"/>
            <a:ext cx="4186238"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2000"/>
              <a:buFont typeface="Noto Sans Symbols"/>
              <a:buNone/>
            </a:pPr>
            <a:r>
              <a:rPr b="1" i="1" lang="en-US" sz="2000">
                <a:solidFill>
                  <a:schemeClr val="accent2"/>
                </a:solidFill>
                <a:latin typeface="Comic Sans MS"/>
                <a:ea typeface="Comic Sans MS"/>
                <a:cs typeface="Comic Sans MS"/>
                <a:sym typeface="Comic Sans MS"/>
              </a:rPr>
              <a:t>Utilization = 50% only = 1 Mb/s</a:t>
            </a:r>
            <a:endParaRPr sz="2400">
              <a:solidFill>
                <a:schemeClr val="accent2"/>
              </a:solidFill>
              <a:latin typeface="Times New Roman"/>
              <a:ea typeface="Times New Roman"/>
              <a:cs typeface="Times New Roman"/>
              <a:sym typeface="Times New Roman"/>
            </a:endParaRPr>
          </a:p>
        </p:txBody>
      </p:sp>
      <p:sp>
        <p:nvSpPr>
          <p:cNvPr id="2055" name="Google Shape;2055;p19"/>
          <p:cNvSpPr txBox="1"/>
          <p:nvPr/>
        </p:nvSpPr>
        <p:spPr>
          <a:xfrm>
            <a:off x="3848101" y="5775326"/>
            <a:ext cx="3756025"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2000"/>
              <a:buFont typeface="Noto Sans Symbols"/>
              <a:buNone/>
            </a:pPr>
            <a:r>
              <a:rPr b="1" i="1" lang="en-US" sz="2000">
                <a:solidFill>
                  <a:schemeClr val="accent2"/>
                </a:solidFill>
                <a:latin typeface="Comic Sans MS"/>
                <a:ea typeface="Comic Sans MS"/>
                <a:cs typeface="Comic Sans MS"/>
                <a:sym typeface="Comic Sans MS"/>
              </a:rPr>
              <a:t>Utilization = 100% = 2 Mb/s</a:t>
            </a:r>
            <a:endParaRPr sz="2400">
              <a:solidFill>
                <a:schemeClr val="accent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The nuts and bolts of Internet means the basic hardware and software components that make up the Internet.</a:t>
            </a:r>
            <a:endParaRPr/>
          </a:p>
          <a:p>
            <a:pPr indent="-228600" lvl="0" marL="228600" rtl="0" algn="l">
              <a:lnSpc>
                <a:spcPct val="90000"/>
              </a:lnSpc>
              <a:spcBef>
                <a:spcPts val="1000"/>
              </a:spcBef>
              <a:spcAft>
                <a:spcPts val="0"/>
              </a:spcAft>
              <a:buClr>
                <a:schemeClr val="dk1"/>
              </a:buClr>
              <a:buSzPct val="100000"/>
              <a:buChar char="•"/>
            </a:pPr>
            <a:r>
              <a:rPr lang="en-US"/>
              <a:t>Internet is a worldwide computer network that  interconnects millions of computing devices throughout the world.</a:t>
            </a:r>
            <a:endParaRPr/>
          </a:p>
          <a:p>
            <a:pPr indent="-228600" lvl="0" marL="228600" rtl="0" algn="l">
              <a:lnSpc>
                <a:spcPct val="90000"/>
              </a:lnSpc>
              <a:spcBef>
                <a:spcPts val="1000"/>
              </a:spcBef>
              <a:spcAft>
                <a:spcPts val="0"/>
              </a:spcAft>
              <a:buClr>
                <a:schemeClr val="dk1"/>
              </a:buClr>
              <a:buSzPct val="100000"/>
              <a:buChar char="•"/>
            </a:pPr>
            <a:r>
              <a:rPr lang="en-US"/>
              <a:t>Not too long ago, these computing devices were primarily traditional desktop PCs, printers and servers.</a:t>
            </a:r>
            <a:endParaRPr/>
          </a:p>
          <a:p>
            <a:pPr indent="-228600" lvl="0" marL="228600" rtl="0" algn="l">
              <a:lnSpc>
                <a:spcPct val="90000"/>
              </a:lnSpc>
              <a:spcBef>
                <a:spcPts val="1000"/>
              </a:spcBef>
              <a:spcAft>
                <a:spcPts val="0"/>
              </a:spcAft>
              <a:buClr>
                <a:schemeClr val="dk1"/>
              </a:buClr>
              <a:buSzPct val="100000"/>
              <a:buChar char="•"/>
            </a:pPr>
            <a:r>
              <a:rPr lang="en-US"/>
              <a:t>Now Web cams and even toasters are being connected to the Internet.</a:t>
            </a:r>
            <a:endParaRPr/>
          </a:p>
          <a:p>
            <a:pPr indent="-228600" lvl="0" marL="228600" rtl="0" algn="l">
              <a:lnSpc>
                <a:spcPct val="90000"/>
              </a:lnSpc>
              <a:spcBef>
                <a:spcPts val="1000"/>
              </a:spcBef>
              <a:spcAft>
                <a:spcPts val="0"/>
              </a:spcAft>
              <a:buClr>
                <a:schemeClr val="dk1"/>
              </a:buClr>
              <a:buSzPct val="100000"/>
              <a:buChar char="•"/>
            </a:pPr>
            <a:r>
              <a:rPr lang="en-US"/>
              <a:t>In the Internet jargon, all of these devices are called </a:t>
            </a:r>
            <a:r>
              <a:rPr b="1" lang="en-US"/>
              <a:t>hosts</a:t>
            </a:r>
            <a:r>
              <a:rPr lang="en-US"/>
              <a:t> or </a:t>
            </a:r>
            <a:r>
              <a:rPr b="1" lang="en-US"/>
              <a:t>end system.</a:t>
            </a:r>
            <a:endParaRPr/>
          </a:p>
          <a:p>
            <a:pPr indent="-228600" lvl="0" marL="228600" rtl="0" algn="l">
              <a:lnSpc>
                <a:spcPct val="90000"/>
              </a:lnSpc>
              <a:spcBef>
                <a:spcPts val="1000"/>
              </a:spcBef>
              <a:spcAft>
                <a:spcPts val="0"/>
              </a:spcAft>
              <a:buClr>
                <a:schemeClr val="dk1"/>
              </a:buClr>
              <a:buSzPct val="100000"/>
              <a:buChar char="•"/>
            </a:pPr>
            <a:r>
              <a:rPr lang="en-US"/>
              <a:t>End systems are connected together by </a:t>
            </a:r>
            <a:r>
              <a:rPr b="1" lang="en-US"/>
              <a:t>communication links</a:t>
            </a:r>
            <a:r>
              <a:rPr lang="en-US"/>
              <a:t>.</a:t>
            </a:r>
            <a:endParaRPr/>
          </a:p>
        </p:txBody>
      </p:sp>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What’s the Internet: “nuts and bolts” 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9" name="Shape 2059"/>
        <p:cNvGrpSpPr/>
        <p:nvPr/>
      </p:nvGrpSpPr>
      <p:grpSpPr>
        <a:xfrm>
          <a:off x="0" y="0"/>
          <a:ext cx="0" cy="0"/>
          <a:chOff x="0" y="0"/>
          <a:chExt cx="0" cy="0"/>
        </a:xfrm>
      </p:grpSpPr>
      <p:sp>
        <p:nvSpPr>
          <p:cNvPr id="2060" name="Google Shape;206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Packet Switching: Store &amp; Forward</a:t>
            </a:r>
            <a:endParaRPr/>
          </a:p>
        </p:txBody>
      </p:sp>
      <p:sp>
        <p:nvSpPr>
          <p:cNvPr id="2061" name="Google Shape;206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Most packet switches use store-and-forward transmission at the inputs to the links. </a:t>
            </a:r>
            <a:endParaRPr/>
          </a:p>
          <a:p>
            <a:pPr indent="-228600" lvl="0" marL="228600" rtl="0" algn="l">
              <a:lnSpc>
                <a:spcPct val="90000"/>
              </a:lnSpc>
              <a:spcBef>
                <a:spcPts val="1000"/>
              </a:spcBef>
              <a:spcAft>
                <a:spcPts val="0"/>
              </a:spcAft>
              <a:buClr>
                <a:schemeClr val="dk1"/>
              </a:buClr>
              <a:buSzPct val="100000"/>
              <a:buChar char="•"/>
            </a:pPr>
            <a:r>
              <a:rPr lang="en-US"/>
              <a:t>Store-and-forward transmission means that the packet switch must receive the entire packet before it can begin to transmit the first bit of the packet onto the outbound link. </a:t>
            </a:r>
            <a:endParaRPr/>
          </a:p>
          <a:p>
            <a:pPr indent="-228600" lvl="0" marL="228600" rtl="0" algn="l">
              <a:lnSpc>
                <a:spcPct val="90000"/>
              </a:lnSpc>
              <a:spcBef>
                <a:spcPts val="1000"/>
              </a:spcBef>
              <a:spcAft>
                <a:spcPts val="0"/>
              </a:spcAft>
              <a:buClr>
                <a:schemeClr val="dk1"/>
              </a:buClr>
              <a:buSzPct val="100000"/>
              <a:buChar char="•"/>
            </a:pPr>
            <a:r>
              <a:rPr lang="en-US"/>
              <a:t>To explore store-and-forward transmission in more detail, consider a simple network consisting of two end systems connected by a single router, </a:t>
            </a:r>
            <a:endParaRPr/>
          </a:p>
          <a:p>
            <a:pPr indent="-228600" lvl="0" marL="228600" rtl="0" algn="l">
              <a:lnSpc>
                <a:spcPct val="90000"/>
              </a:lnSpc>
              <a:spcBef>
                <a:spcPts val="1000"/>
              </a:spcBef>
              <a:spcAft>
                <a:spcPts val="0"/>
              </a:spcAft>
              <a:buClr>
                <a:schemeClr val="dk1"/>
              </a:buClr>
              <a:buSzPct val="100000"/>
              <a:buChar char="•"/>
            </a:pPr>
            <a:r>
              <a:rPr lang="en-US"/>
              <a:t>A router will typically have many incident links, since its job is to switch an incoming packet onto an outgoing link; in this simple example, the router has the rather simple task of transferring a packet from one (input) link to the only other attached link.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5" name="Shape 2065"/>
        <p:cNvGrpSpPr/>
        <p:nvPr/>
      </p:nvGrpSpPr>
      <p:grpSpPr>
        <a:xfrm>
          <a:off x="0" y="0"/>
          <a:ext cx="0" cy="0"/>
          <a:chOff x="0" y="0"/>
          <a:chExt cx="0" cy="0"/>
        </a:xfrm>
      </p:grpSpPr>
      <p:sp>
        <p:nvSpPr>
          <p:cNvPr id="2066" name="Google Shape;206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2067" name="Google Shape;2067;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In this example, the source has three packets, each consisting of L bits, to send to the destination.</a:t>
            </a:r>
            <a:endParaRPr/>
          </a:p>
          <a:p>
            <a:pPr indent="-228600" lvl="0" marL="228600" rtl="0" algn="l">
              <a:lnSpc>
                <a:spcPct val="90000"/>
              </a:lnSpc>
              <a:spcBef>
                <a:spcPts val="1000"/>
              </a:spcBef>
              <a:spcAft>
                <a:spcPts val="0"/>
              </a:spcAft>
              <a:buClr>
                <a:schemeClr val="dk1"/>
              </a:buClr>
              <a:buSzPct val="100000"/>
              <a:buChar char="•"/>
            </a:pPr>
            <a:r>
              <a:rPr lang="en-US"/>
              <a:t> At the snapshot of time shown in Figure 1.11, the source has transmitted some of packet 1, and the front of packet 1 has already arrived at the router. </a:t>
            </a:r>
            <a:endParaRPr/>
          </a:p>
          <a:p>
            <a:pPr indent="-228600" lvl="0" marL="228600" rtl="0" algn="l">
              <a:lnSpc>
                <a:spcPct val="90000"/>
              </a:lnSpc>
              <a:spcBef>
                <a:spcPts val="1000"/>
              </a:spcBef>
              <a:spcAft>
                <a:spcPts val="0"/>
              </a:spcAft>
              <a:buClr>
                <a:schemeClr val="dk1"/>
              </a:buClr>
              <a:buSzPct val="100000"/>
              <a:buChar char="•"/>
            </a:pPr>
            <a:r>
              <a:rPr lang="en-US"/>
              <a:t>Because the router employs store-and-forwarding, at this instant of time, the router cannot transmit the bits it has received; instead it must first buffer (i.e., “store”) the packet’s bits.</a:t>
            </a:r>
            <a:endParaRPr/>
          </a:p>
          <a:p>
            <a:pPr indent="-228600" lvl="0" marL="228600" rtl="0" algn="l">
              <a:lnSpc>
                <a:spcPct val="90000"/>
              </a:lnSpc>
              <a:spcBef>
                <a:spcPts val="1000"/>
              </a:spcBef>
              <a:spcAft>
                <a:spcPts val="0"/>
              </a:spcAft>
              <a:buClr>
                <a:schemeClr val="dk1"/>
              </a:buClr>
              <a:buSzPct val="100000"/>
              <a:buChar char="•"/>
            </a:pPr>
            <a:r>
              <a:rPr lang="en-US"/>
              <a:t> Only after the router has received all of the packet’s bits can it begin to transmit (i.e., “forward”) the packet onto the outbound link.</a:t>
            </a:r>
            <a:endParaRPr/>
          </a:p>
          <a:p>
            <a:pPr indent="-90804" lvl="0" marL="228600" rtl="0" algn="l">
              <a:lnSpc>
                <a:spcPct val="90000"/>
              </a:lnSpc>
              <a:spcBef>
                <a:spcPts val="1000"/>
              </a:spcBef>
              <a:spcAft>
                <a:spcPts val="0"/>
              </a:spcAft>
              <a:buClr>
                <a:schemeClr val="dk1"/>
              </a:buClr>
              <a:buSzPct val="100000"/>
              <a:buNone/>
            </a:pPr>
            <a:r>
              <a:t/>
            </a:r>
            <a:endParaRPr/>
          </a:p>
        </p:txBody>
      </p:sp>
      <p:pic>
        <p:nvPicPr>
          <p:cNvPr descr="Image result for store and forward packet switching" id="2068" name="Google Shape;2068;p21"/>
          <p:cNvPicPr preferRelativeResize="0"/>
          <p:nvPr>
            <p:ph idx="2" type="body"/>
          </p:nvPr>
        </p:nvPicPr>
        <p:blipFill rotWithShape="1">
          <a:blip r:embed="rId3">
            <a:alphaModFix/>
          </a:blip>
          <a:srcRect b="0" l="0" r="0" t="0"/>
          <a:stretch/>
        </p:blipFill>
        <p:spPr>
          <a:xfrm>
            <a:off x="6634162" y="1690688"/>
            <a:ext cx="4257675" cy="468281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2" name="Shape 2072"/>
        <p:cNvGrpSpPr/>
        <p:nvPr/>
      </p:nvGrpSpPr>
      <p:grpSpPr>
        <a:xfrm>
          <a:off x="0" y="0"/>
          <a:ext cx="0" cy="0"/>
          <a:chOff x="0" y="0"/>
          <a:chExt cx="0" cy="0"/>
        </a:xfrm>
      </p:grpSpPr>
      <p:sp>
        <p:nvSpPr>
          <p:cNvPr id="2073" name="Google Shape;20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2074" name="Google Shape;2074;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let’s now calculate the amount of time that elapses from when the source begins to send the packet until the destination has received the entire packet. </a:t>
            </a:r>
            <a:endParaRPr/>
          </a:p>
          <a:p>
            <a:pPr indent="-228600" lvl="0" marL="228600" rtl="0" algn="l">
              <a:lnSpc>
                <a:spcPct val="90000"/>
              </a:lnSpc>
              <a:spcBef>
                <a:spcPts val="1000"/>
              </a:spcBef>
              <a:spcAft>
                <a:spcPts val="0"/>
              </a:spcAft>
              <a:buClr>
                <a:schemeClr val="dk1"/>
              </a:buClr>
              <a:buSzPct val="100000"/>
              <a:buChar char="•"/>
            </a:pPr>
            <a:r>
              <a:rPr lang="en-US"/>
              <a:t>The source begins to transmit at time 0; at time L/R seconds, the source has transmitted the entire packet, and the entire packet has been received and stored at the router (since there is no propagation delay).</a:t>
            </a:r>
            <a:endParaRPr/>
          </a:p>
          <a:p>
            <a:pPr indent="-228600" lvl="0" marL="228600" rtl="0" algn="l">
              <a:lnSpc>
                <a:spcPct val="90000"/>
              </a:lnSpc>
              <a:spcBef>
                <a:spcPts val="1000"/>
              </a:spcBef>
              <a:spcAft>
                <a:spcPts val="0"/>
              </a:spcAft>
              <a:buClr>
                <a:schemeClr val="dk1"/>
              </a:buClr>
              <a:buSzPct val="100000"/>
              <a:buChar char="•"/>
            </a:pPr>
            <a:r>
              <a:rPr lang="en-US"/>
              <a:t> At time L/R seconds, since the router has just received the entire packet, it can begin to transmit the packet onto the outbound link towards the destination;</a:t>
            </a:r>
            <a:endParaRPr/>
          </a:p>
          <a:p>
            <a:pPr indent="-228600" lvl="0" marL="228600" rtl="0" algn="l">
              <a:lnSpc>
                <a:spcPct val="90000"/>
              </a:lnSpc>
              <a:spcBef>
                <a:spcPts val="1000"/>
              </a:spcBef>
              <a:spcAft>
                <a:spcPts val="0"/>
              </a:spcAft>
              <a:buClr>
                <a:schemeClr val="dk1"/>
              </a:buClr>
              <a:buSzPct val="100000"/>
              <a:buChar char="•"/>
            </a:pPr>
            <a:r>
              <a:rPr lang="en-US"/>
              <a:t> At time 2L/R, the router has transmitted the entire packet, and the entire packet has been received by the destination. Thus, the total delay is 2L/R.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8" name="Shape 2078"/>
        <p:cNvGrpSpPr/>
        <p:nvPr/>
      </p:nvGrpSpPr>
      <p:grpSpPr>
        <a:xfrm>
          <a:off x="0" y="0"/>
          <a:ext cx="0" cy="0"/>
          <a:chOff x="0" y="0"/>
          <a:chExt cx="0" cy="0"/>
        </a:xfrm>
      </p:grpSpPr>
      <p:sp>
        <p:nvSpPr>
          <p:cNvPr id="2079" name="Google Shape;207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2080" name="Google Shape;2080;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lang="en-US"/>
              <a:t>Now let’s calculate the amount of time that elapses from when the source begins to send the first packet until the destination has received all three packets. </a:t>
            </a:r>
            <a:endParaRPr/>
          </a:p>
          <a:p>
            <a:pPr indent="-228600" lvl="0" marL="228600" rtl="0" algn="l">
              <a:lnSpc>
                <a:spcPct val="90000"/>
              </a:lnSpc>
              <a:spcBef>
                <a:spcPts val="1000"/>
              </a:spcBef>
              <a:spcAft>
                <a:spcPts val="0"/>
              </a:spcAft>
              <a:buClr>
                <a:schemeClr val="dk1"/>
              </a:buClr>
              <a:buSzPct val="100000"/>
              <a:buChar char="•"/>
            </a:pPr>
            <a:r>
              <a:rPr lang="en-US"/>
              <a:t>As before, at time L/R, the router begins to forward the first packet. But also at time L/R the source will begin to send the second packet, since it has just finished sending the entire first packet. </a:t>
            </a:r>
            <a:endParaRPr/>
          </a:p>
          <a:p>
            <a:pPr indent="-228600" lvl="0" marL="228600" rtl="0" algn="l">
              <a:lnSpc>
                <a:spcPct val="90000"/>
              </a:lnSpc>
              <a:spcBef>
                <a:spcPts val="1000"/>
              </a:spcBef>
              <a:spcAft>
                <a:spcPts val="0"/>
              </a:spcAft>
              <a:buClr>
                <a:schemeClr val="dk1"/>
              </a:buClr>
              <a:buSzPct val="100000"/>
              <a:buChar char="•"/>
            </a:pPr>
            <a:r>
              <a:rPr lang="en-US"/>
              <a:t>Thus, at time 2L/R, the destination has received the first packet and the router has received the second packet.</a:t>
            </a:r>
            <a:endParaRPr/>
          </a:p>
          <a:p>
            <a:pPr indent="-228600" lvl="0" marL="228600" rtl="0" algn="l">
              <a:lnSpc>
                <a:spcPct val="90000"/>
              </a:lnSpc>
              <a:spcBef>
                <a:spcPts val="1000"/>
              </a:spcBef>
              <a:spcAft>
                <a:spcPts val="0"/>
              </a:spcAft>
              <a:buClr>
                <a:schemeClr val="dk1"/>
              </a:buClr>
              <a:buSzPct val="100000"/>
              <a:buChar char="•"/>
            </a:pPr>
            <a:r>
              <a:rPr lang="en-US"/>
              <a:t> Similarly, at time 3L/R, the destination has received the first two packets and the router has received the third packet. </a:t>
            </a:r>
            <a:endParaRPr/>
          </a:p>
          <a:p>
            <a:pPr indent="-228600" lvl="0" marL="228600" rtl="0" algn="l">
              <a:lnSpc>
                <a:spcPct val="90000"/>
              </a:lnSpc>
              <a:spcBef>
                <a:spcPts val="1000"/>
              </a:spcBef>
              <a:spcAft>
                <a:spcPts val="0"/>
              </a:spcAft>
              <a:buClr>
                <a:schemeClr val="dk1"/>
              </a:buClr>
              <a:buSzPct val="100000"/>
              <a:buChar char="•"/>
            </a:pPr>
            <a:r>
              <a:rPr lang="en-US"/>
              <a:t>Finally, at time 4L/R the destination has received all three packets!</a:t>
            </a:r>
            <a:endParaRPr/>
          </a:p>
          <a:p>
            <a:pPr indent="-228600" lvl="0" marL="228600" rtl="0" algn="l">
              <a:lnSpc>
                <a:spcPct val="90000"/>
              </a:lnSpc>
              <a:spcBef>
                <a:spcPts val="1000"/>
              </a:spcBef>
              <a:spcAft>
                <a:spcPts val="0"/>
              </a:spcAft>
              <a:buClr>
                <a:schemeClr val="dk1"/>
              </a:buClr>
              <a:buSzPct val="100000"/>
              <a:buChar char="•"/>
            </a:pPr>
            <a:r>
              <a:rPr lang="en-US"/>
              <a:t>In general, the delay can be written as:</a:t>
            </a:r>
            <a:endParaRPr/>
          </a:p>
          <a:p>
            <a:pPr indent="0" lvl="0" marL="0" rtl="0" algn="ctr">
              <a:lnSpc>
                <a:spcPct val="90000"/>
              </a:lnSpc>
              <a:spcBef>
                <a:spcPts val="1000"/>
              </a:spcBef>
              <a:spcAft>
                <a:spcPts val="0"/>
              </a:spcAft>
              <a:buClr>
                <a:schemeClr val="dk1"/>
              </a:buClr>
              <a:buSzPct val="100000"/>
              <a:buNone/>
            </a:pPr>
            <a:r>
              <a:rPr lang="en-US"/>
              <a:t>D</a:t>
            </a:r>
            <a:r>
              <a:rPr baseline="-25000" lang="en-US"/>
              <a:t>end-to-end</a:t>
            </a:r>
            <a:r>
              <a:rPr lang="en-US"/>
              <a:t> = N (L/R)</a:t>
            </a:r>
            <a:endParaRPr/>
          </a:p>
        </p:txBody>
      </p:sp>
      <p:pic>
        <p:nvPicPr>
          <p:cNvPr descr="Image result for store and forward packet switching" id="2081" name="Google Shape;2081;p23"/>
          <p:cNvPicPr preferRelativeResize="0"/>
          <p:nvPr>
            <p:ph idx="2" type="body"/>
          </p:nvPr>
        </p:nvPicPr>
        <p:blipFill rotWithShape="1">
          <a:blip r:embed="rId3">
            <a:alphaModFix/>
          </a:blip>
          <a:srcRect b="0" l="0" r="0" t="0"/>
          <a:stretch/>
        </p:blipFill>
        <p:spPr>
          <a:xfrm>
            <a:off x="6634162" y="1602769"/>
            <a:ext cx="4257675" cy="435133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6" name="Shape 2086"/>
        <p:cNvGrpSpPr/>
        <p:nvPr/>
      </p:nvGrpSpPr>
      <p:grpSpPr>
        <a:xfrm>
          <a:off x="0" y="0"/>
          <a:ext cx="0" cy="0"/>
          <a:chOff x="0" y="0"/>
          <a:chExt cx="0" cy="0"/>
        </a:xfrm>
      </p:grpSpPr>
      <p:sp>
        <p:nvSpPr>
          <p:cNvPr id="2087" name="Google Shape;208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slide:</a:t>
            </a:r>
            <a:endParaRPr/>
          </a:p>
        </p:txBody>
      </p:sp>
      <p:sp>
        <p:nvSpPr>
          <p:cNvPr id="2088" name="Google Shape;208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400"/>
              <a:buFont typeface="Noto Sans Symbols"/>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089" name="Google Shape;2089;p24"/>
          <p:cNvSpPr txBox="1"/>
          <p:nvPr>
            <p:ph type="title"/>
          </p:nvPr>
        </p:nvSpPr>
        <p:spPr>
          <a:xfrm>
            <a:off x="2057400" y="228600"/>
            <a:ext cx="80010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Packet switching versus circuit switching</a:t>
            </a:r>
            <a:endParaRPr/>
          </a:p>
        </p:txBody>
      </p:sp>
      <p:sp>
        <p:nvSpPr>
          <p:cNvPr id="2090" name="Google Shape;2090;p24"/>
          <p:cNvSpPr txBox="1"/>
          <p:nvPr>
            <p:ph idx="1" type="body"/>
          </p:nvPr>
        </p:nvSpPr>
        <p:spPr>
          <a:xfrm>
            <a:off x="2057400" y="1168400"/>
            <a:ext cx="8128000" cy="4648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3200"/>
              <a:buFont typeface="Noto Sans Symbols"/>
              <a:buNone/>
            </a:pPr>
            <a:r>
              <a:rPr b="1" lang="en-US" sz="3200">
                <a:solidFill>
                  <a:srgbClr val="FF0000"/>
                </a:solidFill>
              </a:rPr>
              <a:t>				</a:t>
            </a:r>
            <a:r>
              <a:rPr b="1" lang="en-US" sz="2000">
                <a:solidFill>
                  <a:srgbClr val="FF0000"/>
                </a:solidFill>
              </a:rPr>
              <a:t>Packet-switching 	                Circuit-switching</a:t>
            </a:r>
            <a:endParaRPr/>
          </a:p>
          <a:p>
            <a:pPr indent="-228600" lvl="0" marL="228600" rtl="0" algn="l">
              <a:lnSpc>
                <a:spcPct val="90000"/>
              </a:lnSpc>
              <a:spcBef>
                <a:spcPts val="1000"/>
              </a:spcBef>
              <a:spcAft>
                <a:spcPts val="0"/>
              </a:spcAft>
              <a:buClr>
                <a:schemeClr val="dk1"/>
              </a:buClr>
              <a:buSzPts val="2000"/>
              <a:buChar char="•"/>
            </a:pPr>
            <a:r>
              <a:rPr lang="en-US" sz="2000"/>
              <a:t>Resources	</a:t>
            </a:r>
            <a:r>
              <a:rPr lang="en-US" sz="1800"/>
              <a:t>	   sharing		                   dedicated</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Congestion 	</a:t>
            </a:r>
            <a:r>
              <a:rPr lang="en-US" sz="1800"/>
              <a:t>	    may lead to it		admission control</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Overhead</a:t>
            </a:r>
            <a:r>
              <a:rPr lang="en-US" sz="1800"/>
              <a:t>		less overhead;		more overhead;</a:t>
            </a:r>
            <a:endParaRPr/>
          </a:p>
          <a:p>
            <a:pPr indent="-228600" lvl="0" marL="228600" rtl="0" algn="l">
              <a:lnSpc>
                <a:spcPct val="90000"/>
              </a:lnSpc>
              <a:spcBef>
                <a:spcPts val="1000"/>
              </a:spcBef>
              <a:spcAft>
                <a:spcPts val="0"/>
              </a:spcAft>
              <a:buClr>
                <a:schemeClr val="dk1"/>
              </a:buClr>
              <a:buSzPts val="1800"/>
              <a:buFont typeface="Noto Sans Symbols"/>
              <a:buNone/>
            </a:pPr>
            <a:r>
              <a:rPr lang="en-US" sz="1800"/>
              <a:t>				no connection setup	reserve resources 1st 							</a:t>
            </a:r>
            <a:endParaRPr/>
          </a:p>
          <a:p>
            <a:pPr indent="-228600" lvl="0" marL="228600" rtl="0" algn="l">
              <a:lnSpc>
                <a:spcPct val="90000"/>
              </a:lnSpc>
              <a:spcBef>
                <a:spcPts val="1000"/>
              </a:spcBef>
              <a:spcAft>
                <a:spcPts val="0"/>
              </a:spcAft>
              <a:buClr>
                <a:schemeClr val="dk1"/>
              </a:buClr>
              <a:buSzPts val="2000"/>
              <a:buChar char="•"/>
            </a:pPr>
            <a:r>
              <a:rPr lang="en-US" sz="2000"/>
              <a:t>Guarantee	</a:t>
            </a:r>
            <a:r>
              <a:rPr lang="en-US" sz="1800"/>
              <a:t>	      Best-effort		     provide guarantee</a:t>
            </a:r>
            <a:endParaRPr/>
          </a:p>
          <a:p>
            <a:pPr indent="-228600" lvl="1" marL="685800" rtl="0" algn="l">
              <a:lnSpc>
                <a:spcPct val="90000"/>
              </a:lnSpc>
              <a:spcBef>
                <a:spcPts val="500"/>
              </a:spcBef>
              <a:spcAft>
                <a:spcPts val="0"/>
              </a:spcAft>
              <a:buClr>
                <a:schemeClr val="dk1"/>
              </a:buClr>
              <a:buSzPts val="1800"/>
              <a:buFont typeface="Noto Sans Symbols"/>
              <a:buNone/>
            </a:pPr>
            <a:r>
              <a:rPr lang="en-US" sz="1800"/>
              <a:t>				      no guarantee		    good for multimedia</a:t>
            </a:r>
            <a:endParaRPr/>
          </a:p>
        </p:txBody>
      </p:sp>
      <p:cxnSp>
        <p:nvCxnSpPr>
          <p:cNvPr id="2091" name="Google Shape;2091;p24"/>
          <p:cNvCxnSpPr/>
          <p:nvPr/>
        </p:nvCxnSpPr>
        <p:spPr>
          <a:xfrm flipH="1" rot="-5400000">
            <a:off x="2178050" y="3917950"/>
            <a:ext cx="4394200" cy="12700"/>
          </a:xfrm>
          <a:prstGeom prst="straightConnector1">
            <a:avLst/>
          </a:prstGeom>
          <a:noFill/>
          <a:ln cap="flat" cmpd="sng" w="9525">
            <a:solidFill>
              <a:schemeClr val="dk1"/>
            </a:solidFill>
            <a:prstDash val="solid"/>
            <a:round/>
            <a:headEnd len="med" w="med" type="none"/>
            <a:tailEnd len="med" w="med" type="none"/>
          </a:ln>
        </p:spPr>
      </p:cxnSp>
      <p:cxnSp>
        <p:nvCxnSpPr>
          <p:cNvPr id="2092" name="Google Shape;2092;p24"/>
          <p:cNvCxnSpPr/>
          <p:nvPr/>
        </p:nvCxnSpPr>
        <p:spPr>
          <a:xfrm flipH="1" rot="-5400000">
            <a:off x="5137150" y="3892550"/>
            <a:ext cx="4394200" cy="12700"/>
          </a:xfrm>
          <a:prstGeom prst="straightConnector1">
            <a:avLst/>
          </a:prstGeom>
          <a:noFill/>
          <a:ln cap="flat" cmpd="sng" w="9525">
            <a:solidFill>
              <a:schemeClr val="dk1"/>
            </a:solidFill>
            <a:prstDash val="solid"/>
            <a:round/>
            <a:headEnd len="med" w="med" type="none"/>
            <a:tailEnd len="med" w="med" type="none"/>
          </a:ln>
        </p:spPr>
      </p:cxnSp>
      <p:cxnSp>
        <p:nvCxnSpPr>
          <p:cNvPr id="2093" name="Google Shape;2093;p24"/>
          <p:cNvCxnSpPr/>
          <p:nvPr/>
        </p:nvCxnSpPr>
        <p:spPr>
          <a:xfrm flipH="1" rot="10800000">
            <a:off x="2222500" y="1689100"/>
            <a:ext cx="7734300" cy="63500"/>
          </a:xfrm>
          <a:prstGeom prst="straightConnector1">
            <a:avLst/>
          </a:prstGeom>
          <a:noFill/>
          <a:ln cap="flat" cmpd="sng" w="9525">
            <a:solidFill>
              <a:schemeClr val="dk1"/>
            </a:solidFill>
            <a:prstDash val="solid"/>
            <a:round/>
            <a:headEnd len="med" w="med" type="none"/>
            <a:tailEnd len="med" w="med" type="none"/>
          </a:ln>
        </p:spPr>
      </p:cxnSp>
      <p:cxnSp>
        <p:nvCxnSpPr>
          <p:cNvPr id="2094" name="Google Shape;2094;p24"/>
          <p:cNvCxnSpPr/>
          <p:nvPr/>
        </p:nvCxnSpPr>
        <p:spPr>
          <a:xfrm flipH="1" rot="10800000">
            <a:off x="2324100" y="4038600"/>
            <a:ext cx="7734300" cy="63500"/>
          </a:xfrm>
          <a:prstGeom prst="straightConnector1">
            <a:avLst/>
          </a:prstGeom>
          <a:noFill/>
          <a:ln cap="flat" cmpd="sng" w="9525">
            <a:solidFill>
              <a:schemeClr val="dk1"/>
            </a:solidFill>
            <a:prstDash val="solid"/>
            <a:round/>
            <a:headEnd len="med" w="med" type="none"/>
            <a:tailEnd len="med" w="med" type="none"/>
          </a:ln>
        </p:spPr>
      </p:cxnSp>
      <p:cxnSp>
        <p:nvCxnSpPr>
          <p:cNvPr id="2095" name="Google Shape;2095;p24"/>
          <p:cNvCxnSpPr/>
          <p:nvPr/>
        </p:nvCxnSpPr>
        <p:spPr>
          <a:xfrm flipH="1" rot="10800000">
            <a:off x="2235200" y="2933700"/>
            <a:ext cx="7734300" cy="63500"/>
          </a:xfrm>
          <a:prstGeom prst="straightConnector1">
            <a:avLst/>
          </a:prstGeom>
          <a:noFill/>
          <a:ln cap="flat" cmpd="sng" w="9525">
            <a:solidFill>
              <a:schemeClr val="dk1"/>
            </a:solidFill>
            <a:prstDash val="solid"/>
            <a:round/>
            <a:headEnd len="med" w="med" type="none"/>
            <a:tailEnd len="med" w="med" type="none"/>
          </a:ln>
        </p:spPr>
      </p:cxnSp>
      <p:cxnSp>
        <p:nvCxnSpPr>
          <p:cNvPr id="2096" name="Google Shape;2096;p24"/>
          <p:cNvCxnSpPr/>
          <p:nvPr/>
        </p:nvCxnSpPr>
        <p:spPr>
          <a:xfrm flipH="1" rot="10800000">
            <a:off x="2286000" y="2286000"/>
            <a:ext cx="7734300" cy="635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0" name="Shape 2100"/>
        <p:cNvGrpSpPr/>
        <p:nvPr/>
      </p:nvGrpSpPr>
      <p:grpSpPr>
        <a:xfrm>
          <a:off x="0" y="0"/>
          <a:ext cx="0" cy="0"/>
          <a:chOff x="0" y="0"/>
          <a:chExt cx="0" cy="0"/>
        </a:xfrm>
      </p:grpSpPr>
      <p:sp>
        <p:nvSpPr>
          <p:cNvPr id="2101" name="Google Shape;210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Queuing Delays and Packet Loss</a:t>
            </a:r>
            <a:endParaRPr/>
          </a:p>
        </p:txBody>
      </p:sp>
      <p:sp>
        <p:nvSpPr>
          <p:cNvPr id="2102" name="Google Shape;2102;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Each packet switch has multiple links attached to it.</a:t>
            </a:r>
            <a:endParaRPr/>
          </a:p>
          <a:p>
            <a:pPr indent="-228600" lvl="0" marL="228600" rtl="0" algn="l">
              <a:lnSpc>
                <a:spcPct val="90000"/>
              </a:lnSpc>
              <a:spcBef>
                <a:spcPts val="1000"/>
              </a:spcBef>
              <a:spcAft>
                <a:spcPts val="0"/>
              </a:spcAft>
              <a:buClr>
                <a:schemeClr val="dk1"/>
              </a:buClr>
              <a:buSzPct val="100000"/>
              <a:buChar char="•"/>
            </a:pPr>
            <a:r>
              <a:rPr lang="en-US"/>
              <a:t> For each attached link, the packet switch has an output buffer (also called an output queue), which stores packets that the router is about to send into that link. </a:t>
            </a:r>
            <a:endParaRPr/>
          </a:p>
          <a:p>
            <a:pPr indent="-228600" lvl="0" marL="228600" rtl="0" algn="l">
              <a:lnSpc>
                <a:spcPct val="90000"/>
              </a:lnSpc>
              <a:spcBef>
                <a:spcPts val="1000"/>
              </a:spcBef>
              <a:spcAft>
                <a:spcPts val="0"/>
              </a:spcAft>
              <a:buClr>
                <a:schemeClr val="dk1"/>
              </a:buClr>
              <a:buSzPct val="100000"/>
              <a:buChar char="•"/>
            </a:pPr>
            <a:r>
              <a:rPr lang="en-US"/>
              <a:t>If an arriving packet needs to be transmitted onto a link but finds the link busy with the transmission of another packet, the arriving packet must wait in the output buffer. </a:t>
            </a:r>
            <a:endParaRPr/>
          </a:p>
          <a:p>
            <a:pPr indent="-228600" lvl="0" marL="228600" rtl="0" algn="l">
              <a:lnSpc>
                <a:spcPct val="90000"/>
              </a:lnSpc>
              <a:spcBef>
                <a:spcPts val="1000"/>
              </a:spcBef>
              <a:spcAft>
                <a:spcPts val="0"/>
              </a:spcAft>
              <a:buClr>
                <a:schemeClr val="dk1"/>
              </a:buClr>
              <a:buSzPct val="100000"/>
              <a:buChar char="•"/>
            </a:pPr>
            <a:r>
              <a:rPr lang="en-US"/>
              <a:t>Thus, in addition to the store-and-forward delays, packets suffer output buffer queuing delays. </a:t>
            </a:r>
            <a:endParaRPr/>
          </a:p>
          <a:p>
            <a:pPr indent="-228600" lvl="0" marL="228600" rtl="0" algn="l">
              <a:lnSpc>
                <a:spcPct val="90000"/>
              </a:lnSpc>
              <a:spcBef>
                <a:spcPts val="1000"/>
              </a:spcBef>
              <a:spcAft>
                <a:spcPts val="0"/>
              </a:spcAft>
              <a:buClr>
                <a:schemeClr val="dk1"/>
              </a:buClr>
              <a:buSzPct val="100000"/>
              <a:buChar char="•"/>
            </a:pPr>
            <a:r>
              <a:rPr lang="en-US"/>
              <a:t>These delays are variable and depend on the level of congestion in the network. </a:t>
            </a:r>
            <a:endParaRPr/>
          </a:p>
          <a:p>
            <a:pPr indent="-228600" lvl="0" marL="228600" rtl="0" algn="l">
              <a:lnSpc>
                <a:spcPct val="90000"/>
              </a:lnSpc>
              <a:spcBef>
                <a:spcPts val="1000"/>
              </a:spcBef>
              <a:spcAft>
                <a:spcPts val="0"/>
              </a:spcAft>
              <a:buClr>
                <a:schemeClr val="dk1"/>
              </a:buClr>
              <a:buSzPct val="100000"/>
              <a:buChar char="•"/>
            </a:pPr>
            <a:r>
              <a:rPr lang="en-US"/>
              <a:t>Since the amount of buffer space is finite, an arriving packet may find that the buffer is completely full with other packets waiting for transmission.</a:t>
            </a:r>
            <a:endParaRPr/>
          </a:p>
          <a:p>
            <a:pPr indent="-228600" lvl="0" marL="228600" rtl="0" algn="l">
              <a:lnSpc>
                <a:spcPct val="90000"/>
              </a:lnSpc>
              <a:spcBef>
                <a:spcPts val="1000"/>
              </a:spcBef>
              <a:spcAft>
                <a:spcPts val="0"/>
              </a:spcAft>
              <a:buClr>
                <a:schemeClr val="dk1"/>
              </a:buClr>
              <a:buSzPct val="100000"/>
              <a:buChar char="•"/>
            </a:pPr>
            <a:r>
              <a:rPr lang="en-US"/>
              <a:t> In this case, packet loss will occur—either the arriving packet or one of the already-queued packets will be dropped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6" name="Shape 2106"/>
        <p:cNvGrpSpPr/>
        <p:nvPr/>
      </p:nvGrpSpPr>
      <p:grpSpPr>
        <a:xfrm>
          <a:off x="0" y="0"/>
          <a:ext cx="0" cy="0"/>
          <a:chOff x="0" y="0"/>
          <a:chExt cx="0" cy="0"/>
        </a:xfrm>
      </p:grpSpPr>
      <p:sp>
        <p:nvSpPr>
          <p:cNvPr id="2107" name="Google Shape;2107;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Queuing Delay</a:t>
            </a:r>
            <a:endParaRPr/>
          </a:p>
        </p:txBody>
      </p:sp>
      <p:sp>
        <p:nvSpPr>
          <p:cNvPr id="2108" name="Google Shape;2108;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Suppose Hosts A and B are sending packets to Host E. </a:t>
            </a:r>
            <a:endParaRPr/>
          </a:p>
          <a:p>
            <a:pPr indent="-228600" lvl="0" marL="228600" rtl="0" algn="l">
              <a:lnSpc>
                <a:spcPct val="90000"/>
              </a:lnSpc>
              <a:spcBef>
                <a:spcPts val="1000"/>
              </a:spcBef>
              <a:spcAft>
                <a:spcPts val="0"/>
              </a:spcAft>
              <a:buClr>
                <a:schemeClr val="dk1"/>
              </a:buClr>
              <a:buSzPct val="100000"/>
              <a:buChar char="•"/>
            </a:pPr>
            <a:r>
              <a:rPr lang="en-US"/>
              <a:t>Hosts A and B first send their packets along 10 Mbps Ethernet links to the first router. </a:t>
            </a:r>
            <a:endParaRPr/>
          </a:p>
          <a:p>
            <a:pPr indent="-228600" lvl="0" marL="228600" rtl="0" algn="l">
              <a:lnSpc>
                <a:spcPct val="90000"/>
              </a:lnSpc>
              <a:spcBef>
                <a:spcPts val="1000"/>
              </a:spcBef>
              <a:spcAft>
                <a:spcPts val="0"/>
              </a:spcAft>
              <a:buClr>
                <a:schemeClr val="dk1"/>
              </a:buClr>
              <a:buSzPct val="100000"/>
              <a:buChar char="•"/>
            </a:pPr>
            <a:r>
              <a:rPr lang="en-US"/>
              <a:t>The router then directs these packets to the 1.5 Mbps link. </a:t>
            </a:r>
            <a:endParaRPr/>
          </a:p>
          <a:p>
            <a:pPr indent="-228600" lvl="0" marL="228600" rtl="0" algn="l">
              <a:lnSpc>
                <a:spcPct val="90000"/>
              </a:lnSpc>
              <a:spcBef>
                <a:spcPts val="1000"/>
              </a:spcBef>
              <a:spcAft>
                <a:spcPts val="0"/>
              </a:spcAft>
              <a:buClr>
                <a:schemeClr val="dk1"/>
              </a:buClr>
              <a:buSzPct val="100000"/>
              <a:buChar char="•"/>
            </a:pPr>
            <a:r>
              <a:rPr lang="en-US"/>
              <a:t>If, during a short interval of time, the arrival rate of packets to the router (when converted to bits per second) exceeds 1.5 Mbps, congestion will occur at the router as packets queue in the link’s output buffer before being transmitted onto the link. </a:t>
            </a:r>
            <a:endParaRPr/>
          </a:p>
        </p:txBody>
      </p:sp>
      <p:pic>
        <p:nvPicPr>
          <p:cNvPr id="2109" name="Google Shape;2109;p26"/>
          <p:cNvPicPr preferRelativeResize="0"/>
          <p:nvPr>
            <p:ph idx="2" type="body"/>
          </p:nvPr>
        </p:nvPicPr>
        <p:blipFill rotWithShape="1">
          <a:blip r:embed="rId3">
            <a:alphaModFix/>
          </a:blip>
          <a:srcRect b="0" l="0" r="0" t="0"/>
          <a:stretch/>
        </p:blipFill>
        <p:spPr>
          <a:xfrm>
            <a:off x="6172200" y="2446814"/>
            <a:ext cx="5181600" cy="310896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4" name="Shape 2114"/>
        <p:cNvGrpSpPr/>
        <p:nvPr/>
      </p:nvGrpSpPr>
      <p:grpSpPr>
        <a:xfrm>
          <a:off x="0" y="0"/>
          <a:ext cx="0" cy="0"/>
          <a:chOff x="0" y="0"/>
          <a:chExt cx="0" cy="0"/>
        </a:xfrm>
      </p:grpSpPr>
      <p:sp>
        <p:nvSpPr>
          <p:cNvPr id="2115" name="Google Shape;211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Introduction</a:t>
            </a:r>
            <a:endParaRPr>
              <a:latin typeface="Times New Roman"/>
              <a:ea typeface="Times New Roman"/>
              <a:cs typeface="Times New Roman"/>
              <a:sym typeface="Times New Roman"/>
            </a:endParaRPr>
          </a:p>
        </p:txBody>
      </p:sp>
      <p:sp>
        <p:nvSpPr>
          <p:cNvPr id="2116" name="Google Shape;211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1400">
                <a:solidFill>
                  <a:schemeClr val="dk1"/>
                </a:solidFill>
                <a:latin typeface="Times New Roman"/>
                <a:ea typeface="Times New Roman"/>
                <a:cs typeface="Times New Roman"/>
                <a:sym typeface="Times New Roman"/>
              </a:rPr>
              <a:t>1-</a:t>
            </a: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117" name="Google Shape;2117;p27"/>
          <p:cNvSpPr txBox="1"/>
          <p:nvPr>
            <p:ph type="title"/>
          </p:nvPr>
        </p:nvSpPr>
        <p:spPr>
          <a:xfrm>
            <a:off x="1828800" y="228600"/>
            <a:ext cx="83820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Access networks and physical media</a:t>
            </a:r>
            <a:endParaRPr/>
          </a:p>
        </p:txBody>
      </p:sp>
      <p:sp>
        <p:nvSpPr>
          <p:cNvPr id="2118" name="Google Shape;2118;p27"/>
          <p:cNvSpPr txBox="1"/>
          <p:nvPr>
            <p:ph idx="1" type="body"/>
          </p:nvPr>
        </p:nvSpPr>
        <p:spPr>
          <a:xfrm>
            <a:off x="2057401" y="1371600"/>
            <a:ext cx="4010025" cy="50101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400"/>
              <a:buFont typeface="Noto Sans Symbols"/>
              <a:buNone/>
            </a:pPr>
            <a:r>
              <a:rPr i="1" lang="en-US" sz="2400">
                <a:solidFill>
                  <a:srgbClr val="FF0000"/>
                </a:solidFill>
              </a:rPr>
              <a:t>Q: How to connect end systems to edge router?</a:t>
            </a:r>
            <a:endParaRPr/>
          </a:p>
          <a:p>
            <a:pPr indent="-228600" lvl="0" marL="228600" rtl="0" algn="l">
              <a:lnSpc>
                <a:spcPct val="90000"/>
              </a:lnSpc>
              <a:spcBef>
                <a:spcPts val="1000"/>
              </a:spcBef>
              <a:spcAft>
                <a:spcPts val="0"/>
              </a:spcAft>
              <a:buClr>
                <a:schemeClr val="dk1"/>
              </a:buClr>
              <a:buSzPts val="2400"/>
              <a:buChar char="•"/>
            </a:pPr>
            <a:r>
              <a:rPr lang="en-US" sz="2400"/>
              <a:t>residential access nets</a:t>
            </a:r>
            <a:endParaRPr/>
          </a:p>
          <a:p>
            <a:pPr indent="-228600" lvl="0" marL="228600" rtl="0" algn="l">
              <a:lnSpc>
                <a:spcPct val="90000"/>
              </a:lnSpc>
              <a:spcBef>
                <a:spcPts val="1000"/>
              </a:spcBef>
              <a:spcAft>
                <a:spcPts val="0"/>
              </a:spcAft>
              <a:buClr>
                <a:schemeClr val="dk1"/>
              </a:buClr>
              <a:buSzPts val="2400"/>
              <a:buChar char="•"/>
            </a:pPr>
            <a:r>
              <a:rPr lang="en-US" sz="2400"/>
              <a:t>institutional access networks (school, company)</a:t>
            </a:r>
            <a:endParaRPr/>
          </a:p>
          <a:p>
            <a:pPr indent="-228600" lvl="0" marL="228600" rtl="0" algn="l">
              <a:lnSpc>
                <a:spcPct val="90000"/>
              </a:lnSpc>
              <a:spcBef>
                <a:spcPts val="1000"/>
              </a:spcBef>
              <a:spcAft>
                <a:spcPts val="0"/>
              </a:spcAft>
              <a:buClr>
                <a:schemeClr val="dk1"/>
              </a:buClr>
              <a:buSzPts val="2400"/>
              <a:buChar char="•"/>
            </a:pPr>
            <a:r>
              <a:rPr lang="en-US" sz="2400"/>
              <a:t>mobile access networks</a:t>
            </a:r>
            <a:endParaRPr sz="2400">
              <a:solidFill>
                <a:srgbClr val="FF0000"/>
              </a:solidFill>
            </a:endParaRPr>
          </a:p>
          <a:p>
            <a:pPr indent="-228600" lvl="0" marL="228600" rtl="0" algn="l">
              <a:lnSpc>
                <a:spcPct val="90000"/>
              </a:lnSpc>
              <a:spcBef>
                <a:spcPts val="1720"/>
              </a:spcBef>
              <a:spcAft>
                <a:spcPts val="0"/>
              </a:spcAft>
              <a:buClr>
                <a:srgbClr val="FF0000"/>
              </a:buClr>
              <a:buSzPts val="2400"/>
              <a:buFont typeface="Noto Sans Symbols"/>
              <a:buNone/>
            </a:pPr>
            <a:r>
              <a:rPr i="1" lang="en-US" sz="2400">
                <a:solidFill>
                  <a:srgbClr val="FF0000"/>
                </a:solidFill>
              </a:rPr>
              <a:t>Keep in mind: </a:t>
            </a:r>
            <a:endParaRPr/>
          </a:p>
          <a:p>
            <a:pPr indent="-228600" lvl="0" marL="228600" rtl="0" algn="l">
              <a:lnSpc>
                <a:spcPct val="90000"/>
              </a:lnSpc>
              <a:spcBef>
                <a:spcPts val="1000"/>
              </a:spcBef>
              <a:spcAft>
                <a:spcPts val="0"/>
              </a:spcAft>
              <a:buClr>
                <a:schemeClr val="dk1"/>
              </a:buClr>
              <a:buSzPts val="2400"/>
              <a:buChar char="•"/>
            </a:pPr>
            <a:r>
              <a:rPr lang="en-US" sz="2400"/>
              <a:t>bandwidth (bits per second) of access network?</a:t>
            </a:r>
            <a:endParaRPr/>
          </a:p>
          <a:p>
            <a:pPr indent="-228600" lvl="0" marL="228600" rtl="0" algn="l">
              <a:lnSpc>
                <a:spcPct val="90000"/>
              </a:lnSpc>
              <a:spcBef>
                <a:spcPts val="1000"/>
              </a:spcBef>
              <a:spcAft>
                <a:spcPts val="0"/>
              </a:spcAft>
              <a:buClr>
                <a:schemeClr val="dk1"/>
              </a:buClr>
              <a:buSzPts val="2400"/>
              <a:buChar char="•"/>
            </a:pPr>
            <a:r>
              <a:rPr lang="en-US" sz="2400"/>
              <a:t>shared or dedicated?</a:t>
            </a:r>
            <a:endParaRPr/>
          </a:p>
        </p:txBody>
      </p:sp>
      <p:sp>
        <p:nvSpPr>
          <p:cNvPr id="2119" name="Google Shape;2119;p27"/>
          <p:cNvSpPr/>
          <p:nvPr/>
        </p:nvSpPr>
        <p:spPr>
          <a:xfrm>
            <a:off x="8331200" y="1800226"/>
            <a:ext cx="1989138" cy="2009775"/>
          </a:xfrm>
          <a:custGeom>
            <a:rect b="b" l="l" r="r" t="t"/>
            <a:pathLst>
              <a:path extrusionOk="0" h="1255" w="1292">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0" name="Google Shape;2120;p27"/>
          <p:cNvSpPr/>
          <p:nvPr/>
        </p:nvSpPr>
        <p:spPr>
          <a:xfrm>
            <a:off x="6251575" y="1628775"/>
            <a:ext cx="2065338" cy="1906588"/>
          </a:xfrm>
          <a:custGeom>
            <a:rect b="b" l="l" r="r" t="t"/>
            <a:pathLst>
              <a:path extrusionOk="0" h="1191" w="1340">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1" name="Google Shape;2121;p27"/>
          <p:cNvSpPr/>
          <p:nvPr/>
        </p:nvSpPr>
        <p:spPr>
          <a:xfrm>
            <a:off x="6648450" y="3357564"/>
            <a:ext cx="3290888" cy="2662237"/>
          </a:xfrm>
          <a:custGeom>
            <a:rect b="b" l="l" r="r" t="t"/>
            <a:pathLst>
              <a:path extrusionOk="0" h="1662" w="2135">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122" name="Google Shape;2122;p27"/>
          <p:cNvGraphicFramePr/>
          <p:nvPr/>
        </p:nvGraphicFramePr>
        <p:xfrm>
          <a:off x="6381751" y="1790700"/>
          <a:ext cx="460375" cy="382588"/>
        </p:xfrm>
        <a:graphic>
          <a:graphicData uri="http://schemas.openxmlformats.org/presentationml/2006/ole">
            <mc:AlternateContent>
              <mc:Choice Requires="v">
                <p:oleObj r:id="rId4" imgH="382588" imgW="460375" progId="MS_ClipArt_Gallery.2" spid="_x0000_s1">
                  <p:embed/>
                </p:oleObj>
              </mc:Choice>
              <mc:Fallback>
                <p:oleObj r:id="rId5" imgH="382588" imgW="460375" progId="MS_ClipArt_Gallery.2">
                  <p:embed/>
                  <p:pic>
                    <p:nvPicPr>
                      <p:cNvPr id="2122" name="Google Shape;2122;p27"/>
                      <p:cNvPicPr preferRelativeResize="0"/>
                      <p:nvPr/>
                    </p:nvPicPr>
                    <p:blipFill rotWithShape="1">
                      <a:blip r:embed="rId6">
                        <a:alphaModFix/>
                      </a:blip>
                      <a:srcRect b="0" l="0" r="0" t="0"/>
                      <a:stretch/>
                    </p:blipFill>
                    <p:spPr>
                      <a:xfrm>
                        <a:off x="6381751" y="1790700"/>
                        <a:ext cx="460375" cy="382588"/>
                      </a:xfrm>
                      <a:prstGeom prst="rect">
                        <a:avLst/>
                      </a:prstGeom>
                      <a:noFill/>
                      <a:ln>
                        <a:noFill/>
                      </a:ln>
                    </p:spPr>
                  </p:pic>
                </p:oleObj>
              </mc:Fallback>
            </mc:AlternateContent>
          </a:graphicData>
        </a:graphic>
      </p:graphicFrame>
      <p:graphicFrame>
        <p:nvGraphicFramePr>
          <p:cNvPr id="2123" name="Google Shape;2123;p27"/>
          <p:cNvGraphicFramePr/>
          <p:nvPr/>
        </p:nvGraphicFramePr>
        <p:xfrm>
          <a:off x="6883401" y="1931988"/>
          <a:ext cx="309563" cy="222250"/>
        </p:xfrm>
        <a:graphic>
          <a:graphicData uri="http://schemas.openxmlformats.org/presentationml/2006/ole">
            <mc:AlternateContent>
              <mc:Choice Requires="v">
                <p:oleObj r:id="rId7" imgH="222250" imgW="309563" progId="MS_ClipArt_Gallery.2" spid="_x0000_s2">
                  <p:embed/>
                </p:oleObj>
              </mc:Choice>
              <mc:Fallback>
                <p:oleObj r:id="rId8" imgH="222250" imgW="309563" progId="MS_ClipArt_Gallery.2">
                  <p:embed/>
                  <p:pic>
                    <p:nvPicPr>
                      <p:cNvPr id="2123" name="Google Shape;2123;p27"/>
                      <p:cNvPicPr preferRelativeResize="0"/>
                      <p:nvPr/>
                    </p:nvPicPr>
                    <p:blipFill rotWithShape="1">
                      <a:blip r:embed="rId9">
                        <a:alphaModFix/>
                      </a:blip>
                      <a:srcRect b="0" l="0" r="0" t="0"/>
                      <a:stretch/>
                    </p:blipFill>
                    <p:spPr>
                      <a:xfrm>
                        <a:off x="6883401" y="1931988"/>
                        <a:ext cx="309563" cy="222250"/>
                      </a:xfrm>
                      <a:prstGeom prst="rect">
                        <a:avLst/>
                      </a:prstGeom>
                      <a:noFill/>
                      <a:ln>
                        <a:noFill/>
                      </a:ln>
                    </p:spPr>
                  </p:pic>
                </p:oleObj>
              </mc:Fallback>
            </mc:AlternateContent>
          </a:graphicData>
        </a:graphic>
      </p:graphicFrame>
      <p:cxnSp>
        <p:nvCxnSpPr>
          <p:cNvPr id="2124" name="Google Shape;2124;p27"/>
          <p:cNvCxnSpPr/>
          <p:nvPr/>
        </p:nvCxnSpPr>
        <p:spPr>
          <a:xfrm flipH="1" rot="10800000">
            <a:off x="6831013" y="2081214"/>
            <a:ext cx="127000" cy="3175"/>
          </a:xfrm>
          <a:prstGeom prst="straightConnector1">
            <a:avLst/>
          </a:prstGeom>
          <a:noFill/>
          <a:ln cap="flat" cmpd="sng" w="38100">
            <a:solidFill>
              <a:srgbClr val="FF0000"/>
            </a:solidFill>
            <a:prstDash val="solid"/>
            <a:round/>
            <a:headEnd len="med" w="med" type="none"/>
            <a:tailEnd len="med" w="med" type="none"/>
          </a:ln>
        </p:spPr>
      </p:cxnSp>
      <p:graphicFrame>
        <p:nvGraphicFramePr>
          <p:cNvPr id="2125" name="Google Shape;2125;p27"/>
          <p:cNvGraphicFramePr/>
          <p:nvPr/>
        </p:nvGraphicFramePr>
        <p:xfrm>
          <a:off x="6381751" y="2505075"/>
          <a:ext cx="460375" cy="382588"/>
        </p:xfrm>
        <a:graphic>
          <a:graphicData uri="http://schemas.openxmlformats.org/presentationml/2006/ole">
            <mc:AlternateContent>
              <mc:Choice Requires="v">
                <p:oleObj r:id="rId10" imgH="382588" imgW="460375" progId="MS_ClipArt_Gallery.2" spid="_x0000_s3">
                  <p:embed/>
                </p:oleObj>
              </mc:Choice>
              <mc:Fallback>
                <p:oleObj r:id="rId11" imgH="382588" imgW="460375" progId="MS_ClipArt_Gallery.2">
                  <p:embed/>
                  <p:pic>
                    <p:nvPicPr>
                      <p:cNvPr id="2125" name="Google Shape;2125;p27"/>
                      <p:cNvPicPr preferRelativeResize="0"/>
                      <p:nvPr/>
                    </p:nvPicPr>
                    <p:blipFill rotWithShape="1">
                      <a:blip r:embed="rId6">
                        <a:alphaModFix/>
                      </a:blip>
                      <a:srcRect b="0" l="0" r="0" t="0"/>
                      <a:stretch/>
                    </p:blipFill>
                    <p:spPr>
                      <a:xfrm>
                        <a:off x="6381751" y="2505075"/>
                        <a:ext cx="460375" cy="382588"/>
                      </a:xfrm>
                      <a:prstGeom prst="rect">
                        <a:avLst/>
                      </a:prstGeom>
                      <a:noFill/>
                      <a:ln>
                        <a:noFill/>
                      </a:ln>
                    </p:spPr>
                  </p:pic>
                </p:oleObj>
              </mc:Fallback>
            </mc:AlternateContent>
          </a:graphicData>
        </a:graphic>
      </p:graphicFrame>
      <p:graphicFrame>
        <p:nvGraphicFramePr>
          <p:cNvPr id="2126" name="Google Shape;2126;p27"/>
          <p:cNvGraphicFramePr/>
          <p:nvPr/>
        </p:nvGraphicFramePr>
        <p:xfrm>
          <a:off x="6883401" y="2646363"/>
          <a:ext cx="309563" cy="222250"/>
        </p:xfrm>
        <a:graphic>
          <a:graphicData uri="http://schemas.openxmlformats.org/presentationml/2006/ole">
            <mc:AlternateContent>
              <mc:Choice Requires="v">
                <p:oleObj r:id="rId12" imgH="222250" imgW="309563" progId="MS_ClipArt_Gallery.2" spid="_x0000_s4">
                  <p:embed/>
                </p:oleObj>
              </mc:Choice>
              <mc:Fallback>
                <p:oleObj r:id="rId13" imgH="222250" imgW="309563" progId="MS_ClipArt_Gallery.2">
                  <p:embed/>
                  <p:pic>
                    <p:nvPicPr>
                      <p:cNvPr id="2126" name="Google Shape;2126;p27"/>
                      <p:cNvPicPr preferRelativeResize="0"/>
                      <p:nvPr/>
                    </p:nvPicPr>
                    <p:blipFill rotWithShape="1">
                      <a:blip r:embed="rId9">
                        <a:alphaModFix/>
                      </a:blip>
                      <a:srcRect b="0" l="0" r="0" t="0"/>
                      <a:stretch/>
                    </p:blipFill>
                    <p:spPr>
                      <a:xfrm>
                        <a:off x="6883401" y="2646363"/>
                        <a:ext cx="309563" cy="222250"/>
                      </a:xfrm>
                      <a:prstGeom prst="rect">
                        <a:avLst/>
                      </a:prstGeom>
                      <a:noFill/>
                      <a:ln>
                        <a:noFill/>
                      </a:ln>
                    </p:spPr>
                  </p:pic>
                </p:oleObj>
              </mc:Fallback>
            </mc:AlternateContent>
          </a:graphicData>
        </a:graphic>
      </p:graphicFrame>
      <p:cxnSp>
        <p:nvCxnSpPr>
          <p:cNvPr id="2127" name="Google Shape;2127;p27"/>
          <p:cNvCxnSpPr/>
          <p:nvPr/>
        </p:nvCxnSpPr>
        <p:spPr>
          <a:xfrm flipH="1" rot="10800000">
            <a:off x="6831013" y="2795589"/>
            <a:ext cx="127000" cy="3175"/>
          </a:xfrm>
          <a:prstGeom prst="straightConnector1">
            <a:avLst/>
          </a:prstGeom>
          <a:noFill/>
          <a:ln cap="flat" cmpd="sng" w="38100">
            <a:solidFill>
              <a:srgbClr val="FF0000"/>
            </a:solidFill>
            <a:prstDash val="solid"/>
            <a:round/>
            <a:headEnd len="med" w="med" type="none"/>
            <a:tailEnd len="med" w="med" type="none"/>
          </a:ln>
        </p:spPr>
      </p:cxnSp>
      <p:grpSp>
        <p:nvGrpSpPr>
          <p:cNvPr id="2128" name="Google Shape;2128;p27"/>
          <p:cNvGrpSpPr/>
          <p:nvPr/>
        </p:nvGrpSpPr>
        <p:grpSpPr>
          <a:xfrm>
            <a:off x="6797675" y="2249489"/>
            <a:ext cx="77788" cy="257175"/>
            <a:chOff x="3842" y="406"/>
            <a:chExt cx="51" cy="167"/>
          </a:xfrm>
        </p:grpSpPr>
        <p:sp>
          <p:nvSpPr>
            <p:cNvPr id="2129" name="Google Shape;2129;p27"/>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30" name="Google Shape;2130;p27"/>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31" name="Google Shape;2131;p27"/>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2132" name="Google Shape;2132;p27"/>
          <p:cNvGrpSpPr/>
          <p:nvPr/>
        </p:nvGrpSpPr>
        <p:grpSpPr>
          <a:xfrm>
            <a:off x="7316789" y="2852738"/>
            <a:ext cx="231775" cy="474662"/>
            <a:chOff x="4180" y="783"/>
            <a:chExt cx="150" cy="307"/>
          </a:xfrm>
        </p:grpSpPr>
        <p:sp>
          <p:nvSpPr>
            <p:cNvPr id="2133" name="Google Shape;2133;p27"/>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34" name="Google Shape;2134;p27"/>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35" name="Google Shape;2135;p27"/>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36" name="Google Shape;2136;p27"/>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137" name="Google Shape;2137;p27"/>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2138" name="Google Shape;2138;p27"/>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2139" name="Google Shape;2139;p27"/>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40" name="Google Shape;2140;p27"/>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2141" name="Google Shape;2141;p27"/>
          <p:cNvGrpSpPr/>
          <p:nvPr/>
        </p:nvGrpSpPr>
        <p:grpSpPr>
          <a:xfrm rot="-5400000">
            <a:off x="7659688" y="2957513"/>
            <a:ext cx="96838" cy="258763"/>
            <a:chOff x="3842" y="406"/>
            <a:chExt cx="51" cy="167"/>
          </a:xfrm>
        </p:grpSpPr>
        <p:sp>
          <p:nvSpPr>
            <p:cNvPr id="2142" name="Google Shape;2142;p27"/>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43" name="Google Shape;2143;p27"/>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44" name="Google Shape;2144;p27"/>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cxnSp>
        <p:nvCxnSpPr>
          <p:cNvPr id="2145" name="Google Shape;2145;p27"/>
          <p:cNvCxnSpPr/>
          <p:nvPr/>
        </p:nvCxnSpPr>
        <p:spPr>
          <a:xfrm>
            <a:off x="7469189" y="2743200"/>
            <a:ext cx="547687" cy="1588"/>
          </a:xfrm>
          <a:prstGeom prst="straightConnector1">
            <a:avLst/>
          </a:prstGeom>
          <a:noFill/>
          <a:ln cap="flat" cmpd="sng" w="38100">
            <a:solidFill>
              <a:srgbClr val="FF0000"/>
            </a:solidFill>
            <a:prstDash val="solid"/>
            <a:round/>
            <a:headEnd len="med" w="med" type="none"/>
            <a:tailEnd len="med" w="med" type="none"/>
          </a:ln>
        </p:spPr>
      </p:cxnSp>
      <p:cxnSp>
        <p:nvCxnSpPr>
          <p:cNvPr id="2146" name="Google Shape;2146;p27"/>
          <p:cNvCxnSpPr/>
          <p:nvPr/>
        </p:nvCxnSpPr>
        <p:spPr>
          <a:xfrm>
            <a:off x="7472364" y="2738438"/>
            <a:ext cx="1587" cy="114300"/>
          </a:xfrm>
          <a:prstGeom prst="straightConnector1">
            <a:avLst/>
          </a:prstGeom>
          <a:noFill/>
          <a:ln cap="flat" cmpd="sng" w="38100">
            <a:solidFill>
              <a:srgbClr val="FF0000"/>
            </a:solidFill>
            <a:prstDash val="solid"/>
            <a:round/>
            <a:headEnd len="med" w="med" type="none"/>
            <a:tailEnd len="med" w="med" type="none"/>
          </a:ln>
        </p:spPr>
      </p:cxnSp>
      <p:cxnSp>
        <p:nvCxnSpPr>
          <p:cNvPr id="2147" name="Google Shape;2147;p27"/>
          <p:cNvCxnSpPr/>
          <p:nvPr/>
        </p:nvCxnSpPr>
        <p:spPr>
          <a:xfrm>
            <a:off x="8020050" y="2736851"/>
            <a:ext cx="1588" cy="100013"/>
          </a:xfrm>
          <a:prstGeom prst="straightConnector1">
            <a:avLst/>
          </a:prstGeom>
          <a:noFill/>
          <a:ln cap="flat" cmpd="sng" w="38100">
            <a:solidFill>
              <a:srgbClr val="FF0000"/>
            </a:solidFill>
            <a:prstDash val="solid"/>
            <a:round/>
            <a:headEnd len="med" w="med" type="none"/>
            <a:tailEnd len="med" w="med" type="none"/>
          </a:ln>
        </p:spPr>
      </p:cxnSp>
      <p:cxnSp>
        <p:nvCxnSpPr>
          <p:cNvPr id="2148" name="Google Shape;2148;p27"/>
          <p:cNvCxnSpPr/>
          <p:nvPr/>
        </p:nvCxnSpPr>
        <p:spPr>
          <a:xfrm>
            <a:off x="7137400" y="2095500"/>
            <a:ext cx="319088" cy="317500"/>
          </a:xfrm>
          <a:prstGeom prst="straightConnector1">
            <a:avLst/>
          </a:prstGeom>
          <a:noFill/>
          <a:ln cap="flat" cmpd="sng" w="38100">
            <a:solidFill>
              <a:srgbClr val="FF0000"/>
            </a:solidFill>
            <a:prstDash val="solid"/>
            <a:round/>
            <a:headEnd len="med" w="med" type="none"/>
            <a:tailEnd len="med" w="med" type="none"/>
          </a:ln>
        </p:spPr>
      </p:cxnSp>
      <p:cxnSp>
        <p:nvCxnSpPr>
          <p:cNvPr id="2149" name="Google Shape;2149;p27"/>
          <p:cNvCxnSpPr/>
          <p:nvPr/>
        </p:nvCxnSpPr>
        <p:spPr>
          <a:xfrm flipH="1" rot="10800000">
            <a:off x="7150100" y="2438400"/>
            <a:ext cx="306388" cy="395288"/>
          </a:xfrm>
          <a:prstGeom prst="straightConnector1">
            <a:avLst/>
          </a:prstGeom>
          <a:noFill/>
          <a:ln cap="flat" cmpd="sng" w="38100">
            <a:solidFill>
              <a:srgbClr val="FF0000"/>
            </a:solidFill>
            <a:prstDash val="solid"/>
            <a:round/>
            <a:headEnd len="med" w="med" type="none"/>
            <a:tailEnd len="med" w="med" type="none"/>
          </a:ln>
        </p:spPr>
      </p:cxnSp>
      <p:cxnSp>
        <p:nvCxnSpPr>
          <p:cNvPr id="2150" name="Google Shape;2150;p27"/>
          <p:cNvCxnSpPr/>
          <p:nvPr/>
        </p:nvCxnSpPr>
        <p:spPr>
          <a:xfrm flipH="1" rot="10800000">
            <a:off x="7734300" y="2541588"/>
            <a:ext cx="1588" cy="195262"/>
          </a:xfrm>
          <a:prstGeom prst="straightConnector1">
            <a:avLst/>
          </a:prstGeom>
          <a:noFill/>
          <a:ln cap="flat" cmpd="sng" w="38100">
            <a:solidFill>
              <a:srgbClr val="FF0000"/>
            </a:solidFill>
            <a:prstDash val="solid"/>
            <a:round/>
            <a:headEnd len="med" w="med" type="none"/>
            <a:tailEnd len="med" w="med" type="none"/>
          </a:ln>
        </p:spPr>
      </p:cxnSp>
      <p:grpSp>
        <p:nvGrpSpPr>
          <p:cNvPr id="2151" name="Google Shape;2151;p27"/>
          <p:cNvGrpSpPr/>
          <p:nvPr/>
        </p:nvGrpSpPr>
        <p:grpSpPr>
          <a:xfrm>
            <a:off x="7866064" y="2827339"/>
            <a:ext cx="231775" cy="473075"/>
            <a:chOff x="4180" y="783"/>
            <a:chExt cx="150" cy="307"/>
          </a:xfrm>
        </p:grpSpPr>
        <p:sp>
          <p:nvSpPr>
            <p:cNvPr id="2152" name="Google Shape;2152;p27"/>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53" name="Google Shape;2153;p27"/>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54" name="Google Shape;2154;p27"/>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55" name="Google Shape;2155;p27"/>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156" name="Google Shape;2156;p27"/>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2157" name="Google Shape;2157;p27"/>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2158" name="Google Shape;2158;p27"/>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59" name="Google Shape;2159;p27"/>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aphicFrame>
        <p:nvGraphicFramePr>
          <p:cNvPr id="2160" name="Google Shape;2160;p27"/>
          <p:cNvGraphicFramePr/>
          <p:nvPr/>
        </p:nvGraphicFramePr>
        <p:xfrm>
          <a:off x="6807201" y="3570289"/>
          <a:ext cx="460375" cy="396875"/>
        </p:xfrm>
        <a:graphic>
          <a:graphicData uri="http://schemas.openxmlformats.org/presentationml/2006/ole">
            <mc:AlternateContent>
              <mc:Choice Requires="v">
                <p:oleObj r:id="rId14" imgH="396875" imgW="460375" progId="MS_ClipArt_Gallery.2" spid="_x0000_s5">
                  <p:embed/>
                </p:oleObj>
              </mc:Choice>
              <mc:Fallback>
                <p:oleObj r:id="rId15" imgH="396875" imgW="460375" progId="MS_ClipArt_Gallery.2">
                  <p:embed/>
                  <p:pic>
                    <p:nvPicPr>
                      <p:cNvPr id="2160" name="Google Shape;2160;p27"/>
                      <p:cNvPicPr preferRelativeResize="0"/>
                      <p:nvPr/>
                    </p:nvPicPr>
                    <p:blipFill rotWithShape="1">
                      <a:blip r:embed="rId16">
                        <a:alphaModFix/>
                      </a:blip>
                      <a:srcRect b="0" l="0" r="0" t="0"/>
                      <a:stretch/>
                    </p:blipFill>
                    <p:spPr>
                      <a:xfrm>
                        <a:off x="6807201" y="3570289"/>
                        <a:ext cx="460375" cy="396875"/>
                      </a:xfrm>
                      <a:prstGeom prst="rect">
                        <a:avLst/>
                      </a:prstGeom>
                      <a:noFill/>
                      <a:ln>
                        <a:noFill/>
                      </a:ln>
                    </p:spPr>
                  </p:pic>
                </p:oleObj>
              </mc:Fallback>
            </mc:AlternateContent>
          </a:graphicData>
        </a:graphic>
      </p:graphicFrame>
      <p:cxnSp>
        <p:nvCxnSpPr>
          <p:cNvPr id="2161" name="Google Shape;2161;p27"/>
          <p:cNvCxnSpPr/>
          <p:nvPr/>
        </p:nvCxnSpPr>
        <p:spPr>
          <a:xfrm flipH="1" rot="10800000">
            <a:off x="7258051" y="3865564"/>
            <a:ext cx="79375" cy="7937"/>
          </a:xfrm>
          <a:prstGeom prst="straightConnector1">
            <a:avLst/>
          </a:prstGeom>
          <a:noFill/>
          <a:ln cap="flat" cmpd="sng" w="38100">
            <a:solidFill>
              <a:srgbClr val="FF0000"/>
            </a:solidFill>
            <a:prstDash val="solid"/>
            <a:round/>
            <a:headEnd len="med" w="med" type="none"/>
            <a:tailEnd len="med" w="med" type="none"/>
          </a:ln>
        </p:spPr>
      </p:cxnSp>
      <p:graphicFrame>
        <p:nvGraphicFramePr>
          <p:cNvPr id="2162" name="Google Shape;2162;p27"/>
          <p:cNvGraphicFramePr/>
          <p:nvPr/>
        </p:nvGraphicFramePr>
        <p:xfrm>
          <a:off x="6807201" y="4283076"/>
          <a:ext cx="460375" cy="396875"/>
        </p:xfrm>
        <a:graphic>
          <a:graphicData uri="http://schemas.openxmlformats.org/presentationml/2006/ole">
            <mc:AlternateContent>
              <mc:Choice Requires="v">
                <p:oleObj r:id="rId17" imgH="396875" imgW="460375" progId="MS_ClipArt_Gallery.2" spid="_x0000_s6">
                  <p:embed/>
                </p:oleObj>
              </mc:Choice>
              <mc:Fallback>
                <p:oleObj r:id="rId18" imgH="396875" imgW="460375" progId="MS_ClipArt_Gallery.2">
                  <p:embed/>
                  <p:pic>
                    <p:nvPicPr>
                      <p:cNvPr id="2162" name="Google Shape;2162;p27"/>
                      <p:cNvPicPr preferRelativeResize="0"/>
                      <p:nvPr/>
                    </p:nvPicPr>
                    <p:blipFill rotWithShape="1">
                      <a:blip r:embed="rId16">
                        <a:alphaModFix/>
                      </a:blip>
                      <a:srcRect b="0" l="0" r="0" t="0"/>
                      <a:stretch/>
                    </p:blipFill>
                    <p:spPr>
                      <a:xfrm>
                        <a:off x="6807201" y="4283076"/>
                        <a:ext cx="460375" cy="396875"/>
                      </a:xfrm>
                      <a:prstGeom prst="rect">
                        <a:avLst/>
                      </a:prstGeom>
                      <a:noFill/>
                      <a:ln>
                        <a:noFill/>
                      </a:ln>
                    </p:spPr>
                  </p:pic>
                </p:oleObj>
              </mc:Fallback>
            </mc:AlternateContent>
          </a:graphicData>
        </a:graphic>
      </p:graphicFrame>
      <p:cxnSp>
        <p:nvCxnSpPr>
          <p:cNvPr id="2163" name="Google Shape;2163;p27"/>
          <p:cNvCxnSpPr/>
          <p:nvPr/>
        </p:nvCxnSpPr>
        <p:spPr>
          <a:xfrm flipH="1" rot="10800000">
            <a:off x="7258051" y="4584701"/>
            <a:ext cx="79375" cy="3175"/>
          </a:xfrm>
          <a:prstGeom prst="straightConnector1">
            <a:avLst/>
          </a:prstGeom>
          <a:noFill/>
          <a:ln cap="flat" cmpd="sng" w="38100">
            <a:solidFill>
              <a:srgbClr val="FF0000"/>
            </a:solidFill>
            <a:prstDash val="solid"/>
            <a:round/>
            <a:headEnd len="med" w="med" type="none"/>
            <a:tailEnd len="med" w="med" type="none"/>
          </a:ln>
        </p:spPr>
      </p:cxnSp>
      <p:grpSp>
        <p:nvGrpSpPr>
          <p:cNvPr id="2164" name="Google Shape;2164;p27"/>
          <p:cNvGrpSpPr/>
          <p:nvPr/>
        </p:nvGrpSpPr>
        <p:grpSpPr>
          <a:xfrm>
            <a:off x="6945314" y="3979863"/>
            <a:ext cx="79375" cy="266700"/>
            <a:chOff x="3842" y="406"/>
            <a:chExt cx="51" cy="167"/>
          </a:xfrm>
        </p:grpSpPr>
        <p:sp>
          <p:nvSpPr>
            <p:cNvPr id="2165" name="Google Shape;2165;p27"/>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66" name="Google Shape;2166;p27"/>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67" name="Google Shape;2167;p27"/>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cxnSp>
        <p:nvCxnSpPr>
          <p:cNvPr id="2168" name="Google Shape;2168;p27"/>
          <p:cNvCxnSpPr/>
          <p:nvPr/>
        </p:nvCxnSpPr>
        <p:spPr>
          <a:xfrm>
            <a:off x="7331075" y="3862389"/>
            <a:ext cx="0" cy="720725"/>
          </a:xfrm>
          <a:prstGeom prst="straightConnector1">
            <a:avLst/>
          </a:prstGeom>
          <a:noFill/>
          <a:ln cap="flat" cmpd="sng" w="38100">
            <a:solidFill>
              <a:srgbClr val="FF0000"/>
            </a:solidFill>
            <a:prstDash val="solid"/>
            <a:round/>
            <a:headEnd len="med" w="med" type="none"/>
            <a:tailEnd len="med" w="med" type="none"/>
          </a:ln>
        </p:spPr>
      </p:cxnSp>
      <p:graphicFrame>
        <p:nvGraphicFramePr>
          <p:cNvPr id="2169" name="Google Shape;2169;p27"/>
          <p:cNvGraphicFramePr/>
          <p:nvPr/>
        </p:nvGraphicFramePr>
        <p:xfrm>
          <a:off x="7767638" y="4781551"/>
          <a:ext cx="461962" cy="396875"/>
        </p:xfrm>
        <a:graphic>
          <a:graphicData uri="http://schemas.openxmlformats.org/presentationml/2006/ole">
            <mc:AlternateContent>
              <mc:Choice Requires="v">
                <p:oleObj r:id="rId19" imgH="396875" imgW="461962" progId="MS_ClipArt_Gallery.2" spid="_x0000_s7">
                  <p:embed/>
                </p:oleObj>
              </mc:Choice>
              <mc:Fallback>
                <p:oleObj r:id="rId20" imgH="396875" imgW="461962" progId="MS_ClipArt_Gallery.2">
                  <p:embed/>
                  <p:pic>
                    <p:nvPicPr>
                      <p:cNvPr id="2169" name="Google Shape;2169;p27"/>
                      <p:cNvPicPr preferRelativeResize="0"/>
                      <p:nvPr/>
                    </p:nvPicPr>
                    <p:blipFill rotWithShape="1">
                      <a:blip r:embed="rId21">
                        <a:alphaModFix/>
                      </a:blip>
                      <a:srcRect b="0" l="0" r="0" t="0"/>
                      <a:stretch/>
                    </p:blipFill>
                    <p:spPr>
                      <a:xfrm>
                        <a:off x="7767638" y="4781551"/>
                        <a:ext cx="461962" cy="396875"/>
                      </a:xfrm>
                      <a:prstGeom prst="rect">
                        <a:avLst/>
                      </a:prstGeom>
                      <a:noFill/>
                      <a:ln>
                        <a:noFill/>
                      </a:ln>
                    </p:spPr>
                  </p:pic>
                </p:oleObj>
              </mc:Fallback>
            </mc:AlternateContent>
          </a:graphicData>
        </a:graphic>
      </p:graphicFrame>
      <p:graphicFrame>
        <p:nvGraphicFramePr>
          <p:cNvPr id="2170" name="Google Shape;2170;p27"/>
          <p:cNvGraphicFramePr/>
          <p:nvPr/>
        </p:nvGraphicFramePr>
        <p:xfrm>
          <a:off x="7088189" y="4767264"/>
          <a:ext cx="458787" cy="396875"/>
        </p:xfrm>
        <a:graphic>
          <a:graphicData uri="http://schemas.openxmlformats.org/presentationml/2006/ole">
            <mc:AlternateContent>
              <mc:Choice Requires="v">
                <p:oleObj r:id="rId22" imgH="396875" imgW="458787" progId="MS_ClipArt_Gallery.2" spid="_x0000_s8">
                  <p:embed/>
                </p:oleObj>
              </mc:Choice>
              <mc:Fallback>
                <p:oleObj r:id="rId23" imgH="396875" imgW="458787" progId="MS_ClipArt_Gallery.2">
                  <p:embed/>
                  <p:pic>
                    <p:nvPicPr>
                      <p:cNvPr id="2170" name="Google Shape;2170;p27"/>
                      <p:cNvPicPr preferRelativeResize="0"/>
                      <p:nvPr/>
                    </p:nvPicPr>
                    <p:blipFill rotWithShape="1">
                      <a:blip r:embed="rId24">
                        <a:alphaModFix/>
                      </a:blip>
                      <a:srcRect b="0" l="0" r="0" t="0"/>
                      <a:stretch/>
                    </p:blipFill>
                    <p:spPr>
                      <a:xfrm>
                        <a:off x="7088189" y="4767264"/>
                        <a:ext cx="458787" cy="396875"/>
                      </a:xfrm>
                      <a:prstGeom prst="rect">
                        <a:avLst/>
                      </a:prstGeom>
                      <a:noFill/>
                      <a:ln>
                        <a:noFill/>
                      </a:ln>
                    </p:spPr>
                  </p:pic>
                </p:oleObj>
              </mc:Fallback>
            </mc:AlternateContent>
          </a:graphicData>
        </a:graphic>
      </p:graphicFrame>
      <p:cxnSp>
        <p:nvCxnSpPr>
          <p:cNvPr id="2171" name="Google Shape;2171;p27"/>
          <p:cNvCxnSpPr/>
          <p:nvPr/>
        </p:nvCxnSpPr>
        <p:spPr>
          <a:xfrm rot="-5400000">
            <a:off x="8012907" y="4752182"/>
            <a:ext cx="73025" cy="1588"/>
          </a:xfrm>
          <a:prstGeom prst="straightConnector1">
            <a:avLst/>
          </a:prstGeom>
          <a:noFill/>
          <a:ln cap="flat" cmpd="sng" w="38100">
            <a:solidFill>
              <a:srgbClr val="FF0000"/>
            </a:solidFill>
            <a:prstDash val="solid"/>
            <a:round/>
            <a:headEnd len="med" w="med" type="none"/>
            <a:tailEnd len="med" w="med" type="none"/>
          </a:ln>
        </p:spPr>
      </p:cxnSp>
      <p:cxnSp>
        <p:nvCxnSpPr>
          <p:cNvPr id="2172" name="Google Shape;2172;p27"/>
          <p:cNvCxnSpPr/>
          <p:nvPr/>
        </p:nvCxnSpPr>
        <p:spPr>
          <a:xfrm rot="-5400000">
            <a:off x="7319963" y="4741863"/>
            <a:ext cx="76200" cy="0"/>
          </a:xfrm>
          <a:prstGeom prst="straightConnector1">
            <a:avLst/>
          </a:prstGeom>
          <a:noFill/>
          <a:ln cap="flat" cmpd="sng" w="38100">
            <a:solidFill>
              <a:srgbClr val="FF0000"/>
            </a:solidFill>
            <a:prstDash val="solid"/>
            <a:round/>
            <a:headEnd len="med" w="med" type="none"/>
            <a:tailEnd len="med" w="med" type="none"/>
          </a:ln>
        </p:spPr>
      </p:cxnSp>
      <p:cxnSp>
        <p:nvCxnSpPr>
          <p:cNvPr id="2173" name="Google Shape;2173;p27"/>
          <p:cNvCxnSpPr/>
          <p:nvPr/>
        </p:nvCxnSpPr>
        <p:spPr>
          <a:xfrm>
            <a:off x="7706519" y="4363244"/>
            <a:ext cx="0" cy="693738"/>
          </a:xfrm>
          <a:prstGeom prst="straightConnector1">
            <a:avLst/>
          </a:prstGeom>
          <a:noFill/>
          <a:ln cap="flat" cmpd="sng" w="38100">
            <a:solidFill>
              <a:srgbClr val="FF0000"/>
            </a:solidFill>
            <a:prstDash val="solid"/>
            <a:round/>
            <a:headEnd len="med" w="med" type="none"/>
            <a:tailEnd len="med" w="med" type="none"/>
          </a:ln>
        </p:spPr>
      </p:cxnSp>
      <p:cxnSp>
        <p:nvCxnSpPr>
          <p:cNvPr id="2174" name="Google Shape;2174;p27"/>
          <p:cNvCxnSpPr/>
          <p:nvPr/>
        </p:nvCxnSpPr>
        <p:spPr>
          <a:xfrm>
            <a:off x="7327901" y="4256088"/>
            <a:ext cx="112713" cy="4762"/>
          </a:xfrm>
          <a:prstGeom prst="straightConnector1">
            <a:avLst/>
          </a:prstGeom>
          <a:noFill/>
          <a:ln cap="flat" cmpd="sng" w="38100">
            <a:solidFill>
              <a:srgbClr val="FF0000"/>
            </a:solidFill>
            <a:prstDash val="solid"/>
            <a:round/>
            <a:headEnd len="med" w="med" type="none"/>
            <a:tailEnd len="med" w="med" type="none"/>
          </a:ln>
        </p:spPr>
      </p:cxnSp>
      <p:cxnSp>
        <p:nvCxnSpPr>
          <p:cNvPr id="2175" name="Google Shape;2175;p27"/>
          <p:cNvCxnSpPr/>
          <p:nvPr/>
        </p:nvCxnSpPr>
        <p:spPr>
          <a:xfrm>
            <a:off x="8002588" y="4316413"/>
            <a:ext cx="334962" cy="463550"/>
          </a:xfrm>
          <a:prstGeom prst="straightConnector1">
            <a:avLst/>
          </a:prstGeom>
          <a:noFill/>
          <a:ln cap="flat" cmpd="sng" w="12700">
            <a:solidFill>
              <a:schemeClr val="dk1"/>
            </a:solidFill>
            <a:prstDash val="solid"/>
            <a:round/>
            <a:headEnd len="med" w="med" type="none"/>
            <a:tailEnd len="med" w="med" type="none"/>
          </a:ln>
        </p:spPr>
      </p:cxnSp>
      <p:cxnSp>
        <p:nvCxnSpPr>
          <p:cNvPr id="2176" name="Google Shape;2176;p27"/>
          <p:cNvCxnSpPr/>
          <p:nvPr/>
        </p:nvCxnSpPr>
        <p:spPr>
          <a:xfrm flipH="1">
            <a:off x="8882063" y="4313238"/>
            <a:ext cx="309562" cy="469900"/>
          </a:xfrm>
          <a:prstGeom prst="straightConnector1">
            <a:avLst/>
          </a:prstGeom>
          <a:noFill/>
          <a:ln cap="flat" cmpd="sng" w="12700">
            <a:solidFill>
              <a:schemeClr val="dk1"/>
            </a:solidFill>
            <a:prstDash val="solid"/>
            <a:round/>
            <a:headEnd len="med" w="med" type="none"/>
            <a:tailEnd len="med" w="med" type="none"/>
          </a:ln>
        </p:spPr>
      </p:cxnSp>
      <p:graphicFrame>
        <p:nvGraphicFramePr>
          <p:cNvPr id="2177" name="Google Shape;2177;p27"/>
          <p:cNvGraphicFramePr/>
          <p:nvPr/>
        </p:nvGraphicFramePr>
        <p:xfrm>
          <a:off x="9078914" y="3775076"/>
          <a:ext cx="225425" cy="290513"/>
        </p:xfrm>
        <a:graphic>
          <a:graphicData uri="http://schemas.openxmlformats.org/presentationml/2006/ole">
            <mc:AlternateContent>
              <mc:Choice Requires="v">
                <p:oleObj r:id="rId25" imgH="290513" imgW="225425" progId="MS_ClipArt_Gallery.2" spid="_x0000_s9">
                  <p:embed/>
                </p:oleObj>
              </mc:Choice>
              <mc:Fallback>
                <p:oleObj r:id="rId26" imgH="290513" imgW="225425" progId="MS_ClipArt_Gallery.2">
                  <p:embed/>
                  <p:pic>
                    <p:nvPicPr>
                      <p:cNvPr id="2177" name="Google Shape;2177;p27"/>
                      <p:cNvPicPr preferRelativeResize="0"/>
                      <p:nvPr/>
                    </p:nvPicPr>
                    <p:blipFill rotWithShape="1">
                      <a:blip r:embed="rId27">
                        <a:alphaModFix/>
                      </a:blip>
                      <a:srcRect b="0" l="0" r="0" t="0"/>
                      <a:stretch/>
                    </p:blipFill>
                    <p:spPr>
                      <a:xfrm>
                        <a:off x="9078914" y="3775076"/>
                        <a:ext cx="225425" cy="290513"/>
                      </a:xfrm>
                      <a:prstGeom prst="rect">
                        <a:avLst/>
                      </a:prstGeom>
                      <a:noFill/>
                      <a:ln>
                        <a:noFill/>
                      </a:ln>
                    </p:spPr>
                  </p:pic>
                </p:oleObj>
              </mc:Fallback>
            </mc:AlternateContent>
          </a:graphicData>
        </a:graphic>
      </p:graphicFrame>
      <p:graphicFrame>
        <p:nvGraphicFramePr>
          <p:cNvPr id="2178" name="Google Shape;2178;p27"/>
          <p:cNvGraphicFramePr/>
          <p:nvPr/>
        </p:nvGraphicFramePr>
        <p:xfrm>
          <a:off x="7600950" y="3871914"/>
          <a:ext cx="223838" cy="288925"/>
        </p:xfrm>
        <a:graphic>
          <a:graphicData uri="http://schemas.openxmlformats.org/presentationml/2006/ole">
            <mc:AlternateContent>
              <mc:Choice Requires="v">
                <p:oleObj r:id="rId28" imgH="288925" imgW="223838" progId="MS_ClipArt_Gallery.2" spid="_x0000_s10">
                  <p:embed/>
                </p:oleObj>
              </mc:Choice>
              <mc:Fallback>
                <p:oleObj r:id="rId29" imgH="288925" imgW="223838" progId="MS_ClipArt_Gallery.2">
                  <p:embed/>
                  <p:pic>
                    <p:nvPicPr>
                      <p:cNvPr id="2178" name="Google Shape;2178;p27"/>
                      <p:cNvPicPr preferRelativeResize="0"/>
                      <p:nvPr/>
                    </p:nvPicPr>
                    <p:blipFill rotWithShape="1">
                      <a:blip r:embed="rId27">
                        <a:alphaModFix/>
                      </a:blip>
                      <a:srcRect b="0" l="0" r="0" t="0"/>
                      <a:stretch/>
                    </p:blipFill>
                    <p:spPr>
                      <a:xfrm>
                        <a:off x="7600950" y="3871914"/>
                        <a:ext cx="223838" cy="288925"/>
                      </a:xfrm>
                      <a:prstGeom prst="rect">
                        <a:avLst/>
                      </a:prstGeom>
                      <a:noFill/>
                      <a:ln>
                        <a:noFill/>
                      </a:ln>
                    </p:spPr>
                  </p:pic>
                </p:oleObj>
              </mc:Fallback>
            </mc:AlternateContent>
          </a:graphicData>
        </a:graphic>
      </p:graphicFrame>
      <p:sp>
        <p:nvSpPr>
          <p:cNvPr id="2179" name="Google Shape;2179;p27"/>
          <p:cNvSpPr/>
          <p:nvPr/>
        </p:nvSpPr>
        <p:spPr>
          <a:xfrm>
            <a:off x="7689850" y="3602039"/>
            <a:ext cx="1498600" cy="365125"/>
          </a:xfrm>
          <a:custGeom>
            <a:rect b="b" l="l" r="r" t="t"/>
            <a:pathLst>
              <a:path extrusionOk="0" h="228" w="972">
                <a:moveTo>
                  <a:pt x="0" y="228"/>
                </a:moveTo>
                <a:cubicBezTo>
                  <a:pt x="135" y="123"/>
                  <a:pt x="270" y="18"/>
                  <a:pt x="432" y="9"/>
                </a:cubicBezTo>
                <a:cubicBezTo>
                  <a:pt x="594" y="0"/>
                  <a:pt x="783" y="85"/>
                  <a:pt x="972" y="171"/>
                </a:cubicBezTo>
              </a:path>
            </a:pathLst>
          </a:custGeom>
          <a:noFill/>
          <a:ln cap="flat" cmpd="sng" w="1905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180" name="Google Shape;2180;p27"/>
          <p:cNvGraphicFramePr/>
          <p:nvPr/>
        </p:nvGraphicFramePr>
        <p:xfrm>
          <a:off x="7985125" y="5308600"/>
          <a:ext cx="419100" cy="452438"/>
        </p:xfrm>
        <a:graphic>
          <a:graphicData uri="http://schemas.openxmlformats.org/presentationml/2006/ole">
            <mc:AlternateContent>
              <mc:Choice Requires="v">
                <p:oleObj r:id="rId30" imgH="452438" imgW="419100" progId="MS_ClipArt_Gallery.2" spid="_x0000_s11">
                  <p:embed/>
                </p:oleObj>
              </mc:Choice>
              <mc:Fallback>
                <p:oleObj r:id="rId31" imgH="452438" imgW="419100" progId="MS_ClipArt_Gallery.2">
                  <p:embed/>
                  <p:pic>
                    <p:nvPicPr>
                      <p:cNvPr id="2180" name="Google Shape;2180;p27"/>
                      <p:cNvPicPr preferRelativeResize="0"/>
                      <p:nvPr/>
                    </p:nvPicPr>
                    <p:blipFill rotWithShape="1">
                      <a:blip r:embed="rId32">
                        <a:alphaModFix/>
                      </a:blip>
                      <a:srcRect b="0" l="0" r="0" t="0"/>
                      <a:stretch/>
                    </p:blipFill>
                    <p:spPr>
                      <a:xfrm>
                        <a:off x="7985125" y="5308600"/>
                        <a:ext cx="419100" cy="452438"/>
                      </a:xfrm>
                      <a:prstGeom prst="rect">
                        <a:avLst/>
                      </a:prstGeom>
                      <a:noFill/>
                      <a:ln>
                        <a:noFill/>
                      </a:ln>
                    </p:spPr>
                  </p:pic>
                </p:oleObj>
              </mc:Fallback>
            </mc:AlternateContent>
          </a:graphicData>
        </a:graphic>
      </p:graphicFrame>
      <p:graphicFrame>
        <p:nvGraphicFramePr>
          <p:cNvPr id="2181" name="Google Shape;2181;p27"/>
          <p:cNvGraphicFramePr/>
          <p:nvPr/>
        </p:nvGraphicFramePr>
        <p:xfrm>
          <a:off x="8051800" y="5443539"/>
          <a:ext cx="382588" cy="377825"/>
        </p:xfrm>
        <a:graphic>
          <a:graphicData uri="http://schemas.openxmlformats.org/presentationml/2006/ole">
            <mc:AlternateContent>
              <mc:Choice Requires="v">
                <p:oleObj r:id="rId33" imgH="377825" imgW="382588" progId="MS_ClipArt_Gallery.2" spid="_x0000_s12">
                  <p:embed/>
                </p:oleObj>
              </mc:Choice>
              <mc:Fallback>
                <p:oleObj r:id="rId34" imgH="377825" imgW="382588" progId="MS_ClipArt_Gallery.2">
                  <p:embed/>
                  <p:pic>
                    <p:nvPicPr>
                      <p:cNvPr id="2181" name="Google Shape;2181;p27"/>
                      <p:cNvPicPr preferRelativeResize="0"/>
                      <p:nvPr/>
                    </p:nvPicPr>
                    <p:blipFill rotWithShape="1">
                      <a:blip r:embed="rId35">
                        <a:alphaModFix/>
                      </a:blip>
                      <a:srcRect b="0" l="0" r="0" t="0"/>
                      <a:stretch/>
                    </p:blipFill>
                    <p:spPr>
                      <a:xfrm>
                        <a:off x="8051800" y="5443539"/>
                        <a:ext cx="382588" cy="377825"/>
                      </a:xfrm>
                      <a:prstGeom prst="rect">
                        <a:avLst/>
                      </a:prstGeom>
                      <a:noFill/>
                      <a:ln>
                        <a:noFill/>
                      </a:ln>
                    </p:spPr>
                  </p:pic>
                </p:oleObj>
              </mc:Fallback>
            </mc:AlternateContent>
          </a:graphicData>
        </a:graphic>
      </p:graphicFrame>
      <p:grpSp>
        <p:nvGrpSpPr>
          <p:cNvPr id="2182" name="Google Shape;2182;p27"/>
          <p:cNvGrpSpPr/>
          <p:nvPr/>
        </p:nvGrpSpPr>
        <p:grpSpPr>
          <a:xfrm>
            <a:off x="8845551" y="5346701"/>
            <a:ext cx="449263" cy="512763"/>
            <a:chOff x="2870" y="1518"/>
            <a:chExt cx="292" cy="320"/>
          </a:xfrm>
        </p:grpSpPr>
        <p:graphicFrame>
          <p:nvGraphicFramePr>
            <p:cNvPr id="2183" name="Google Shape;2183;p27"/>
            <p:cNvGraphicFramePr/>
            <p:nvPr/>
          </p:nvGraphicFramePr>
          <p:xfrm>
            <a:off x="2870" y="1518"/>
            <a:ext cx="272" cy="282"/>
          </p:xfrm>
          <a:graphic>
            <a:graphicData uri="http://schemas.openxmlformats.org/presentationml/2006/ole">
              <mc:AlternateContent>
                <mc:Choice Requires="v">
                  <p:oleObj r:id="rId36" imgH="282" imgW="272" progId="MS_ClipArt_Gallery.2" spid="_x0000_s13">
                    <p:embed/>
                  </p:oleObj>
                </mc:Choice>
                <mc:Fallback>
                  <p:oleObj r:id="rId37" imgH="282" imgW="272" progId="MS_ClipArt_Gallery.2">
                    <p:embed/>
                    <p:pic>
                      <p:nvPicPr>
                        <p:cNvPr id="2183" name="Google Shape;2183;p27"/>
                        <p:cNvPicPr preferRelativeResize="0"/>
                        <p:nvPr/>
                      </p:nvPicPr>
                      <p:blipFill rotWithShape="1">
                        <a:blip r:embed="rId38">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2184" name="Google Shape;2184;p27"/>
            <p:cNvGraphicFramePr/>
            <p:nvPr/>
          </p:nvGraphicFramePr>
          <p:xfrm>
            <a:off x="2913" y="1602"/>
            <a:ext cx="249" cy="236"/>
          </p:xfrm>
          <a:graphic>
            <a:graphicData uri="http://schemas.openxmlformats.org/presentationml/2006/ole">
              <mc:AlternateContent>
                <mc:Choice Requires="v">
                  <p:oleObj r:id="rId39" imgH="236" imgW="249" progId="MS_ClipArt_Gallery.2" spid="_x0000_s14">
                    <p:embed/>
                  </p:oleObj>
                </mc:Choice>
                <mc:Fallback>
                  <p:oleObj r:id="rId40" imgH="236" imgW="249" progId="MS_ClipArt_Gallery.2">
                    <p:embed/>
                    <p:pic>
                      <p:nvPicPr>
                        <p:cNvPr id="2184" name="Google Shape;2184;p27"/>
                        <p:cNvPicPr preferRelativeResize="0"/>
                        <p:nvPr/>
                      </p:nvPicPr>
                      <p:blipFill rotWithShape="1">
                        <a:blip r:embed="rId41">
                          <a:alphaModFix/>
                        </a:blip>
                        <a:srcRect b="0" l="0" r="0" t="0"/>
                        <a:stretch/>
                      </p:blipFill>
                      <p:spPr>
                        <a:xfrm>
                          <a:off x="2913" y="1602"/>
                          <a:ext cx="249" cy="236"/>
                        </a:xfrm>
                        <a:prstGeom prst="rect">
                          <a:avLst/>
                        </a:prstGeom>
                        <a:noFill/>
                        <a:ln>
                          <a:noFill/>
                        </a:ln>
                      </p:spPr>
                    </p:pic>
                  </p:oleObj>
                </mc:Fallback>
              </mc:AlternateContent>
            </a:graphicData>
          </a:graphic>
        </p:graphicFrame>
      </p:grpSp>
      <p:grpSp>
        <p:nvGrpSpPr>
          <p:cNvPr id="2185" name="Google Shape;2185;p27"/>
          <p:cNvGrpSpPr/>
          <p:nvPr/>
        </p:nvGrpSpPr>
        <p:grpSpPr>
          <a:xfrm>
            <a:off x="8386763" y="5005389"/>
            <a:ext cx="419100" cy="452437"/>
            <a:chOff x="4733" y="2082"/>
            <a:chExt cx="272" cy="282"/>
          </a:xfrm>
        </p:grpSpPr>
        <p:graphicFrame>
          <p:nvGraphicFramePr>
            <p:cNvPr id="2186" name="Google Shape;2186;p27"/>
            <p:cNvGraphicFramePr/>
            <p:nvPr/>
          </p:nvGraphicFramePr>
          <p:xfrm>
            <a:off x="4733" y="2082"/>
            <a:ext cx="272" cy="282"/>
          </p:xfrm>
          <a:graphic>
            <a:graphicData uri="http://schemas.openxmlformats.org/presentationml/2006/ole">
              <mc:AlternateContent>
                <mc:Choice Requires="v">
                  <p:oleObj r:id="rId42" imgH="282" imgW="272" progId="MS_ClipArt_Gallery.2" spid="_x0000_s15">
                    <p:embed/>
                  </p:oleObj>
                </mc:Choice>
                <mc:Fallback>
                  <p:oleObj r:id="rId43" imgH="282" imgW="272" progId="MS_ClipArt_Gallery.2">
                    <p:embed/>
                    <p:pic>
                      <p:nvPicPr>
                        <p:cNvPr id="2186" name="Google Shape;2186;p27"/>
                        <p:cNvPicPr preferRelativeResize="0"/>
                        <p:nvPr/>
                      </p:nvPicPr>
                      <p:blipFill rotWithShape="1">
                        <a:blip r:embed="rId38">
                          <a:alphaModFix/>
                        </a:blip>
                        <a:srcRect b="0" l="0" r="0" t="0"/>
                        <a:stretch/>
                      </p:blipFill>
                      <p:spPr>
                        <a:xfrm>
                          <a:off x="4733" y="2082"/>
                          <a:ext cx="272" cy="282"/>
                        </a:xfrm>
                        <a:prstGeom prst="rect">
                          <a:avLst/>
                        </a:prstGeom>
                        <a:noFill/>
                        <a:ln>
                          <a:noFill/>
                        </a:ln>
                      </p:spPr>
                    </p:pic>
                  </p:oleObj>
                </mc:Fallback>
              </mc:AlternateContent>
            </a:graphicData>
          </a:graphic>
        </p:graphicFrame>
        <p:sp>
          <p:nvSpPr>
            <p:cNvPr id="2187" name="Google Shape;2187;p27"/>
            <p:cNvSpPr/>
            <p:nvPr/>
          </p:nvSpPr>
          <p:spPr>
            <a:xfrm>
              <a:off x="4812" y="2181"/>
              <a:ext cx="192" cy="183"/>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2188" name="Google Shape;2188;p27"/>
          <p:cNvGrpSpPr/>
          <p:nvPr/>
        </p:nvGrpSpPr>
        <p:grpSpPr>
          <a:xfrm>
            <a:off x="9523414" y="4198939"/>
            <a:ext cx="230187" cy="490537"/>
            <a:chOff x="4180" y="783"/>
            <a:chExt cx="150" cy="307"/>
          </a:xfrm>
        </p:grpSpPr>
        <p:sp>
          <p:nvSpPr>
            <p:cNvPr id="2189" name="Google Shape;2189;p27"/>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90" name="Google Shape;2190;p27"/>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91" name="Google Shape;2191;p27"/>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92" name="Google Shape;2192;p27"/>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193" name="Google Shape;2193;p27"/>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2194" name="Google Shape;2194;p27"/>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2195" name="Google Shape;2195;p27"/>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96" name="Google Shape;2196;p27"/>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2197" name="Google Shape;2197;p27"/>
          <p:cNvGrpSpPr/>
          <p:nvPr/>
        </p:nvGrpSpPr>
        <p:grpSpPr>
          <a:xfrm>
            <a:off x="9509125" y="4732339"/>
            <a:ext cx="230188" cy="490537"/>
            <a:chOff x="4180" y="783"/>
            <a:chExt cx="150" cy="307"/>
          </a:xfrm>
        </p:grpSpPr>
        <p:sp>
          <p:nvSpPr>
            <p:cNvPr id="2198" name="Google Shape;2198;p27"/>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99" name="Google Shape;2199;p27"/>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00" name="Google Shape;2200;p27"/>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01" name="Google Shape;2201;p27"/>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202" name="Google Shape;2202;p27"/>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2203" name="Google Shape;2203;p27"/>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2204" name="Google Shape;2204;p27"/>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05" name="Google Shape;2205;p27"/>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cxnSp>
        <p:nvCxnSpPr>
          <p:cNvPr id="2206" name="Google Shape;2206;p27"/>
          <p:cNvCxnSpPr/>
          <p:nvPr/>
        </p:nvCxnSpPr>
        <p:spPr>
          <a:xfrm rot="-5400000">
            <a:off x="9066213" y="4646613"/>
            <a:ext cx="733425" cy="0"/>
          </a:xfrm>
          <a:prstGeom prst="straightConnector1">
            <a:avLst/>
          </a:prstGeom>
          <a:noFill/>
          <a:ln cap="flat" cmpd="sng" w="38100">
            <a:solidFill>
              <a:srgbClr val="FF0000"/>
            </a:solidFill>
            <a:prstDash val="solid"/>
            <a:round/>
            <a:headEnd len="med" w="med" type="none"/>
            <a:tailEnd len="med" w="med" type="none"/>
          </a:ln>
        </p:spPr>
      </p:cxnSp>
      <p:cxnSp>
        <p:nvCxnSpPr>
          <p:cNvPr id="2207" name="Google Shape;2207;p27"/>
          <p:cNvCxnSpPr/>
          <p:nvPr/>
        </p:nvCxnSpPr>
        <p:spPr>
          <a:xfrm rot="10800000">
            <a:off x="9486900" y="4954588"/>
            <a:ext cx="0" cy="114300"/>
          </a:xfrm>
          <a:prstGeom prst="straightConnector1">
            <a:avLst/>
          </a:prstGeom>
          <a:noFill/>
          <a:ln cap="flat" cmpd="sng" w="38100">
            <a:solidFill>
              <a:srgbClr val="FF0000"/>
            </a:solidFill>
            <a:prstDash val="solid"/>
            <a:round/>
            <a:headEnd len="med" w="med" type="none"/>
            <a:tailEnd len="med" w="med" type="none"/>
          </a:ln>
        </p:spPr>
      </p:cxnSp>
      <p:cxnSp>
        <p:nvCxnSpPr>
          <p:cNvPr id="2208" name="Google Shape;2208;p27"/>
          <p:cNvCxnSpPr/>
          <p:nvPr/>
        </p:nvCxnSpPr>
        <p:spPr>
          <a:xfrm rot="10800000">
            <a:off x="9475788" y="4391026"/>
            <a:ext cx="0" cy="98425"/>
          </a:xfrm>
          <a:prstGeom prst="straightConnector1">
            <a:avLst/>
          </a:prstGeom>
          <a:noFill/>
          <a:ln cap="flat" cmpd="sng" w="38100">
            <a:solidFill>
              <a:srgbClr val="FF0000"/>
            </a:solidFill>
            <a:prstDash val="solid"/>
            <a:round/>
            <a:headEnd len="med" w="med" type="none"/>
            <a:tailEnd len="med" w="med" type="none"/>
          </a:ln>
        </p:spPr>
      </p:cxnSp>
      <p:cxnSp>
        <p:nvCxnSpPr>
          <p:cNvPr id="2209" name="Google Shape;2209;p27"/>
          <p:cNvCxnSpPr/>
          <p:nvPr/>
        </p:nvCxnSpPr>
        <p:spPr>
          <a:xfrm flipH="1" rot="10800000">
            <a:off x="8015288" y="2155826"/>
            <a:ext cx="506412" cy="250825"/>
          </a:xfrm>
          <a:prstGeom prst="straightConnector1">
            <a:avLst/>
          </a:prstGeom>
          <a:noFill/>
          <a:ln cap="flat" cmpd="sng" w="12700">
            <a:solidFill>
              <a:schemeClr val="dk1"/>
            </a:solidFill>
            <a:prstDash val="solid"/>
            <a:round/>
            <a:headEnd len="med" w="med" type="none"/>
            <a:tailEnd len="med" w="med" type="none"/>
          </a:ln>
        </p:spPr>
      </p:cxnSp>
      <p:cxnSp>
        <p:nvCxnSpPr>
          <p:cNvPr id="2210" name="Google Shape;2210;p27"/>
          <p:cNvCxnSpPr/>
          <p:nvPr/>
        </p:nvCxnSpPr>
        <p:spPr>
          <a:xfrm>
            <a:off x="9048751" y="2136776"/>
            <a:ext cx="538163" cy="250825"/>
          </a:xfrm>
          <a:prstGeom prst="straightConnector1">
            <a:avLst/>
          </a:prstGeom>
          <a:noFill/>
          <a:ln cap="flat" cmpd="sng" w="12700">
            <a:solidFill>
              <a:schemeClr val="dk1"/>
            </a:solidFill>
            <a:prstDash val="solid"/>
            <a:round/>
            <a:headEnd len="med" w="med" type="none"/>
            <a:tailEnd len="med" w="med" type="none"/>
          </a:ln>
        </p:spPr>
      </p:cxnSp>
      <p:cxnSp>
        <p:nvCxnSpPr>
          <p:cNvPr id="2211" name="Google Shape;2211;p27"/>
          <p:cNvCxnSpPr/>
          <p:nvPr/>
        </p:nvCxnSpPr>
        <p:spPr>
          <a:xfrm flipH="1">
            <a:off x="9623425" y="2541589"/>
            <a:ext cx="266700" cy="815975"/>
          </a:xfrm>
          <a:prstGeom prst="straightConnector1">
            <a:avLst/>
          </a:prstGeom>
          <a:noFill/>
          <a:ln cap="flat" cmpd="sng" w="12700">
            <a:solidFill>
              <a:schemeClr val="dk1"/>
            </a:solidFill>
            <a:prstDash val="solid"/>
            <a:round/>
            <a:headEnd len="med" w="med" type="none"/>
            <a:tailEnd len="med" w="med" type="none"/>
          </a:ln>
        </p:spPr>
      </p:cxnSp>
      <p:cxnSp>
        <p:nvCxnSpPr>
          <p:cNvPr id="2212" name="Google Shape;2212;p27"/>
          <p:cNvCxnSpPr/>
          <p:nvPr/>
        </p:nvCxnSpPr>
        <p:spPr>
          <a:xfrm>
            <a:off x="8770938" y="2273301"/>
            <a:ext cx="0" cy="517525"/>
          </a:xfrm>
          <a:prstGeom prst="straightConnector1">
            <a:avLst/>
          </a:prstGeom>
          <a:noFill/>
          <a:ln cap="flat" cmpd="sng" w="12700">
            <a:solidFill>
              <a:schemeClr val="dk1"/>
            </a:solidFill>
            <a:prstDash val="solid"/>
            <a:round/>
            <a:headEnd len="med" w="med" type="none"/>
            <a:tailEnd len="med" w="med" type="none"/>
          </a:ln>
        </p:spPr>
      </p:cxnSp>
      <p:cxnSp>
        <p:nvCxnSpPr>
          <p:cNvPr id="2213" name="Google Shape;2213;p27"/>
          <p:cNvCxnSpPr/>
          <p:nvPr/>
        </p:nvCxnSpPr>
        <p:spPr>
          <a:xfrm>
            <a:off x="8799514" y="3049589"/>
            <a:ext cx="592137" cy="441325"/>
          </a:xfrm>
          <a:prstGeom prst="straightConnector1">
            <a:avLst/>
          </a:prstGeom>
          <a:noFill/>
          <a:ln cap="flat" cmpd="sng" w="12700">
            <a:solidFill>
              <a:schemeClr val="dk1"/>
            </a:solidFill>
            <a:prstDash val="solid"/>
            <a:round/>
            <a:headEnd len="med" w="med" type="none"/>
            <a:tailEnd len="med" w="med" type="none"/>
          </a:ln>
        </p:spPr>
      </p:cxnSp>
      <p:cxnSp>
        <p:nvCxnSpPr>
          <p:cNvPr id="2214" name="Google Shape;2214;p27"/>
          <p:cNvCxnSpPr/>
          <p:nvPr/>
        </p:nvCxnSpPr>
        <p:spPr>
          <a:xfrm flipH="1">
            <a:off x="9309101" y="3608388"/>
            <a:ext cx="295275" cy="431800"/>
          </a:xfrm>
          <a:prstGeom prst="straightConnector1">
            <a:avLst/>
          </a:prstGeom>
          <a:noFill/>
          <a:ln cap="flat" cmpd="sng" w="12700">
            <a:solidFill>
              <a:schemeClr val="dk1"/>
            </a:solidFill>
            <a:prstDash val="solid"/>
            <a:round/>
            <a:headEnd len="med" w="med" type="none"/>
            <a:tailEnd len="med" w="med" type="none"/>
          </a:ln>
        </p:spPr>
      </p:cxnSp>
      <p:cxnSp>
        <p:nvCxnSpPr>
          <p:cNvPr id="2215" name="Google Shape;2215;p27"/>
          <p:cNvCxnSpPr/>
          <p:nvPr/>
        </p:nvCxnSpPr>
        <p:spPr>
          <a:xfrm flipH="1">
            <a:off x="9058276" y="2503489"/>
            <a:ext cx="619125" cy="460375"/>
          </a:xfrm>
          <a:prstGeom prst="straightConnector1">
            <a:avLst/>
          </a:prstGeom>
          <a:noFill/>
          <a:ln cap="flat" cmpd="sng" w="12700">
            <a:solidFill>
              <a:schemeClr val="dk1"/>
            </a:solidFill>
            <a:prstDash val="solid"/>
            <a:round/>
            <a:headEnd len="med" w="med" type="none"/>
            <a:tailEnd len="med" w="med" type="none"/>
          </a:ln>
        </p:spPr>
      </p:cxnSp>
      <p:cxnSp>
        <p:nvCxnSpPr>
          <p:cNvPr id="2216" name="Google Shape;2216;p27"/>
          <p:cNvCxnSpPr/>
          <p:nvPr/>
        </p:nvCxnSpPr>
        <p:spPr>
          <a:xfrm flipH="1">
            <a:off x="9067800" y="1830389"/>
            <a:ext cx="388938" cy="306387"/>
          </a:xfrm>
          <a:prstGeom prst="straightConnector1">
            <a:avLst/>
          </a:prstGeom>
          <a:noFill/>
          <a:ln cap="flat" cmpd="sng" w="12700">
            <a:solidFill>
              <a:schemeClr val="dk1"/>
            </a:solidFill>
            <a:prstDash val="solid"/>
            <a:round/>
            <a:headEnd len="med" w="med" type="none"/>
            <a:tailEnd len="med" w="med" type="none"/>
          </a:ln>
        </p:spPr>
      </p:cxnSp>
      <p:cxnSp>
        <p:nvCxnSpPr>
          <p:cNvPr id="2217" name="Google Shape;2217;p27"/>
          <p:cNvCxnSpPr/>
          <p:nvPr/>
        </p:nvCxnSpPr>
        <p:spPr>
          <a:xfrm flipH="1">
            <a:off x="9861550" y="2041526"/>
            <a:ext cx="223838" cy="212725"/>
          </a:xfrm>
          <a:prstGeom prst="straightConnector1">
            <a:avLst/>
          </a:prstGeom>
          <a:noFill/>
          <a:ln cap="flat" cmpd="sng" w="12700">
            <a:solidFill>
              <a:schemeClr val="dk1"/>
            </a:solidFill>
            <a:prstDash val="solid"/>
            <a:round/>
            <a:headEnd len="med" w="med" type="none"/>
            <a:tailEnd len="med" w="med" type="none"/>
          </a:ln>
        </p:spPr>
      </p:cxnSp>
      <p:grpSp>
        <p:nvGrpSpPr>
          <p:cNvPr id="2218" name="Google Shape;2218;p27"/>
          <p:cNvGrpSpPr/>
          <p:nvPr/>
        </p:nvGrpSpPr>
        <p:grpSpPr>
          <a:xfrm>
            <a:off x="7440614" y="2273300"/>
            <a:ext cx="554037" cy="279400"/>
            <a:chOff x="3600" y="219"/>
            <a:chExt cx="360" cy="175"/>
          </a:xfrm>
        </p:grpSpPr>
        <p:sp>
          <p:nvSpPr>
            <p:cNvPr id="2219" name="Google Shape;2219;p2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220" name="Google Shape;2220;p27"/>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221" name="Google Shape;2221;p27"/>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222" name="Google Shape;2222;p2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23" name="Google Shape;2223;p2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2224" name="Google Shape;2224;p27"/>
            <p:cNvGrpSpPr/>
            <p:nvPr/>
          </p:nvGrpSpPr>
          <p:grpSpPr>
            <a:xfrm>
              <a:off x="3686" y="244"/>
              <a:ext cx="177" cy="66"/>
              <a:chOff x="2848" y="848"/>
              <a:chExt cx="140" cy="98"/>
            </a:xfrm>
          </p:grpSpPr>
          <p:cxnSp>
            <p:nvCxnSpPr>
              <p:cNvPr id="2225" name="Google Shape;2225;p2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226" name="Google Shape;2226;p2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227" name="Google Shape;2227;p2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2228" name="Google Shape;2228;p27"/>
            <p:cNvGrpSpPr/>
            <p:nvPr/>
          </p:nvGrpSpPr>
          <p:grpSpPr>
            <a:xfrm flipH="1" rot="10800000">
              <a:off x="3686" y="243"/>
              <a:ext cx="177" cy="66"/>
              <a:chOff x="2848" y="848"/>
              <a:chExt cx="140" cy="98"/>
            </a:xfrm>
          </p:grpSpPr>
          <p:cxnSp>
            <p:nvCxnSpPr>
              <p:cNvPr id="2229" name="Google Shape;2229;p2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230" name="Google Shape;2230;p2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231" name="Google Shape;2231;p2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2232" name="Google Shape;2232;p27"/>
          <p:cNvGrpSpPr/>
          <p:nvPr/>
        </p:nvGrpSpPr>
        <p:grpSpPr>
          <a:xfrm>
            <a:off x="8494714" y="1998663"/>
            <a:ext cx="554037" cy="279400"/>
            <a:chOff x="3600" y="219"/>
            <a:chExt cx="360" cy="175"/>
          </a:xfrm>
        </p:grpSpPr>
        <p:sp>
          <p:nvSpPr>
            <p:cNvPr id="2233" name="Google Shape;2233;p2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234" name="Google Shape;2234;p27"/>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235" name="Google Shape;2235;p27"/>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236" name="Google Shape;2236;p2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37" name="Google Shape;2237;p2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2238" name="Google Shape;2238;p27"/>
            <p:cNvGrpSpPr/>
            <p:nvPr/>
          </p:nvGrpSpPr>
          <p:grpSpPr>
            <a:xfrm>
              <a:off x="3686" y="244"/>
              <a:ext cx="177" cy="66"/>
              <a:chOff x="2848" y="848"/>
              <a:chExt cx="140" cy="98"/>
            </a:xfrm>
          </p:grpSpPr>
          <p:cxnSp>
            <p:nvCxnSpPr>
              <p:cNvPr id="2239" name="Google Shape;2239;p2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240" name="Google Shape;2240;p2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241" name="Google Shape;2241;p2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2242" name="Google Shape;2242;p27"/>
            <p:cNvGrpSpPr/>
            <p:nvPr/>
          </p:nvGrpSpPr>
          <p:grpSpPr>
            <a:xfrm flipH="1" rot="10800000">
              <a:off x="3686" y="243"/>
              <a:ext cx="177" cy="66"/>
              <a:chOff x="2848" y="848"/>
              <a:chExt cx="140" cy="98"/>
            </a:xfrm>
          </p:grpSpPr>
          <p:cxnSp>
            <p:nvCxnSpPr>
              <p:cNvPr id="2243" name="Google Shape;2243;p2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244" name="Google Shape;2244;p2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245" name="Google Shape;2245;p2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2246" name="Google Shape;2246;p27"/>
          <p:cNvGrpSpPr/>
          <p:nvPr/>
        </p:nvGrpSpPr>
        <p:grpSpPr>
          <a:xfrm>
            <a:off x="8513764" y="2786064"/>
            <a:ext cx="554037" cy="280987"/>
            <a:chOff x="3600" y="219"/>
            <a:chExt cx="360" cy="175"/>
          </a:xfrm>
        </p:grpSpPr>
        <p:sp>
          <p:nvSpPr>
            <p:cNvPr id="2247" name="Google Shape;2247;p2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248" name="Google Shape;2248;p27"/>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249" name="Google Shape;2249;p27"/>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250" name="Google Shape;2250;p2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51" name="Google Shape;2251;p2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2252" name="Google Shape;2252;p27"/>
            <p:cNvGrpSpPr/>
            <p:nvPr/>
          </p:nvGrpSpPr>
          <p:grpSpPr>
            <a:xfrm>
              <a:off x="3686" y="244"/>
              <a:ext cx="177" cy="66"/>
              <a:chOff x="2848" y="848"/>
              <a:chExt cx="140" cy="98"/>
            </a:xfrm>
          </p:grpSpPr>
          <p:cxnSp>
            <p:nvCxnSpPr>
              <p:cNvPr id="2253" name="Google Shape;2253;p2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254" name="Google Shape;2254;p2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255" name="Google Shape;2255;p2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2256" name="Google Shape;2256;p27"/>
            <p:cNvGrpSpPr/>
            <p:nvPr/>
          </p:nvGrpSpPr>
          <p:grpSpPr>
            <a:xfrm flipH="1" rot="10800000">
              <a:off x="3686" y="243"/>
              <a:ext cx="177" cy="66"/>
              <a:chOff x="2848" y="848"/>
              <a:chExt cx="140" cy="98"/>
            </a:xfrm>
          </p:grpSpPr>
          <p:cxnSp>
            <p:nvCxnSpPr>
              <p:cNvPr id="2257" name="Google Shape;2257;p2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258" name="Google Shape;2258;p2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259" name="Google Shape;2259;p2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2260" name="Google Shape;2260;p27"/>
          <p:cNvGrpSpPr/>
          <p:nvPr/>
        </p:nvGrpSpPr>
        <p:grpSpPr>
          <a:xfrm>
            <a:off x="9586913" y="2247900"/>
            <a:ext cx="552450" cy="279400"/>
            <a:chOff x="3600" y="219"/>
            <a:chExt cx="360" cy="175"/>
          </a:xfrm>
        </p:grpSpPr>
        <p:sp>
          <p:nvSpPr>
            <p:cNvPr id="2261" name="Google Shape;2261;p2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262" name="Google Shape;2262;p27"/>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263" name="Google Shape;2263;p27"/>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264" name="Google Shape;2264;p2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65" name="Google Shape;2265;p2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2266" name="Google Shape;2266;p27"/>
            <p:cNvGrpSpPr/>
            <p:nvPr/>
          </p:nvGrpSpPr>
          <p:grpSpPr>
            <a:xfrm>
              <a:off x="3686" y="244"/>
              <a:ext cx="177" cy="66"/>
              <a:chOff x="2848" y="848"/>
              <a:chExt cx="140" cy="98"/>
            </a:xfrm>
          </p:grpSpPr>
          <p:cxnSp>
            <p:nvCxnSpPr>
              <p:cNvPr id="2267" name="Google Shape;2267;p2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268" name="Google Shape;2268;p2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269" name="Google Shape;2269;p2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2270" name="Google Shape;2270;p27"/>
            <p:cNvGrpSpPr/>
            <p:nvPr/>
          </p:nvGrpSpPr>
          <p:grpSpPr>
            <a:xfrm flipH="1" rot="10800000">
              <a:off x="3686" y="243"/>
              <a:ext cx="177" cy="66"/>
              <a:chOff x="2848" y="848"/>
              <a:chExt cx="140" cy="98"/>
            </a:xfrm>
          </p:grpSpPr>
          <p:cxnSp>
            <p:nvCxnSpPr>
              <p:cNvPr id="2271" name="Google Shape;2271;p2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272" name="Google Shape;2272;p2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273" name="Google Shape;2273;p2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2274" name="Google Shape;2274;p27"/>
          <p:cNvGrpSpPr/>
          <p:nvPr/>
        </p:nvGrpSpPr>
        <p:grpSpPr>
          <a:xfrm>
            <a:off x="9372600" y="3324225"/>
            <a:ext cx="554038" cy="279400"/>
            <a:chOff x="3600" y="219"/>
            <a:chExt cx="360" cy="175"/>
          </a:xfrm>
        </p:grpSpPr>
        <p:sp>
          <p:nvSpPr>
            <p:cNvPr id="2275" name="Google Shape;2275;p2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276" name="Google Shape;2276;p27"/>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277" name="Google Shape;2277;p27"/>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278" name="Google Shape;2278;p2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79" name="Google Shape;2279;p2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2280" name="Google Shape;2280;p27"/>
            <p:cNvGrpSpPr/>
            <p:nvPr/>
          </p:nvGrpSpPr>
          <p:grpSpPr>
            <a:xfrm>
              <a:off x="3686" y="244"/>
              <a:ext cx="177" cy="66"/>
              <a:chOff x="2848" y="848"/>
              <a:chExt cx="140" cy="98"/>
            </a:xfrm>
          </p:grpSpPr>
          <p:cxnSp>
            <p:nvCxnSpPr>
              <p:cNvPr id="2281" name="Google Shape;2281;p2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282" name="Google Shape;2282;p2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283" name="Google Shape;2283;p2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2284" name="Google Shape;2284;p27"/>
            <p:cNvGrpSpPr/>
            <p:nvPr/>
          </p:nvGrpSpPr>
          <p:grpSpPr>
            <a:xfrm flipH="1" rot="10800000">
              <a:off x="3686" y="243"/>
              <a:ext cx="177" cy="66"/>
              <a:chOff x="2848" y="848"/>
              <a:chExt cx="140" cy="98"/>
            </a:xfrm>
          </p:grpSpPr>
          <p:cxnSp>
            <p:nvCxnSpPr>
              <p:cNvPr id="2285" name="Google Shape;2285;p2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286" name="Google Shape;2286;p2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287" name="Google Shape;2287;p2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2288" name="Google Shape;2288;p27"/>
          <p:cNvGrpSpPr/>
          <p:nvPr/>
        </p:nvGrpSpPr>
        <p:grpSpPr>
          <a:xfrm>
            <a:off x="9002714" y="4024314"/>
            <a:ext cx="555625" cy="282575"/>
            <a:chOff x="3600" y="219"/>
            <a:chExt cx="360" cy="175"/>
          </a:xfrm>
        </p:grpSpPr>
        <p:sp>
          <p:nvSpPr>
            <p:cNvPr id="2289" name="Google Shape;2289;p2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290" name="Google Shape;2290;p27"/>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291" name="Google Shape;2291;p27"/>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292" name="Google Shape;2292;p2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93" name="Google Shape;2293;p2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2294" name="Google Shape;2294;p27"/>
            <p:cNvGrpSpPr/>
            <p:nvPr/>
          </p:nvGrpSpPr>
          <p:grpSpPr>
            <a:xfrm>
              <a:off x="3686" y="244"/>
              <a:ext cx="177" cy="66"/>
              <a:chOff x="2848" y="848"/>
              <a:chExt cx="140" cy="98"/>
            </a:xfrm>
          </p:grpSpPr>
          <p:cxnSp>
            <p:nvCxnSpPr>
              <p:cNvPr id="2295" name="Google Shape;2295;p2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296" name="Google Shape;2296;p2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297" name="Google Shape;2297;p2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2298" name="Google Shape;2298;p27"/>
            <p:cNvGrpSpPr/>
            <p:nvPr/>
          </p:nvGrpSpPr>
          <p:grpSpPr>
            <a:xfrm flipH="1" rot="10800000">
              <a:off x="3686" y="243"/>
              <a:ext cx="177" cy="66"/>
              <a:chOff x="2848" y="848"/>
              <a:chExt cx="140" cy="98"/>
            </a:xfrm>
          </p:grpSpPr>
          <p:cxnSp>
            <p:nvCxnSpPr>
              <p:cNvPr id="2299" name="Google Shape;2299;p2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300" name="Google Shape;2300;p2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301" name="Google Shape;2301;p2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2302" name="Google Shape;2302;p27"/>
          <p:cNvGrpSpPr/>
          <p:nvPr/>
        </p:nvGrpSpPr>
        <p:grpSpPr>
          <a:xfrm>
            <a:off x="8329613" y="4611688"/>
            <a:ext cx="552450" cy="279400"/>
            <a:chOff x="3600" y="219"/>
            <a:chExt cx="360" cy="175"/>
          </a:xfrm>
        </p:grpSpPr>
        <p:sp>
          <p:nvSpPr>
            <p:cNvPr id="2303" name="Google Shape;2303;p2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304" name="Google Shape;2304;p27"/>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305" name="Google Shape;2305;p27"/>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306" name="Google Shape;2306;p2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07" name="Google Shape;2307;p2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2308" name="Google Shape;2308;p27"/>
            <p:cNvGrpSpPr/>
            <p:nvPr/>
          </p:nvGrpSpPr>
          <p:grpSpPr>
            <a:xfrm>
              <a:off x="3686" y="244"/>
              <a:ext cx="177" cy="66"/>
              <a:chOff x="2848" y="848"/>
              <a:chExt cx="140" cy="98"/>
            </a:xfrm>
          </p:grpSpPr>
          <p:cxnSp>
            <p:nvCxnSpPr>
              <p:cNvPr id="2309" name="Google Shape;2309;p2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310" name="Google Shape;2310;p2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311" name="Google Shape;2311;p2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2312" name="Google Shape;2312;p27"/>
            <p:cNvGrpSpPr/>
            <p:nvPr/>
          </p:nvGrpSpPr>
          <p:grpSpPr>
            <a:xfrm flipH="1" rot="10800000">
              <a:off x="3686" y="243"/>
              <a:ext cx="177" cy="66"/>
              <a:chOff x="2848" y="848"/>
              <a:chExt cx="140" cy="98"/>
            </a:xfrm>
          </p:grpSpPr>
          <p:cxnSp>
            <p:nvCxnSpPr>
              <p:cNvPr id="2313" name="Google Shape;2313;p2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314" name="Google Shape;2314;p2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315" name="Google Shape;2315;p2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2316" name="Google Shape;2316;p27"/>
          <p:cNvGrpSpPr/>
          <p:nvPr/>
        </p:nvGrpSpPr>
        <p:grpSpPr>
          <a:xfrm>
            <a:off x="7440614" y="4160838"/>
            <a:ext cx="554037" cy="279400"/>
            <a:chOff x="3600" y="219"/>
            <a:chExt cx="360" cy="175"/>
          </a:xfrm>
        </p:grpSpPr>
        <p:sp>
          <p:nvSpPr>
            <p:cNvPr id="2317" name="Google Shape;2317;p2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318" name="Google Shape;2318;p27"/>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319" name="Google Shape;2319;p27"/>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320" name="Google Shape;2320;p2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21" name="Google Shape;2321;p2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2322" name="Google Shape;2322;p27"/>
            <p:cNvGrpSpPr/>
            <p:nvPr/>
          </p:nvGrpSpPr>
          <p:grpSpPr>
            <a:xfrm>
              <a:off x="3686" y="244"/>
              <a:ext cx="177" cy="66"/>
              <a:chOff x="2848" y="848"/>
              <a:chExt cx="140" cy="98"/>
            </a:xfrm>
          </p:grpSpPr>
          <p:cxnSp>
            <p:nvCxnSpPr>
              <p:cNvPr id="2323" name="Google Shape;2323;p2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324" name="Google Shape;2324;p2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325" name="Google Shape;2325;p2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2326" name="Google Shape;2326;p27"/>
            <p:cNvGrpSpPr/>
            <p:nvPr/>
          </p:nvGrpSpPr>
          <p:grpSpPr>
            <a:xfrm flipH="1" rot="10800000">
              <a:off x="3686" y="243"/>
              <a:ext cx="177" cy="66"/>
              <a:chOff x="2848" y="848"/>
              <a:chExt cx="140" cy="98"/>
            </a:xfrm>
          </p:grpSpPr>
          <p:cxnSp>
            <p:nvCxnSpPr>
              <p:cNvPr id="2327" name="Google Shape;2327;p2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328" name="Google Shape;2328;p2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329" name="Google Shape;2329;p2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cxnSp>
        <p:nvCxnSpPr>
          <p:cNvPr id="2330" name="Google Shape;2330;p27"/>
          <p:cNvCxnSpPr/>
          <p:nvPr/>
        </p:nvCxnSpPr>
        <p:spPr>
          <a:xfrm>
            <a:off x="7716839" y="4430713"/>
            <a:ext cx="1587" cy="273050"/>
          </a:xfrm>
          <a:prstGeom prst="straightConnector1">
            <a:avLst/>
          </a:prstGeom>
          <a:noFill/>
          <a:ln cap="flat" cmpd="sng" w="38100">
            <a:solidFill>
              <a:srgbClr val="FF0000"/>
            </a:solidFill>
            <a:prstDash val="solid"/>
            <a:round/>
            <a:headEnd len="med" w="med" type="none"/>
            <a:tailEnd len="med" w="med" type="none"/>
          </a:ln>
        </p:spPr>
      </p:cxnSp>
      <p:grpSp>
        <p:nvGrpSpPr>
          <p:cNvPr id="2331" name="Google Shape;2331;p27"/>
          <p:cNvGrpSpPr/>
          <p:nvPr/>
        </p:nvGrpSpPr>
        <p:grpSpPr>
          <a:xfrm>
            <a:off x="7546183" y="4889500"/>
            <a:ext cx="1180306" cy="287338"/>
            <a:chOff x="3794" y="3080"/>
            <a:chExt cx="743" cy="181"/>
          </a:xfrm>
        </p:grpSpPr>
        <p:sp>
          <p:nvSpPr>
            <p:cNvPr id="2332" name="Google Shape;2332;p27"/>
            <p:cNvSpPr/>
            <p:nvPr/>
          </p:nvSpPr>
          <p:spPr>
            <a:xfrm rot="-5400000">
              <a:off x="3793" y="3084"/>
              <a:ext cx="47" cy="4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33" name="Google Shape;2333;p27"/>
            <p:cNvSpPr/>
            <p:nvPr/>
          </p:nvSpPr>
          <p:spPr>
            <a:xfrm rot="-5400000">
              <a:off x="3852" y="3082"/>
              <a:ext cx="48" cy="4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34" name="Google Shape;2334;p27"/>
            <p:cNvSpPr/>
            <p:nvPr/>
          </p:nvSpPr>
          <p:spPr>
            <a:xfrm rot="-5400000">
              <a:off x="3906" y="3086"/>
              <a:ext cx="47" cy="4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335" name="Google Shape;2335;p27"/>
            <p:cNvCxnSpPr/>
            <p:nvPr/>
          </p:nvCxnSpPr>
          <p:spPr>
            <a:xfrm>
              <a:off x="4537" y="3080"/>
              <a:ext cx="0" cy="173"/>
            </a:xfrm>
            <a:prstGeom prst="straightConnector1">
              <a:avLst/>
            </a:prstGeom>
            <a:noFill/>
            <a:ln cap="flat" cmpd="sng" w="12700">
              <a:solidFill>
                <a:schemeClr val="dk1"/>
              </a:solidFill>
              <a:prstDash val="solid"/>
              <a:round/>
              <a:headEnd len="med" w="med" type="none"/>
              <a:tailEnd len="med" w="med" type="none"/>
            </a:ln>
          </p:spPr>
        </p:cxnSp>
        <p:sp>
          <p:nvSpPr>
            <p:cNvPr id="2336" name="Google Shape;2336;p27"/>
            <p:cNvSpPr/>
            <p:nvPr/>
          </p:nvSpPr>
          <p:spPr>
            <a:xfrm>
              <a:off x="4366" y="3174"/>
              <a:ext cx="41" cy="48"/>
            </a:xfrm>
            <a:custGeom>
              <a:rect b="b" l="l" r="r" t="t"/>
              <a:pathLst>
                <a:path extrusionOk="0" h="48" w="41">
                  <a:moveTo>
                    <a:pt x="35" y="0"/>
                  </a:moveTo>
                  <a:cubicBezTo>
                    <a:pt x="20" y="8"/>
                    <a:pt x="8" y="16"/>
                    <a:pt x="4" y="23"/>
                  </a:cubicBezTo>
                  <a:cubicBezTo>
                    <a:pt x="0" y="30"/>
                    <a:pt x="2" y="35"/>
                    <a:pt x="8" y="39"/>
                  </a:cubicBezTo>
                  <a:cubicBezTo>
                    <a:pt x="14" y="43"/>
                    <a:pt x="34" y="46"/>
                    <a:pt x="41" y="48"/>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7" name="Google Shape;2337;p27"/>
            <p:cNvSpPr/>
            <p:nvPr/>
          </p:nvSpPr>
          <p:spPr>
            <a:xfrm>
              <a:off x="4330" y="3158"/>
              <a:ext cx="58" cy="82"/>
            </a:xfrm>
            <a:custGeom>
              <a:rect b="b" l="l" r="r" t="t"/>
              <a:pathLst>
                <a:path extrusionOk="0" h="82" w="58">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8" name="Google Shape;2338;p27"/>
            <p:cNvSpPr/>
            <p:nvPr/>
          </p:nvSpPr>
          <p:spPr>
            <a:xfrm>
              <a:off x="4295" y="3148"/>
              <a:ext cx="73" cy="113"/>
            </a:xfrm>
            <a:custGeom>
              <a:rect b="b" l="l" r="r" t="t"/>
              <a:pathLst>
                <a:path extrusionOk="0" h="113" w="7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9" name="Google Shape;2339;p27"/>
            <p:cNvSpPr/>
            <p:nvPr/>
          </p:nvSpPr>
          <p:spPr>
            <a:xfrm rot="10800000">
              <a:off x="4423" y="3165"/>
              <a:ext cx="41" cy="48"/>
            </a:xfrm>
            <a:custGeom>
              <a:rect b="b" l="l" r="r" t="t"/>
              <a:pathLst>
                <a:path extrusionOk="0" h="48" w="41">
                  <a:moveTo>
                    <a:pt x="35" y="0"/>
                  </a:moveTo>
                  <a:cubicBezTo>
                    <a:pt x="20" y="8"/>
                    <a:pt x="8" y="16"/>
                    <a:pt x="4" y="23"/>
                  </a:cubicBezTo>
                  <a:cubicBezTo>
                    <a:pt x="0" y="30"/>
                    <a:pt x="2" y="35"/>
                    <a:pt x="8" y="39"/>
                  </a:cubicBezTo>
                  <a:cubicBezTo>
                    <a:pt x="14" y="43"/>
                    <a:pt x="34" y="46"/>
                    <a:pt x="41" y="48"/>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0" name="Google Shape;2340;p27"/>
            <p:cNvSpPr/>
            <p:nvPr/>
          </p:nvSpPr>
          <p:spPr>
            <a:xfrm rot="10800000">
              <a:off x="4440" y="3149"/>
              <a:ext cx="58" cy="82"/>
            </a:xfrm>
            <a:custGeom>
              <a:rect b="b" l="l" r="r" t="t"/>
              <a:pathLst>
                <a:path extrusionOk="0" h="82" w="58">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1" name="Google Shape;2341;p27"/>
            <p:cNvSpPr/>
            <p:nvPr/>
          </p:nvSpPr>
          <p:spPr>
            <a:xfrm rot="10800000">
              <a:off x="4454" y="3127"/>
              <a:ext cx="73" cy="113"/>
            </a:xfrm>
            <a:custGeom>
              <a:rect b="b" l="l" r="r" t="t"/>
              <a:pathLst>
                <a:path extrusionOk="0" h="113" w="7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42" name="Google Shape;2342;p27"/>
          <p:cNvGrpSpPr/>
          <p:nvPr/>
        </p:nvGrpSpPr>
        <p:grpSpPr>
          <a:xfrm>
            <a:off x="8828088" y="5316539"/>
            <a:ext cx="368300" cy="212725"/>
            <a:chOff x="3479" y="3685"/>
            <a:chExt cx="232" cy="134"/>
          </a:xfrm>
        </p:grpSpPr>
        <p:sp>
          <p:nvSpPr>
            <p:cNvPr id="2343" name="Google Shape;2343;p27"/>
            <p:cNvSpPr/>
            <p:nvPr/>
          </p:nvSpPr>
          <p:spPr>
            <a:xfrm>
              <a:off x="3550" y="3732"/>
              <a:ext cx="41" cy="48"/>
            </a:xfrm>
            <a:custGeom>
              <a:rect b="b" l="l" r="r" t="t"/>
              <a:pathLst>
                <a:path extrusionOk="0" h="48" w="41">
                  <a:moveTo>
                    <a:pt x="35" y="0"/>
                  </a:moveTo>
                  <a:cubicBezTo>
                    <a:pt x="20" y="8"/>
                    <a:pt x="8" y="16"/>
                    <a:pt x="4" y="23"/>
                  </a:cubicBezTo>
                  <a:cubicBezTo>
                    <a:pt x="0" y="30"/>
                    <a:pt x="2" y="35"/>
                    <a:pt x="8" y="39"/>
                  </a:cubicBezTo>
                  <a:cubicBezTo>
                    <a:pt x="14" y="43"/>
                    <a:pt x="34" y="46"/>
                    <a:pt x="41" y="48"/>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4" name="Google Shape;2344;p27"/>
            <p:cNvSpPr/>
            <p:nvPr/>
          </p:nvSpPr>
          <p:spPr>
            <a:xfrm>
              <a:off x="3514" y="3716"/>
              <a:ext cx="58" cy="82"/>
            </a:xfrm>
            <a:custGeom>
              <a:rect b="b" l="l" r="r" t="t"/>
              <a:pathLst>
                <a:path extrusionOk="0" h="82" w="58">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5" name="Google Shape;2345;p27"/>
            <p:cNvSpPr/>
            <p:nvPr/>
          </p:nvSpPr>
          <p:spPr>
            <a:xfrm>
              <a:off x="3479" y="3706"/>
              <a:ext cx="73" cy="113"/>
            </a:xfrm>
            <a:custGeom>
              <a:rect b="b" l="l" r="r" t="t"/>
              <a:pathLst>
                <a:path extrusionOk="0" h="113" w="7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6" name="Google Shape;2346;p27"/>
            <p:cNvSpPr/>
            <p:nvPr/>
          </p:nvSpPr>
          <p:spPr>
            <a:xfrm rot="10800000">
              <a:off x="3607" y="3723"/>
              <a:ext cx="41" cy="48"/>
            </a:xfrm>
            <a:custGeom>
              <a:rect b="b" l="l" r="r" t="t"/>
              <a:pathLst>
                <a:path extrusionOk="0" h="48" w="41">
                  <a:moveTo>
                    <a:pt x="35" y="0"/>
                  </a:moveTo>
                  <a:cubicBezTo>
                    <a:pt x="20" y="8"/>
                    <a:pt x="8" y="16"/>
                    <a:pt x="4" y="23"/>
                  </a:cubicBezTo>
                  <a:cubicBezTo>
                    <a:pt x="0" y="30"/>
                    <a:pt x="2" y="35"/>
                    <a:pt x="8" y="39"/>
                  </a:cubicBezTo>
                  <a:cubicBezTo>
                    <a:pt x="14" y="43"/>
                    <a:pt x="34" y="46"/>
                    <a:pt x="41" y="48"/>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7" name="Google Shape;2347;p27"/>
            <p:cNvSpPr/>
            <p:nvPr/>
          </p:nvSpPr>
          <p:spPr>
            <a:xfrm rot="10800000">
              <a:off x="3624" y="3707"/>
              <a:ext cx="58" cy="82"/>
            </a:xfrm>
            <a:custGeom>
              <a:rect b="b" l="l" r="r" t="t"/>
              <a:pathLst>
                <a:path extrusionOk="0" h="82" w="58">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8" name="Google Shape;2348;p27"/>
            <p:cNvSpPr/>
            <p:nvPr/>
          </p:nvSpPr>
          <p:spPr>
            <a:xfrm rot="10800000">
              <a:off x="3638" y="3685"/>
              <a:ext cx="73" cy="113"/>
            </a:xfrm>
            <a:custGeom>
              <a:rect b="b" l="l" r="r" t="t"/>
              <a:pathLst>
                <a:path extrusionOk="0" h="113" w="7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49" name="Google Shape;2349;p27"/>
          <p:cNvGrpSpPr/>
          <p:nvPr/>
        </p:nvGrpSpPr>
        <p:grpSpPr>
          <a:xfrm>
            <a:off x="7923213" y="5268914"/>
            <a:ext cx="368300" cy="212725"/>
            <a:chOff x="3479" y="3685"/>
            <a:chExt cx="232" cy="134"/>
          </a:xfrm>
        </p:grpSpPr>
        <p:sp>
          <p:nvSpPr>
            <p:cNvPr id="2350" name="Google Shape;2350;p27"/>
            <p:cNvSpPr/>
            <p:nvPr/>
          </p:nvSpPr>
          <p:spPr>
            <a:xfrm>
              <a:off x="3550" y="3732"/>
              <a:ext cx="41" cy="48"/>
            </a:xfrm>
            <a:custGeom>
              <a:rect b="b" l="l" r="r" t="t"/>
              <a:pathLst>
                <a:path extrusionOk="0" h="48" w="41">
                  <a:moveTo>
                    <a:pt x="35" y="0"/>
                  </a:moveTo>
                  <a:cubicBezTo>
                    <a:pt x="20" y="8"/>
                    <a:pt x="8" y="16"/>
                    <a:pt x="4" y="23"/>
                  </a:cubicBezTo>
                  <a:cubicBezTo>
                    <a:pt x="0" y="30"/>
                    <a:pt x="2" y="35"/>
                    <a:pt x="8" y="39"/>
                  </a:cubicBezTo>
                  <a:cubicBezTo>
                    <a:pt x="14" y="43"/>
                    <a:pt x="34" y="46"/>
                    <a:pt x="41" y="48"/>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1" name="Google Shape;2351;p27"/>
            <p:cNvSpPr/>
            <p:nvPr/>
          </p:nvSpPr>
          <p:spPr>
            <a:xfrm>
              <a:off x="3514" y="3716"/>
              <a:ext cx="58" cy="82"/>
            </a:xfrm>
            <a:custGeom>
              <a:rect b="b" l="l" r="r" t="t"/>
              <a:pathLst>
                <a:path extrusionOk="0" h="82" w="58">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2" name="Google Shape;2352;p27"/>
            <p:cNvSpPr/>
            <p:nvPr/>
          </p:nvSpPr>
          <p:spPr>
            <a:xfrm>
              <a:off x="3479" y="3706"/>
              <a:ext cx="73" cy="113"/>
            </a:xfrm>
            <a:custGeom>
              <a:rect b="b" l="l" r="r" t="t"/>
              <a:pathLst>
                <a:path extrusionOk="0" h="113" w="7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3" name="Google Shape;2353;p27"/>
            <p:cNvSpPr/>
            <p:nvPr/>
          </p:nvSpPr>
          <p:spPr>
            <a:xfrm rot="10800000">
              <a:off x="3607" y="3723"/>
              <a:ext cx="41" cy="48"/>
            </a:xfrm>
            <a:custGeom>
              <a:rect b="b" l="l" r="r" t="t"/>
              <a:pathLst>
                <a:path extrusionOk="0" h="48" w="41">
                  <a:moveTo>
                    <a:pt x="35" y="0"/>
                  </a:moveTo>
                  <a:cubicBezTo>
                    <a:pt x="20" y="8"/>
                    <a:pt x="8" y="16"/>
                    <a:pt x="4" y="23"/>
                  </a:cubicBezTo>
                  <a:cubicBezTo>
                    <a:pt x="0" y="30"/>
                    <a:pt x="2" y="35"/>
                    <a:pt x="8" y="39"/>
                  </a:cubicBezTo>
                  <a:cubicBezTo>
                    <a:pt x="14" y="43"/>
                    <a:pt x="34" y="46"/>
                    <a:pt x="41" y="48"/>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4" name="Google Shape;2354;p27"/>
            <p:cNvSpPr/>
            <p:nvPr/>
          </p:nvSpPr>
          <p:spPr>
            <a:xfrm rot="10800000">
              <a:off x="3624" y="3707"/>
              <a:ext cx="58" cy="82"/>
            </a:xfrm>
            <a:custGeom>
              <a:rect b="b" l="l" r="r" t="t"/>
              <a:pathLst>
                <a:path extrusionOk="0" h="82" w="58">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5" name="Google Shape;2355;p27"/>
            <p:cNvSpPr/>
            <p:nvPr/>
          </p:nvSpPr>
          <p:spPr>
            <a:xfrm rot="10800000">
              <a:off x="3638" y="3685"/>
              <a:ext cx="73" cy="113"/>
            </a:xfrm>
            <a:custGeom>
              <a:rect b="b" l="l" r="r" t="t"/>
              <a:pathLst>
                <a:path extrusionOk="0" h="113" w="7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28"/>
          <p:cNvSpPr txBox="1"/>
          <p:nvPr>
            <p:ph type="title"/>
          </p:nvPr>
        </p:nvSpPr>
        <p:spPr>
          <a:xfrm>
            <a:off x="914400" y="6379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Residential access: point to point access</a:t>
            </a:r>
            <a:endParaRPr/>
          </a:p>
        </p:txBody>
      </p:sp>
      <p:sp>
        <p:nvSpPr>
          <p:cNvPr id="2361" name="Google Shape;2361;p28"/>
          <p:cNvSpPr txBox="1"/>
          <p:nvPr>
            <p:ph idx="1" type="body"/>
          </p:nvPr>
        </p:nvSpPr>
        <p:spPr>
          <a:xfrm>
            <a:off x="838199" y="1825625"/>
            <a:ext cx="7132093"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sz="2000"/>
              <a:t>Residential access refers to connecting a home end system to an edge router.</a:t>
            </a:r>
            <a:endParaRPr/>
          </a:p>
          <a:p>
            <a:pPr indent="-228600" lvl="0" marL="228600" rtl="0" algn="l">
              <a:lnSpc>
                <a:spcPct val="90000"/>
              </a:lnSpc>
              <a:spcBef>
                <a:spcPts val="1000"/>
              </a:spcBef>
              <a:spcAft>
                <a:spcPts val="0"/>
              </a:spcAft>
              <a:buClr>
                <a:schemeClr val="dk1"/>
              </a:buClr>
              <a:buSzPct val="100000"/>
              <a:buChar char="•"/>
            </a:pPr>
            <a:r>
              <a:rPr lang="en-US" sz="2000"/>
              <a:t>Today, the two most prevalent types of broadband residential access are </a:t>
            </a:r>
            <a:r>
              <a:rPr b="1" lang="en-US" sz="2000"/>
              <a:t>digital subscriber line (DSL) and cable</a:t>
            </a:r>
            <a:r>
              <a:rPr lang="en-US" sz="2000"/>
              <a:t>. </a:t>
            </a:r>
            <a:endParaRPr/>
          </a:p>
          <a:p>
            <a:pPr indent="-228600" lvl="0" marL="228600" rtl="0" algn="l">
              <a:lnSpc>
                <a:spcPct val="90000"/>
              </a:lnSpc>
              <a:spcBef>
                <a:spcPts val="1000"/>
              </a:spcBef>
              <a:spcAft>
                <a:spcPts val="0"/>
              </a:spcAft>
              <a:buClr>
                <a:schemeClr val="dk1"/>
              </a:buClr>
              <a:buSzPct val="100000"/>
              <a:buChar char="•"/>
            </a:pPr>
            <a:r>
              <a:rPr lang="en-US" sz="2000"/>
              <a:t>A residence typically obtains DSL Internet access from the same local telephone company (telco) that provides its wired local phone access. </a:t>
            </a:r>
            <a:endParaRPr/>
          </a:p>
          <a:p>
            <a:pPr indent="-228600" lvl="0" marL="228600" rtl="0" algn="l">
              <a:lnSpc>
                <a:spcPct val="90000"/>
              </a:lnSpc>
              <a:spcBef>
                <a:spcPts val="1000"/>
              </a:spcBef>
              <a:spcAft>
                <a:spcPts val="0"/>
              </a:spcAft>
              <a:buClr>
                <a:schemeClr val="dk1"/>
              </a:buClr>
              <a:buSzPct val="100000"/>
              <a:buChar char="•"/>
            </a:pPr>
            <a:r>
              <a:rPr lang="en-US" sz="2000"/>
              <a:t>Thus, when DSL is used, a customer’s telco is also its ISP. </a:t>
            </a:r>
            <a:endParaRPr/>
          </a:p>
          <a:p>
            <a:pPr indent="-228600" lvl="0" marL="228600" rtl="0" algn="l">
              <a:lnSpc>
                <a:spcPct val="90000"/>
              </a:lnSpc>
              <a:spcBef>
                <a:spcPts val="1000"/>
              </a:spcBef>
              <a:spcAft>
                <a:spcPts val="0"/>
              </a:spcAft>
              <a:buClr>
                <a:schemeClr val="dk1"/>
              </a:buClr>
              <a:buSzPct val="100000"/>
              <a:buChar char="•"/>
            </a:pPr>
            <a:r>
              <a:rPr lang="en-US" sz="2000"/>
              <a:t>each customer’s DSL modem uses the existing telephone line (twisted pair copper wire) to exchange data with a </a:t>
            </a:r>
            <a:r>
              <a:rPr b="1" lang="en-US" sz="2000"/>
              <a:t>digital subscriber line access multiplexer </a:t>
            </a:r>
            <a:r>
              <a:rPr lang="en-US" sz="2000"/>
              <a:t>(DSLAM) located in the telco’s local </a:t>
            </a:r>
            <a:r>
              <a:rPr b="1" lang="en-US" sz="2000"/>
              <a:t>central office </a:t>
            </a:r>
            <a:r>
              <a:rPr lang="en-US" sz="2000"/>
              <a:t>(CO). </a:t>
            </a:r>
            <a:endParaRPr/>
          </a:p>
          <a:p>
            <a:pPr indent="-228600" lvl="0" marL="228600" rtl="0" algn="l">
              <a:lnSpc>
                <a:spcPct val="90000"/>
              </a:lnSpc>
              <a:spcBef>
                <a:spcPts val="1000"/>
              </a:spcBef>
              <a:spcAft>
                <a:spcPts val="0"/>
              </a:spcAft>
              <a:buClr>
                <a:schemeClr val="dk1"/>
              </a:buClr>
              <a:buSzPct val="100000"/>
              <a:buChar char="•"/>
            </a:pPr>
            <a:r>
              <a:rPr lang="en-US" sz="2000"/>
              <a:t>The home’s DSL modem takes digital data and translates it to high frequency tones for transmission over telephone wires to the CO</a:t>
            </a:r>
            <a:endParaRPr/>
          </a:p>
        </p:txBody>
      </p:sp>
      <p:sp>
        <p:nvSpPr>
          <p:cNvPr id="2362" name="Google Shape;2362;p28"/>
          <p:cNvSpPr txBox="1"/>
          <p:nvPr>
            <p:ph idx="2" type="body"/>
          </p:nvPr>
        </p:nvSpPr>
        <p:spPr>
          <a:xfrm>
            <a:off x="7970292" y="1825625"/>
            <a:ext cx="3383508" cy="4351338"/>
          </a:xfrm>
          <a:prstGeom prst="rect">
            <a:avLst/>
          </a:prstGeom>
          <a:noFill/>
          <a:ln>
            <a:noFill/>
          </a:ln>
        </p:spPr>
        <p:txBody>
          <a:bodyPr anchorCtr="0" anchor="t" bIns="45700" lIns="91425" spcFirstLastPara="1" rIns="91425" wrap="square" tIns="45700">
            <a:normAutofit fontScale="92500" lnSpcReduction="10000"/>
          </a:bodyPr>
          <a:lstStyle/>
          <a:p>
            <a:pPr indent="-64135" lvl="0" marL="228600" rtl="0" algn="l">
              <a:lnSpc>
                <a:spcPct val="90000"/>
              </a:lnSpc>
              <a:spcBef>
                <a:spcPts val="0"/>
              </a:spcBef>
              <a:spcAft>
                <a:spcPts val="0"/>
              </a:spcAft>
              <a:buClr>
                <a:schemeClr val="dk1"/>
              </a:buClr>
              <a:buSzPct val="100000"/>
              <a:buNone/>
            </a:pPr>
            <a:r>
              <a:t/>
            </a:r>
            <a:endParaRPr/>
          </a:p>
        </p:txBody>
      </p:sp>
      <p:grpSp>
        <p:nvGrpSpPr>
          <p:cNvPr id="2363" name="Google Shape;2363;p28"/>
          <p:cNvGrpSpPr/>
          <p:nvPr/>
        </p:nvGrpSpPr>
        <p:grpSpPr>
          <a:xfrm>
            <a:off x="8513385" y="2450840"/>
            <a:ext cx="2555875" cy="1830387"/>
            <a:chOff x="3060" y="1128"/>
            <a:chExt cx="1016" cy="691"/>
          </a:xfrm>
        </p:grpSpPr>
        <p:graphicFrame>
          <p:nvGraphicFramePr>
            <p:cNvPr id="2364" name="Google Shape;2364;p28"/>
            <p:cNvGraphicFramePr/>
            <p:nvPr/>
          </p:nvGraphicFramePr>
          <p:xfrm>
            <a:off x="3060" y="1128"/>
            <a:ext cx="290" cy="241"/>
          </p:xfrm>
          <a:graphic>
            <a:graphicData uri="http://schemas.openxmlformats.org/presentationml/2006/ole">
              <mc:AlternateContent>
                <mc:Choice Requires="v">
                  <p:oleObj r:id="rId4" imgH="241" imgW="290" progId="MS_ClipArt_Gallery.2" spid="_x0000_s1">
                    <p:embed/>
                  </p:oleObj>
                </mc:Choice>
                <mc:Fallback>
                  <p:oleObj r:id="rId5" imgH="241" imgW="290" progId="MS_ClipArt_Gallery.2">
                    <p:embed/>
                    <p:pic>
                      <p:nvPicPr>
                        <p:cNvPr id="2364" name="Google Shape;2364;p28"/>
                        <p:cNvPicPr preferRelativeResize="0"/>
                        <p:nvPr/>
                      </p:nvPicPr>
                      <p:blipFill rotWithShape="1">
                        <a:blip r:embed="rId6">
                          <a:alphaModFix/>
                        </a:blip>
                        <a:srcRect b="0" l="0" r="0" t="0"/>
                        <a:stretch/>
                      </p:blipFill>
                      <p:spPr>
                        <a:xfrm>
                          <a:off x="3060" y="1128"/>
                          <a:ext cx="290" cy="241"/>
                        </a:xfrm>
                        <a:prstGeom prst="rect">
                          <a:avLst/>
                        </a:prstGeom>
                        <a:noFill/>
                        <a:ln>
                          <a:noFill/>
                        </a:ln>
                      </p:spPr>
                    </p:pic>
                  </p:oleObj>
                </mc:Fallback>
              </mc:AlternateContent>
            </a:graphicData>
          </a:graphic>
        </p:graphicFrame>
        <p:graphicFrame>
          <p:nvGraphicFramePr>
            <p:cNvPr id="2365" name="Google Shape;2365;p28"/>
            <p:cNvGraphicFramePr/>
            <p:nvPr/>
          </p:nvGraphicFramePr>
          <p:xfrm>
            <a:off x="3376" y="1217"/>
            <a:ext cx="195" cy="140"/>
          </p:xfrm>
          <a:graphic>
            <a:graphicData uri="http://schemas.openxmlformats.org/presentationml/2006/ole">
              <mc:AlternateContent>
                <mc:Choice Requires="v">
                  <p:oleObj r:id="rId7" imgH="140" imgW="195" progId="MS_ClipArt_Gallery.2" spid="_x0000_s2">
                    <p:embed/>
                  </p:oleObj>
                </mc:Choice>
                <mc:Fallback>
                  <p:oleObj r:id="rId8" imgH="140" imgW="195" progId="MS_ClipArt_Gallery.2">
                    <p:embed/>
                    <p:pic>
                      <p:nvPicPr>
                        <p:cNvPr id="2365" name="Google Shape;2365;p28"/>
                        <p:cNvPicPr preferRelativeResize="0"/>
                        <p:nvPr/>
                      </p:nvPicPr>
                      <p:blipFill rotWithShape="1">
                        <a:blip r:embed="rId9">
                          <a:alphaModFix/>
                        </a:blip>
                        <a:srcRect b="0" l="0" r="0" t="0"/>
                        <a:stretch/>
                      </p:blipFill>
                      <p:spPr>
                        <a:xfrm>
                          <a:off x="3376" y="1217"/>
                          <a:ext cx="195" cy="140"/>
                        </a:xfrm>
                        <a:prstGeom prst="rect">
                          <a:avLst/>
                        </a:prstGeom>
                        <a:noFill/>
                        <a:ln>
                          <a:noFill/>
                        </a:ln>
                      </p:spPr>
                    </p:pic>
                  </p:oleObj>
                </mc:Fallback>
              </mc:AlternateContent>
            </a:graphicData>
          </a:graphic>
        </p:graphicFrame>
        <p:cxnSp>
          <p:nvCxnSpPr>
            <p:cNvPr id="2366" name="Google Shape;2366;p28"/>
            <p:cNvCxnSpPr/>
            <p:nvPr/>
          </p:nvCxnSpPr>
          <p:spPr>
            <a:xfrm flipH="1" rot="10800000">
              <a:off x="3343" y="1311"/>
              <a:ext cx="80" cy="2"/>
            </a:xfrm>
            <a:prstGeom prst="straightConnector1">
              <a:avLst/>
            </a:prstGeom>
            <a:noFill/>
            <a:ln cap="flat" cmpd="sng" w="38100">
              <a:solidFill>
                <a:srgbClr val="FF0000"/>
              </a:solidFill>
              <a:prstDash val="solid"/>
              <a:round/>
              <a:headEnd len="med" w="med" type="none"/>
              <a:tailEnd len="med" w="med" type="none"/>
            </a:ln>
          </p:spPr>
        </p:cxnSp>
        <p:graphicFrame>
          <p:nvGraphicFramePr>
            <p:cNvPr id="2367" name="Google Shape;2367;p28"/>
            <p:cNvGraphicFramePr/>
            <p:nvPr/>
          </p:nvGraphicFramePr>
          <p:xfrm>
            <a:off x="3060" y="1578"/>
            <a:ext cx="290" cy="241"/>
          </p:xfrm>
          <a:graphic>
            <a:graphicData uri="http://schemas.openxmlformats.org/presentationml/2006/ole">
              <mc:AlternateContent>
                <mc:Choice Requires="v">
                  <p:oleObj r:id="rId10" imgH="241" imgW="290" progId="MS_ClipArt_Gallery.2" spid="_x0000_s3">
                    <p:embed/>
                  </p:oleObj>
                </mc:Choice>
                <mc:Fallback>
                  <p:oleObj r:id="rId11" imgH="241" imgW="290" progId="MS_ClipArt_Gallery.2">
                    <p:embed/>
                    <p:pic>
                      <p:nvPicPr>
                        <p:cNvPr id="2367" name="Google Shape;2367;p28"/>
                        <p:cNvPicPr preferRelativeResize="0"/>
                        <p:nvPr/>
                      </p:nvPicPr>
                      <p:blipFill rotWithShape="1">
                        <a:blip r:embed="rId6">
                          <a:alphaModFix/>
                        </a:blip>
                        <a:srcRect b="0" l="0" r="0" t="0"/>
                        <a:stretch/>
                      </p:blipFill>
                      <p:spPr>
                        <a:xfrm>
                          <a:off x="3060" y="1578"/>
                          <a:ext cx="290" cy="241"/>
                        </a:xfrm>
                        <a:prstGeom prst="rect">
                          <a:avLst/>
                        </a:prstGeom>
                        <a:noFill/>
                        <a:ln>
                          <a:noFill/>
                        </a:ln>
                      </p:spPr>
                    </p:pic>
                  </p:oleObj>
                </mc:Fallback>
              </mc:AlternateContent>
            </a:graphicData>
          </a:graphic>
        </p:graphicFrame>
        <p:graphicFrame>
          <p:nvGraphicFramePr>
            <p:cNvPr id="2368" name="Google Shape;2368;p28"/>
            <p:cNvGraphicFramePr/>
            <p:nvPr/>
          </p:nvGraphicFramePr>
          <p:xfrm>
            <a:off x="3376" y="1667"/>
            <a:ext cx="195" cy="140"/>
          </p:xfrm>
          <a:graphic>
            <a:graphicData uri="http://schemas.openxmlformats.org/presentationml/2006/ole">
              <mc:AlternateContent>
                <mc:Choice Requires="v">
                  <p:oleObj r:id="rId12" imgH="140" imgW="195" progId="MS_ClipArt_Gallery.2" spid="_x0000_s4">
                    <p:embed/>
                  </p:oleObj>
                </mc:Choice>
                <mc:Fallback>
                  <p:oleObj r:id="rId13" imgH="140" imgW="195" progId="MS_ClipArt_Gallery.2">
                    <p:embed/>
                    <p:pic>
                      <p:nvPicPr>
                        <p:cNvPr id="2368" name="Google Shape;2368;p28"/>
                        <p:cNvPicPr preferRelativeResize="0"/>
                        <p:nvPr/>
                      </p:nvPicPr>
                      <p:blipFill rotWithShape="1">
                        <a:blip r:embed="rId9">
                          <a:alphaModFix/>
                        </a:blip>
                        <a:srcRect b="0" l="0" r="0" t="0"/>
                        <a:stretch/>
                      </p:blipFill>
                      <p:spPr>
                        <a:xfrm>
                          <a:off x="3376" y="1667"/>
                          <a:ext cx="195" cy="140"/>
                        </a:xfrm>
                        <a:prstGeom prst="rect">
                          <a:avLst/>
                        </a:prstGeom>
                        <a:noFill/>
                        <a:ln>
                          <a:noFill/>
                        </a:ln>
                      </p:spPr>
                    </p:pic>
                  </p:oleObj>
                </mc:Fallback>
              </mc:AlternateContent>
            </a:graphicData>
          </a:graphic>
        </p:graphicFrame>
        <p:cxnSp>
          <p:nvCxnSpPr>
            <p:cNvPr id="2369" name="Google Shape;2369;p28"/>
            <p:cNvCxnSpPr/>
            <p:nvPr/>
          </p:nvCxnSpPr>
          <p:spPr>
            <a:xfrm flipH="1" rot="10800000">
              <a:off x="3343" y="1761"/>
              <a:ext cx="80" cy="2"/>
            </a:xfrm>
            <a:prstGeom prst="straightConnector1">
              <a:avLst/>
            </a:prstGeom>
            <a:noFill/>
            <a:ln cap="flat" cmpd="sng" w="38100">
              <a:solidFill>
                <a:srgbClr val="FF0000"/>
              </a:solidFill>
              <a:prstDash val="solid"/>
              <a:round/>
              <a:headEnd len="med" w="med" type="none"/>
              <a:tailEnd len="med" w="med" type="none"/>
            </a:ln>
          </p:spPr>
        </p:cxnSp>
        <p:grpSp>
          <p:nvGrpSpPr>
            <p:cNvPr id="2370" name="Google Shape;2370;p28"/>
            <p:cNvGrpSpPr/>
            <p:nvPr/>
          </p:nvGrpSpPr>
          <p:grpSpPr>
            <a:xfrm>
              <a:off x="3322" y="1417"/>
              <a:ext cx="49" cy="162"/>
              <a:chOff x="3842" y="406"/>
              <a:chExt cx="51" cy="167"/>
            </a:xfrm>
          </p:grpSpPr>
          <p:sp>
            <p:nvSpPr>
              <p:cNvPr id="2371" name="Google Shape;2371;p28"/>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72" name="Google Shape;2372;p28"/>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73" name="Google Shape;2373;p28"/>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cxnSp>
          <p:nvCxnSpPr>
            <p:cNvPr id="2374" name="Google Shape;2374;p28"/>
            <p:cNvCxnSpPr/>
            <p:nvPr/>
          </p:nvCxnSpPr>
          <p:spPr>
            <a:xfrm>
              <a:off x="3536" y="1320"/>
              <a:ext cx="201" cy="200"/>
            </a:xfrm>
            <a:prstGeom prst="straightConnector1">
              <a:avLst/>
            </a:prstGeom>
            <a:noFill/>
            <a:ln cap="flat" cmpd="sng" w="38100">
              <a:solidFill>
                <a:srgbClr val="FF0000"/>
              </a:solidFill>
              <a:prstDash val="solid"/>
              <a:round/>
              <a:headEnd len="med" w="med" type="none"/>
              <a:tailEnd len="med" w="med" type="none"/>
            </a:ln>
          </p:spPr>
        </p:cxnSp>
        <p:cxnSp>
          <p:nvCxnSpPr>
            <p:cNvPr id="2375" name="Google Shape;2375;p28"/>
            <p:cNvCxnSpPr/>
            <p:nvPr/>
          </p:nvCxnSpPr>
          <p:spPr>
            <a:xfrm flipH="1" rot="10800000">
              <a:off x="3544" y="1536"/>
              <a:ext cx="193" cy="249"/>
            </a:xfrm>
            <a:prstGeom prst="straightConnector1">
              <a:avLst/>
            </a:prstGeom>
            <a:noFill/>
            <a:ln cap="flat" cmpd="sng" w="38100">
              <a:solidFill>
                <a:srgbClr val="FF0000"/>
              </a:solidFill>
              <a:prstDash val="solid"/>
              <a:round/>
              <a:headEnd len="med" w="med" type="none"/>
              <a:tailEnd len="med" w="med" type="none"/>
            </a:ln>
          </p:spPr>
        </p:cxnSp>
        <p:grpSp>
          <p:nvGrpSpPr>
            <p:cNvPr id="2376" name="Google Shape;2376;p28"/>
            <p:cNvGrpSpPr/>
            <p:nvPr/>
          </p:nvGrpSpPr>
          <p:grpSpPr>
            <a:xfrm>
              <a:off x="3727" y="1432"/>
              <a:ext cx="349" cy="176"/>
              <a:chOff x="3600" y="219"/>
              <a:chExt cx="360" cy="175"/>
            </a:xfrm>
          </p:grpSpPr>
          <p:sp>
            <p:nvSpPr>
              <p:cNvPr id="2377" name="Google Shape;2377;p28"/>
              <p:cNvSpPr/>
              <p:nvPr/>
            </p:nvSpPr>
            <p:spPr>
              <a:xfrm>
                <a:off x="3603" y="297"/>
                <a:ext cx="357" cy="97"/>
              </a:xfrm>
              <a:prstGeom prst="ellipse">
                <a:avLst/>
              </a:prstGeom>
              <a:solidFill>
                <a:srgbClr val="B2B2B2"/>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378" name="Google Shape;2378;p28"/>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379" name="Google Shape;2379;p28"/>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380" name="Google Shape;2380;p28"/>
              <p:cNvSpPr/>
              <p:nvPr/>
            </p:nvSpPr>
            <p:spPr>
              <a:xfrm>
                <a:off x="3603" y="289"/>
                <a:ext cx="354" cy="59"/>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81" name="Google Shape;2381;p28"/>
              <p:cNvSpPr/>
              <p:nvPr/>
            </p:nvSpPr>
            <p:spPr>
              <a:xfrm>
                <a:off x="3600" y="219"/>
                <a:ext cx="357" cy="113"/>
              </a:xfrm>
              <a:prstGeom prst="ellipse">
                <a:avLst/>
              </a:prstGeom>
              <a:solidFill>
                <a:srgbClr val="B2B2B2"/>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2382" name="Google Shape;2382;p28"/>
              <p:cNvGrpSpPr/>
              <p:nvPr/>
            </p:nvGrpSpPr>
            <p:grpSpPr>
              <a:xfrm>
                <a:off x="3686" y="244"/>
                <a:ext cx="177" cy="66"/>
                <a:chOff x="2848" y="848"/>
                <a:chExt cx="140" cy="98"/>
              </a:xfrm>
            </p:grpSpPr>
            <p:cxnSp>
              <p:nvCxnSpPr>
                <p:cNvPr id="2383" name="Google Shape;2383;p2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384" name="Google Shape;2384;p2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385" name="Google Shape;2385;p2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2386" name="Google Shape;2386;p28"/>
              <p:cNvGrpSpPr/>
              <p:nvPr/>
            </p:nvGrpSpPr>
            <p:grpSpPr>
              <a:xfrm flipH="1" rot="10800000">
                <a:off x="3686" y="243"/>
                <a:ext cx="177" cy="66"/>
                <a:chOff x="2848" y="848"/>
                <a:chExt cx="140" cy="98"/>
              </a:xfrm>
            </p:grpSpPr>
            <p:cxnSp>
              <p:nvCxnSpPr>
                <p:cNvPr id="2387" name="Google Shape;2387;p2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388" name="Google Shape;2388;p2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389" name="Google Shape;2389;p2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4" name="Shape 2394"/>
        <p:cNvGrpSpPr/>
        <p:nvPr/>
      </p:nvGrpSpPr>
      <p:grpSpPr>
        <a:xfrm>
          <a:off x="0" y="0"/>
          <a:ext cx="0" cy="0"/>
          <a:chOff x="0" y="0"/>
          <a:chExt cx="0" cy="0"/>
        </a:xfrm>
      </p:grpSpPr>
      <p:sp>
        <p:nvSpPr>
          <p:cNvPr id="2395" name="Google Shape;239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Introduction</a:t>
            </a:r>
            <a:endParaRPr>
              <a:latin typeface="Times New Roman"/>
              <a:ea typeface="Times New Roman"/>
              <a:cs typeface="Times New Roman"/>
              <a:sym typeface="Times New Roman"/>
            </a:endParaRPr>
          </a:p>
        </p:txBody>
      </p:sp>
      <p:sp>
        <p:nvSpPr>
          <p:cNvPr id="2396" name="Google Shape;239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1400">
                <a:solidFill>
                  <a:schemeClr val="dk1"/>
                </a:solidFill>
                <a:latin typeface="Times New Roman"/>
                <a:ea typeface="Times New Roman"/>
                <a:cs typeface="Times New Roman"/>
                <a:sym typeface="Times New Roman"/>
              </a:rPr>
              <a:t>1-</a:t>
            </a: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397" name="Google Shape;2397;p29"/>
          <p:cNvSpPr txBox="1"/>
          <p:nvPr>
            <p:ph type="title"/>
          </p:nvPr>
        </p:nvSpPr>
        <p:spPr>
          <a:xfrm>
            <a:off x="1828800" y="228600"/>
            <a:ext cx="83820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Residential access: point to point access</a:t>
            </a:r>
            <a:endParaRPr/>
          </a:p>
        </p:txBody>
      </p:sp>
      <p:sp>
        <p:nvSpPr>
          <p:cNvPr id="2398" name="Google Shape;2398;p29"/>
          <p:cNvSpPr/>
          <p:nvPr/>
        </p:nvSpPr>
        <p:spPr>
          <a:xfrm>
            <a:off x="645502" y="3440537"/>
            <a:ext cx="5759895" cy="3280937"/>
          </a:xfrm>
          <a:prstGeom prst="rect">
            <a:avLst/>
          </a:prstGeom>
          <a:noFill/>
          <a:ln>
            <a:noFill/>
          </a:ln>
        </p:spPr>
        <p:txBody>
          <a:bodyPr anchorCtr="0" anchor="t" bIns="45700" lIns="91425" spcFirstLastPara="1" rIns="91425" wrap="square" tIns="45700">
            <a:noAutofit/>
          </a:bodyPr>
          <a:lstStyle/>
          <a:p>
            <a:pPr indent="-285750" lvl="1" marL="742950" marR="0" rtl="0" algn="l">
              <a:spcBef>
                <a:spcPts val="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up to 1 Mbps upstream (today typically &lt; 256 kbps)</a:t>
            </a:r>
            <a:endParaRPr/>
          </a:p>
          <a:p>
            <a:pPr indent="-285750" lvl="1" marL="742950" marR="0" rtl="0" algn="l">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up to 8 Mbps downstream (today typically &lt; 1 Mbps)</a:t>
            </a:r>
            <a:endParaRPr/>
          </a:p>
          <a:p>
            <a:pPr indent="-285750" lvl="1" marL="742950" marR="0" rtl="0" algn="l">
              <a:spcBef>
                <a:spcPts val="480"/>
              </a:spcBef>
              <a:spcAft>
                <a:spcPts val="0"/>
              </a:spcAft>
              <a:buClr>
                <a:schemeClr val="accent2"/>
              </a:buClr>
              <a:buSzPts val="1800"/>
              <a:buFont typeface="Noto Sans Symbols"/>
              <a:buChar char="❖"/>
            </a:pPr>
            <a:r>
              <a:rPr b="0" i="0" lang="en-US" sz="2400" u="none" cap="none" strike="noStrike">
                <a:solidFill>
                  <a:schemeClr val="dk1"/>
                </a:solidFill>
                <a:latin typeface="Comic Sans MS"/>
                <a:ea typeface="Comic Sans MS"/>
                <a:cs typeface="Comic Sans MS"/>
                <a:sym typeface="Comic Sans MS"/>
              </a:rPr>
              <a:t>FDM: </a:t>
            </a:r>
            <a:endParaRPr/>
          </a:p>
          <a:p>
            <a:pPr indent="-228600" lvl="2" marL="1143000" marR="0" rtl="0" algn="l">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50 kHz - 1 MHz for downstream</a:t>
            </a:r>
            <a:endParaRPr/>
          </a:p>
          <a:p>
            <a:pPr indent="-228600" lvl="2" marL="1143000" marR="0" rtl="0" algn="l">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4 kHz - 50 kHz for upstream</a:t>
            </a:r>
            <a:endParaRPr/>
          </a:p>
          <a:p>
            <a:pPr indent="-228600" lvl="2" marL="1143000" marR="0" rtl="0" algn="l">
              <a:spcBef>
                <a:spcPts val="400"/>
              </a:spcBef>
              <a:spcAft>
                <a:spcPts val="0"/>
              </a:spcAft>
              <a:buClr>
                <a:schemeClr val="dk1"/>
              </a:buClr>
              <a:buSzPts val="2000"/>
              <a:buFont typeface="Comic Sans MS"/>
              <a:buChar char="•"/>
            </a:pPr>
            <a:r>
              <a:rPr b="0" i="0" lang="en-US" sz="2000" u="none" cap="none" strike="noStrike">
                <a:solidFill>
                  <a:schemeClr val="dk1"/>
                </a:solidFill>
                <a:latin typeface="Comic Sans MS"/>
                <a:ea typeface="Comic Sans MS"/>
                <a:cs typeface="Comic Sans MS"/>
                <a:sym typeface="Comic Sans MS"/>
              </a:rPr>
              <a:t>0 kHz - 4 kHz for ordinary telephone</a:t>
            </a:r>
            <a:endParaRPr b="0" i="0" sz="2000" u="none" cap="none" strike="noStrike">
              <a:solidFill>
                <a:schemeClr val="accent2"/>
              </a:solidFill>
              <a:latin typeface="Comic Sans MS"/>
              <a:ea typeface="Comic Sans MS"/>
              <a:cs typeface="Comic Sans MS"/>
              <a:sym typeface="Comic Sans MS"/>
            </a:endParaRPr>
          </a:p>
        </p:txBody>
      </p:sp>
      <p:sp>
        <p:nvSpPr>
          <p:cNvPr id="2399" name="Google Shape;2399;p29"/>
          <p:cNvSpPr txBox="1"/>
          <p:nvPr>
            <p:ph idx="1" type="body"/>
          </p:nvPr>
        </p:nvSpPr>
        <p:spPr>
          <a:xfrm>
            <a:off x="934650" y="1137722"/>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residential telephone line carries both data and traditional telephone signals simultaneously, which are encoded at different frequencies:</a:t>
            </a:r>
            <a:endParaRPr/>
          </a:p>
        </p:txBody>
      </p:sp>
      <p:pic>
        <p:nvPicPr>
          <p:cNvPr descr="Image result for DSL internet access" id="2400" name="Google Shape;2400;p29"/>
          <p:cNvPicPr preferRelativeResize="0"/>
          <p:nvPr/>
        </p:nvPicPr>
        <p:blipFill rotWithShape="1">
          <a:blip r:embed="rId3">
            <a:alphaModFix/>
          </a:blip>
          <a:srcRect b="0" l="0" r="0" t="0"/>
          <a:stretch/>
        </p:blipFill>
        <p:spPr>
          <a:xfrm>
            <a:off x="6316616" y="2280722"/>
            <a:ext cx="5875383" cy="27143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Introduction</a:t>
            </a:r>
            <a:endParaRPr>
              <a:latin typeface="Times New Roman"/>
              <a:ea typeface="Times New Roman"/>
              <a:cs typeface="Times New Roman"/>
              <a:sym typeface="Times New Roman"/>
            </a:endParaRPr>
          </a:p>
        </p:txBody>
      </p:sp>
      <p:sp>
        <p:nvSpPr>
          <p:cNvPr id="102" name="Google Shape;10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a:t>
            </a:r>
            <a:fld id="{00000000-1234-1234-1234-123412341234}" type="slidenum">
              <a:rPr lang="en-US"/>
              <a:t>‹#›</a:t>
            </a:fld>
            <a:endParaRPr/>
          </a:p>
        </p:txBody>
      </p:sp>
      <p:sp>
        <p:nvSpPr>
          <p:cNvPr id="103" name="Google Shape;103;p3"/>
          <p:cNvSpPr txBox="1"/>
          <p:nvPr>
            <p:ph type="title"/>
          </p:nvPr>
        </p:nvSpPr>
        <p:spPr>
          <a:xfrm>
            <a:off x="1828800" y="228600"/>
            <a:ext cx="83820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What’s the Internet: “nuts and bolts” view</a:t>
            </a:r>
            <a:endParaRPr/>
          </a:p>
        </p:txBody>
      </p:sp>
      <p:sp>
        <p:nvSpPr>
          <p:cNvPr id="104" name="Google Shape;104;p3"/>
          <p:cNvSpPr txBox="1"/>
          <p:nvPr>
            <p:ph idx="1" type="body"/>
          </p:nvPr>
        </p:nvSpPr>
        <p:spPr>
          <a:xfrm>
            <a:off x="2049463" y="1262064"/>
            <a:ext cx="4191000" cy="5045075"/>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millions of connected computing devices: </a:t>
            </a:r>
            <a:r>
              <a:rPr i="1" lang="en-US" sz="2400">
                <a:solidFill>
                  <a:srgbClr val="FF0000"/>
                </a:solidFill>
              </a:rPr>
              <a:t>hosts = end systems</a:t>
            </a:r>
            <a:r>
              <a:rPr lang="en-US" sz="2400">
                <a:solidFill>
                  <a:srgbClr val="FF0000"/>
                </a:solidFill>
              </a:rPr>
              <a:t> </a:t>
            </a:r>
            <a:endParaRPr/>
          </a:p>
          <a:p>
            <a:pPr indent="-228600" lvl="0" marL="228600" rtl="0" algn="l">
              <a:lnSpc>
                <a:spcPct val="90000"/>
              </a:lnSpc>
              <a:spcBef>
                <a:spcPts val="1000"/>
              </a:spcBef>
              <a:spcAft>
                <a:spcPts val="0"/>
              </a:spcAft>
              <a:buClr>
                <a:schemeClr val="dk1"/>
              </a:buClr>
              <a:buSzPts val="2400"/>
              <a:buChar char="•"/>
            </a:pPr>
            <a:r>
              <a:rPr lang="en-US" sz="2400"/>
              <a:t> running </a:t>
            </a:r>
            <a:r>
              <a:rPr i="1" lang="en-US" sz="2400">
                <a:solidFill>
                  <a:srgbClr val="FF0000"/>
                </a:solidFill>
              </a:rPr>
              <a:t>network apps</a:t>
            </a:r>
            <a:endParaRPr sz="2400"/>
          </a:p>
          <a:p>
            <a:pPr indent="-228600" lvl="0" marL="228600" rtl="0" algn="l">
              <a:lnSpc>
                <a:spcPct val="90000"/>
              </a:lnSpc>
              <a:spcBef>
                <a:spcPts val="1000"/>
              </a:spcBef>
              <a:spcAft>
                <a:spcPts val="0"/>
              </a:spcAft>
              <a:buClr>
                <a:srgbClr val="FF0000"/>
              </a:buClr>
              <a:buSzPts val="2400"/>
              <a:buChar char="•"/>
            </a:pPr>
            <a:r>
              <a:rPr i="1" lang="en-US" sz="2400">
                <a:solidFill>
                  <a:srgbClr val="FF0000"/>
                </a:solidFill>
              </a:rPr>
              <a:t>communication links</a:t>
            </a:r>
            <a:endParaRPr sz="2400"/>
          </a:p>
          <a:p>
            <a:pPr indent="-228600" lvl="1" marL="685800" rtl="0" algn="l">
              <a:lnSpc>
                <a:spcPct val="90000"/>
              </a:lnSpc>
              <a:spcBef>
                <a:spcPts val="500"/>
              </a:spcBef>
              <a:spcAft>
                <a:spcPts val="0"/>
              </a:spcAft>
              <a:buClr>
                <a:schemeClr val="dk1"/>
              </a:buClr>
              <a:buSzPts val="2000"/>
              <a:buChar char="•"/>
            </a:pPr>
            <a:r>
              <a:rPr lang="en-US" sz="2000"/>
              <a:t>fiber, copper, radio, satellite</a:t>
            </a:r>
            <a:endParaRPr/>
          </a:p>
          <a:p>
            <a:pPr indent="-228600" lvl="1" marL="685800" rtl="0" algn="l">
              <a:lnSpc>
                <a:spcPct val="90000"/>
              </a:lnSpc>
              <a:spcBef>
                <a:spcPts val="500"/>
              </a:spcBef>
              <a:spcAft>
                <a:spcPts val="0"/>
              </a:spcAft>
              <a:buClr>
                <a:schemeClr val="dk1"/>
              </a:buClr>
              <a:buSzPts val="2000"/>
              <a:buChar char="•"/>
            </a:pPr>
            <a:r>
              <a:rPr lang="en-US" sz="2000"/>
              <a:t>transmission rate = </a:t>
            </a:r>
            <a:r>
              <a:rPr b="1" i="1" lang="en-US" sz="2000">
                <a:solidFill>
                  <a:srgbClr val="FF0000"/>
                </a:solidFill>
              </a:rPr>
              <a:t>bandwidth</a:t>
            </a:r>
            <a:endParaRPr sz="2000"/>
          </a:p>
          <a:p>
            <a:pPr indent="-228600" lvl="0" marL="228600" rtl="0" algn="l">
              <a:lnSpc>
                <a:spcPct val="90000"/>
              </a:lnSpc>
              <a:spcBef>
                <a:spcPts val="1000"/>
              </a:spcBef>
              <a:spcAft>
                <a:spcPts val="0"/>
              </a:spcAft>
              <a:buClr>
                <a:srgbClr val="FF0000"/>
              </a:buClr>
              <a:buSzPts val="2400"/>
              <a:buChar char="•"/>
            </a:pPr>
            <a:r>
              <a:rPr i="1" lang="en-US" sz="2400">
                <a:solidFill>
                  <a:srgbClr val="FF0000"/>
                </a:solidFill>
              </a:rPr>
              <a:t>routers:</a:t>
            </a:r>
            <a:r>
              <a:rPr lang="en-US" sz="2400"/>
              <a:t> forward packets (chunks of data)</a:t>
            </a:r>
            <a:endParaRPr/>
          </a:p>
          <a:p>
            <a:pPr indent="-76200" lvl="0" marL="228600" rtl="0" algn="l">
              <a:lnSpc>
                <a:spcPct val="90000"/>
              </a:lnSpc>
              <a:spcBef>
                <a:spcPts val="1000"/>
              </a:spcBef>
              <a:spcAft>
                <a:spcPts val="0"/>
              </a:spcAft>
              <a:buClr>
                <a:schemeClr val="dk1"/>
              </a:buClr>
              <a:buSzPts val="2400"/>
              <a:buNone/>
            </a:pPr>
            <a:r>
              <a:t/>
            </a:r>
            <a:endParaRPr sz="2400"/>
          </a:p>
        </p:txBody>
      </p:sp>
      <p:grpSp>
        <p:nvGrpSpPr>
          <p:cNvPr id="105" name="Google Shape;105;p3"/>
          <p:cNvGrpSpPr/>
          <p:nvPr/>
        </p:nvGrpSpPr>
        <p:grpSpPr>
          <a:xfrm>
            <a:off x="6442075" y="1243013"/>
            <a:ext cx="3678238" cy="4957762"/>
            <a:chOff x="2918" y="219"/>
            <a:chExt cx="2641" cy="3714"/>
          </a:xfrm>
        </p:grpSpPr>
        <p:sp>
          <p:nvSpPr>
            <p:cNvPr id="106" name="Google Shape;106;p3"/>
            <p:cNvSpPr/>
            <p:nvPr/>
          </p:nvSpPr>
          <p:spPr>
            <a:xfrm>
              <a:off x="4267" y="1271"/>
              <a:ext cx="1292" cy="1255"/>
            </a:xfrm>
            <a:custGeom>
              <a:rect b="b" l="l" r="r" t="t"/>
              <a:pathLst>
                <a:path extrusionOk="0" h="1255" w="1292">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3"/>
            <p:cNvSpPr/>
            <p:nvPr/>
          </p:nvSpPr>
          <p:spPr>
            <a:xfrm>
              <a:off x="2918" y="1164"/>
              <a:ext cx="1340" cy="1191"/>
            </a:xfrm>
            <a:custGeom>
              <a:rect b="b" l="l" r="r" t="t"/>
              <a:pathLst>
                <a:path extrusionOk="0" h="1191" w="1340">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p:nvPr/>
          </p:nvSpPr>
          <p:spPr>
            <a:xfrm>
              <a:off x="3183" y="2252"/>
              <a:ext cx="2135" cy="1662"/>
            </a:xfrm>
            <a:custGeom>
              <a:rect b="b" l="l" r="r" t="t"/>
              <a:pathLst>
                <a:path extrusionOk="0" h="1662" w="2135">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9" name="Google Shape;109;p3"/>
            <p:cNvGrpSpPr/>
            <p:nvPr/>
          </p:nvGrpSpPr>
          <p:grpSpPr>
            <a:xfrm>
              <a:off x="3002" y="1266"/>
              <a:ext cx="527" cy="239"/>
              <a:chOff x="3552" y="246"/>
              <a:chExt cx="527" cy="248"/>
            </a:xfrm>
          </p:grpSpPr>
          <p:graphicFrame>
            <p:nvGraphicFramePr>
              <p:cNvPr id="110" name="Google Shape;110;p3"/>
              <p:cNvGraphicFramePr/>
              <p:nvPr/>
            </p:nvGraphicFramePr>
            <p:xfrm>
              <a:off x="3552" y="246"/>
              <a:ext cx="299" cy="248"/>
            </p:xfrm>
            <a:graphic>
              <a:graphicData uri="http://schemas.openxmlformats.org/presentationml/2006/ole">
                <mc:AlternateContent>
                  <mc:Choice Requires="v">
                    <p:oleObj r:id="rId4" imgH="248" imgW="299" progId="MS_ClipArt_Gallery.2" spid="_x0000_s1">
                      <p:embed/>
                    </p:oleObj>
                  </mc:Choice>
                  <mc:Fallback>
                    <p:oleObj r:id="rId5" imgH="248" imgW="299" progId="MS_ClipArt_Gallery.2">
                      <p:embed/>
                      <p:pic>
                        <p:nvPicPr>
                          <p:cNvPr id="110" name="Google Shape;110;p3"/>
                          <p:cNvPicPr preferRelativeResize="0"/>
                          <p:nvPr/>
                        </p:nvPicPr>
                        <p:blipFill rotWithShape="1">
                          <a:blip r:embed="rId6">
                            <a:alphaModFix/>
                          </a:blip>
                          <a:srcRect b="0" l="0" r="0" t="0"/>
                          <a:stretch/>
                        </p:blipFill>
                        <p:spPr>
                          <a:xfrm>
                            <a:off x="3552" y="246"/>
                            <a:ext cx="299" cy="248"/>
                          </a:xfrm>
                          <a:prstGeom prst="rect">
                            <a:avLst/>
                          </a:prstGeom>
                          <a:noFill/>
                          <a:ln>
                            <a:noFill/>
                          </a:ln>
                        </p:spPr>
                      </p:pic>
                    </p:oleObj>
                  </mc:Fallback>
                </mc:AlternateContent>
              </a:graphicData>
            </a:graphic>
          </p:graphicFrame>
          <p:graphicFrame>
            <p:nvGraphicFramePr>
              <p:cNvPr id="111" name="Google Shape;111;p3"/>
              <p:cNvGraphicFramePr/>
              <p:nvPr/>
            </p:nvGraphicFramePr>
            <p:xfrm>
              <a:off x="3878" y="338"/>
              <a:ext cx="201" cy="144"/>
            </p:xfrm>
            <a:graphic>
              <a:graphicData uri="http://schemas.openxmlformats.org/presentationml/2006/ole">
                <mc:AlternateContent>
                  <mc:Choice Requires="v">
                    <p:oleObj r:id="rId7" imgH="144" imgW="201" progId="MS_ClipArt_Gallery.2" spid="_x0000_s2">
                      <p:embed/>
                    </p:oleObj>
                  </mc:Choice>
                  <mc:Fallback>
                    <p:oleObj r:id="rId8" imgH="144" imgW="201" progId="MS_ClipArt_Gallery.2">
                      <p:embed/>
                      <p:pic>
                        <p:nvPicPr>
                          <p:cNvPr id="111" name="Google Shape;111;p3"/>
                          <p:cNvPicPr preferRelativeResize="0"/>
                          <p:nvPr/>
                        </p:nvPicPr>
                        <p:blipFill rotWithShape="1">
                          <a:blip r:embed="rId9">
                            <a:alphaModFix/>
                          </a:blip>
                          <a:srcRect b="0" l="0" r="0" t="0"/>
                          <a:stretch/>
                        </p:blipFill>
                        <p:spPr>
                          <a:xfrm>
                            <a:off x="3878" y="338"/>
                            <a:ext cx="201" cy="144"/>
                          </a:xfrm>
                          <a:prstGeom prst="rect">
                            <a:avLst/>
                          </a:prstGeom>
                          <a:noFill/>
                          <a:ln>
                            <a:noFill/>
                          </a:ln>
                        </p:spPr>
                      </p:pic>
                    </p:oleObj>
                  </mc:Fallback>
                </mc:AlternateContent>
              </a:graphicData>
            </a:graphic>
          </p:graphicFrame>
          <p:cxnSp>
            <p:nvCxnSpPr>
              <p:cNvPr id="112" name="Google Shape;112;p3"/>
              <p:cNvCxnSpPr/>
              <p:nvPr/>
            </p:nvCxnSpPr>
            <p:spPr>
              <a:xfrm flipH="1" rot="10800000">
                <a:off x="3844" y="434"/>
                <a:ext cx="82" cy="2"/>
              </a:xfrm>
              <a:prstGeom prst="straightConnector1">
                <a:avLst/>
              </a:prstGeom>
              <a:noFill/>
              <a:ln cap="flat" cmpd="sng" w="19050">
                <a:solidFill>
                  <a:schemeClr val="dk1"/>
                </a:solidFill>
                <a:prstDash val="solid"/>
                <a:round/>
                <a:headEnd len="med" w="med" type="none"/>
                <a:tailEnd len="med" w="med" type="none"/>
              </a:ln>
            </p:spPr>
          </p:cxnSp>
        </p:grpSp>
        <p:grpSp>
          <p:nvGrpSpPr>
            <p:cNvPr id="113" name="Google Shape;113;p3"/>
            <p:cNvGrpSpPr/>
            <p:nvPr/>
          </p:nvGrpSpPr>
          <p:grpSpPr>
            <a:xfrm>
              <a:off x="3002" y="1712"/>
              <a:ext cx="527" cy="239"/>
              <a:chOff x="3552" y="246"/>
              <a:chExt cx="527" cy="248"/>
            </a:xfrm>
          </p:grpSpPr>
          <p:graphicFrame>
            <p:nvGraphicFramePr>
              <p:cNvPr id="114" name="Google Shape;114;p3"/>
              <p:cNvGraphicFramePr/>
              <p:nvPr/>
            </p:nvGraphicFramePr>
            <p:xfrm>
              <a:off x="3552" y="246"/>
              <a:ext cx="299" cy="248"/>
            </p:xfrm>
            <a:graphic>
              <a:graphicData uri="http://schemas.openxmlformats.org/presentationml/2006/ole">
                <mc:AlternateContent>
                  <mc:Choice Requires="v">
                    <p:oleObj r:id="rId10" imgH="248" imgW="299" progId="MS_ClipArt_Gallery.2" spid="_x0000_s3">
                      <p:embed/>
                    </p:oleObj>
                  </mc:Choice>
                  <mc:Fallback>
                    <p:oleObj r:id="rId11" imgH="248" imgW="299" progId="MS_ClipArt_Gallery.2">
                      <p:embed/>
                      <p:pic>
                        <p:nvPicPr>
                          <p:cNvPr id="114" name="Google Shape;114;p3"/>
                          <p:cNvPicPr preferRelativeResize="0"/>
                          <p:nvPr/>
                        </p:nvPicPr>
                        <p:blipFill rotWithShape="1">
                          <a:blip r:embed="rId6">
                            <a:alphaModFix/>
                          </a:blip>
                          <a:srcRect b="0" l="0" r="0" t="0"/>
                          <a:stretch/>
                        </p:blipFill>
                        <p:spPr>
                          <a:xfrm>
                            <a:off x="3552" y="246"/>
                            <a:ext cx="299" cy="248"/>
                          </a:xfrm>
                          <a:prstGeom prst="rect">
                            <a:avLst/>
                          </a:prstGeom>
                          <a:noFill/>
                          <a:ln>
                            <a:noFill/>
                          </a:ln>
                        </p:spPr>
                      </p:pic>
                    </p:oleObj>
                  </mc:Fallback>
                </mc:AlternateContent>
              </a:graphicData>
            </a:graphic>
          </p:graphicFrame>
          <p:graphicFrame>
            <p:nvGraphicFramePr>
              <p:cNvPr id="115" name="Google Shape;115;p3"/>
              <p:cNvGraphicFramePr/>
              <p:nvPr/>
            </p:nvGraphicFramePr>
            <p:xfrm>
              <a:off x="3878" y="338"/>
              <a:ext cx="201" cy="144"/>
            </p:xfrm>
            <a:graphic>
              <a:graphicData uri="http://schemas.openxmlformats.org/presentationml/2006/ole">
                <mc:AlternateContent>
                  <mc:Choice Requires="v">
                    <p:oleObj r:id="rId12" imgH="144" imgW="201" progId="MS_ClipArt_Gallery.2" spid="_x0000_s4">
                      <p:embed/>
                    </p:oleObj>
                  </mc:Choice>
                  <mc:Fallback>
                    <p:oleObj r:id="rId13" imgH="144" imgW="201" progId="MS_ClipArt_Gallery.2">
                      <p:embed/>
                      <p:pic>
                        <p:nvPicPr>
                          <p:cNvPr id="115" name="Google Shape;115;p3"/>
                          <p:cNvPicPr preferRelativeResize="0"/>
                          <p:nvPr/>
                        </p:nvPicPr>
                        <p:blipFill rotWithShape="1">
                          <a:blip r:embed="rId9">
                            <a:alphaModFix/>
                          </a:blip>
                          <a:srcRect b="0" l="0" r="0" t="0"/>
                          <a:stretch/>
                        </p:blipFill>
                        <p:spPr>
                          <a:xfrm>
                            <a:off x="3878" y="338"/>
                            <a:ext cx="201" cy="144"/>
                          </a:xfrm>
                          <a:prstGeom prst="rect">
                            <a:avLst/>
                          </a:prstGeom>
                          <a:noFill/>
                          <a:ln>
                            <a:noFill/>
                          </a:ln>
                        </p:spPr>
                      </p:pic>
                    </p:oleObj>
                  </mc:Fallback>
                </mc:AlternateContent>
              </a:graphicData>
            </a:graphic>
          </p:graphicFrame>
          <p:cxnSp>
            <p:nvCxnSpPr>
              <p:cNvPr id="116" name="Google Shape;116;p3"/>
              <p:cNvCxnSpPr/>
              <p:nvPr/>
            </p:nvCxnSpPr>
            <p:spPr>
              <a:xfrm flipH="1" rot="10800000">
                <a:off x="3844" y="434"/>
                <a:ext cx="82" cy="2"/>
              </a:xfrm>
              <a:prstGeom prst="straightConnector1">
                <a:avLst/>
              </a:prstGeom>
              <a:noFill/>
              <a:ln cap="flat" cmpd="sng" w="19050">
                <a:solidFill>
                  <a:schemeClr val="dk1"/>
                </a:solidFill>
                <a:prstDash val="solid"/>
                <a:round/>
                <a:headEnd len="med" w="med" type="none"/>
                <a:tailEnd len="med" w="med" type="none"/>
              </a:ln>
            </p:spPr>
          </p:cxnSp>
        </p:grpSp>
        <p:grpSp>
          <p:nvGrpSpPr>
            <p:cNvPr id="117" name="Google Shape;117;p3"/>
            <p:cNvGrpSpPr/>
            <p:nvPr/>
          </p:nvGrpSpPr>
          <p:grpSpPr>
            <a:xfrm>
              <a:off x="3272" y="1552"/>
              <a:ext cx="51" cy="161"/>
              <a:chOff x="3842" y="406"/>
              <a:chExt cx="51" cy="167"/>
            </a:xfrm>
          </p:grpSpPr>
          <p:sp>
            <p:nvSpPr>
              <p:cNvPr id="118" name="Google Shape;118;p3"/>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3"/>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3"/>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1" name="Google Shape;121;p3"/>
            <p:cNvGrpSpPr/>
            <p:nvPr/>
          </p:nvGrpSpPr>
          <p:grpSpPr>
            <a:xfrm>
              <a:off x="3610" y="1929"/>
              <a:ext cx="150" cy="296"/>
              <a:chOff x="4180" y="783"/>
              <a:chExt cx="150" cy="307"/>
            </a:xfrm>
          </p:grpSpPr>
          <p:sp>
            <p:nvSpPr>
              <p:cNvPr id="122" name="Google Shape;122;p3"/>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3"/>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3"/>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3"/>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26" name="Google Shape;126;p3"/>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127" name="Google Shape;127;p3"/>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128" name="Google Shape;128;p3"/>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3"/>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0" name="Google Shape;130;p3"/>
            <p:cNvGrpSpPr/>
            <p:nvPr/>
          </p:nvGrpSpPr>
          <p:grpSpPr>
            <a:xfrm rot="-5400000">
              <a:off x="3833" y="1991"/>
              <a:ext cx="61" cy="167"/>
              <a:chOff x="3842" y="406"/>
              <a:chExt cx="51" cy="167"/>
            </a:xfrm>
          </p:grpSpPr>
          <p:sp>
            <p:nvSpPr>
              <p:cNvPr id="131" name="Google Shape;131;p3"/>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3"/>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3"/>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34" name="Google Shape;134;p3"/>
            <p:cNvCxnSpPr/>
            <p:nvPr/>
          </p:nvCxnSpPr>
          <p:spPr>
            <a:xfrm>
              <a:off x="3708" y="1860"/>
              <a:ext cx="356" cy="1"/>
            </a:xfrm>
            <a:prstGeom prst="straightConnector1">
              <a:avLst/>
            </a:prstGeom>
            <a:noFill/>
            <a:ln cap="flat" cmpd="sng" w="12700">
              <a:solidFill>
                <a:schemeClr val="dk1"/>
              </a:solidFill>
              <a:prstDash val="solid"/>
              <a:round/>
              <a:headEnd len="med" w="med" type="none"/>
              <a:tailEnd len="med" w="med" type="none"/>
            </a:ln>
          </p:spPr>
        </p:cxnSp>
        <p:cxnSp>
          <p:nvCxnSpPr>
            <p:cNvPr id="135" name="Google Shape;135;p3"/>
            <p:cNvCxnSpPr/>
            <p:nvPr/>
          </p:nvCxnSpPr>
          <p:spPr>
            <a:xfrm>
              <a:off x="3710" y="1858"/>
              <a:ext cx="1" cy="71"/>
            </a:xfrm>
            <a:prstGeom prst="straightConnector1">
              <a:avLst/>
            </a:prstGeom>
            <a:noFill/>
            <a:ln cap="flat" cmpd="sng" w="12700">
              <a:solidFill>
                <a:schemeClr val="dk1"/>
              </a:solidFill>
              <a:prstDash val="solid"/>
              <a:round/>
              <a:headEnd len="med" w="med" type="none"/>
              <a:tailEnd len="med" w="med" type="none"/>
            </a:ln>
          </p:spPr>
        </p:cxnSp>
        <p:cxnSp>
          <p:nvCxnSpPr>
            <p:cNvPr id="136" name="Google Shape;136;p3"/>
            <p:cNvCxnSpPr/>
            <p:nvPr/>
          </p:nvCxnSpPr>
          <p:spPr>
            <a:xfrm>
              <a:off x="4066" y="1856"/>
              <a:ext cx="1" cy="62"/>
            </a:xfrm>
            <a:prstGeom prst="straightConnector1">
              <a:avLst/>
            </a:prstGeom>
            <a:noFill/>
            <a:ln cap="flat" cmpd="sng" w="12700">
              <a:solidFill>
                <a:schemeClr val="dk1"/>
              </a:solidFill>
              <a:prstDash val="solid"/>
              <a:round/>
              <a:headEnd len="med" w="med" type="none"/>
              <a:tailEnd len="med" w="med" type="none"/>
            </a:ln>
          </p:spPr>
        </p:cxnSp>
        <p:cxnSp>
          <p:nvCxnSpPr>
            <p:cNvPr id="137" name="Google Shape;137;p3"/>
            <p:cNvCxnSpPr/>
            <p:nvPr/>
          </p:nvCxnSpPr>
          <p:spPr>
            <a:xfrm>
              <a:off x="3492" y="1456"/>
              <a:ext cx="208" cy="199"/>
            </a:xfrm>
            <a:prstGeom prst="straightConnector1">
              <a:avLst/>
            </a:prstGeom>
            <a:noFill/>
            <a:ln cap="flat" cmpd="sng" w="12700">
              <a:solidFill>
                <a:schemeClr val="dk1"/>
              </a:solidFill>
              <a:prstDash val="solid"/>
              <a:round/>
              <a:headEnd len="med" w="med" type="none"/>
              <a:tailEnd len="med" w="med" type="none"/>
            </a:ln>
          </p:spPr>
        </p:cxnSp>
        <p:cxnSp>
          <p:nvCxnSpPr>
            <p:cNvPr id="138" name="Google Shape;138;p3"/>
            <p:cNvCxnSpPr/>
            <p:nvPr/>
          </p:nvCxnSpPr>
          <p:spPr>
            <a:xfrm flipH="1" rot="10800000">
              <a:off x="3502" y="1670"/>
              <a:ext cx="198" cy="247"/>
            </a:xfrm>
            <a:prstGeom prst="straightConnector1">
              <a:avLst/>
            </a:prstGeom>
            <a:noFill/>
            <a:ln cap="flat" cmpd="sng" w="12700">
              <a:solidFill>
                <a:schemeClr val="dk1"/>
              </a:solidFill>
              <a:prstDash val="solid"/>
              <a:round/>
              <a:headEnd len="med" w="med" type="none"/>
              <a:tailEnd len="med" w="med" type="none"/>
            </a:ln>
          </p:spPr>
        </p:cxnSp>
        <p:cxnSp>
          <p:nvCxnSpPr>
            <p:cNvPr id="139" name="Google Shape;139;p3"/>
            <p:cNvCxnSpPr/>
            <p:nvPr/>
          </p:nvCxnSpPr>
          <p:spPr>
            <a:xfrm flipH="1" rot="10800000">
              <a:off x="3880" y="1734"/>
              <a:ext cx="1" cy="123"/>
            </a:xfrm>
            <a:prstGeom prst="straightConnector1">
              <a:avLst/>
            </a:prstGeom>
            <a:noFill/>
            <a:ln cap="flat" cmpd="sng" w="12700">
              <a:solidFill>
                <a:schemeClr val="dk1"/>
              </a:solidFill>
              <a:prstDash val="solid"/>
              <a:round/>
              <a:headEnd len="med" w="med" type="none"/>
              <a:tailEnd len="med" w="med" type="none"/>
            </a:ln>
          </p:spPr>
        </p:cxnSp>
        <p:grpSp>
          <p:nvGrpSpPr>
            <p:cNvPr id="140" name="Google Shape;140;p3"/>
            <p:cNvGrpSpPr/>
            <p:nvPr/>
          </p:nvGrpSpPr>
          <p:grpSpPr>
            <a:xfrm>
              <a:off x="3966" y="1913"/>
              <a:ext cx="150" cy="296"/>
              <a:chOff x="4180" y="783"/>
              <a:chExt cx="150" cy="307"/>
            </a:xfrm>
          </p:grpSpPr>
          <p:sp>
            <p:nvSpPr>
              <p:cNvPr id="141" name="Google Shape;141;p3"/>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3"/>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3"/>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3"/>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45" name="Google Shape;145;p3"/>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146" name="Google Shape;146;p3"/>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147" name="Google Shape;147;p3"/>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3"/>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9" name="Google Shape;149;p3"/>
            <p:cNvGrpSpPr/>
            <p:nvPr/>
          </p:nvGrpSpPr>
          <p:grpSpPr>
            <a:xfrm>
              <a:off x="3278" y="2376"/>
              <a:ext cx="344" cy="694"/>
              <a:chOff x="3314" y="1248"/>
              <a:chExt cx="344" cy="694"/>
            </a:xfrm>
          </p:grpSpPr>
          <p:graphicFrame>
            <p:nvGraphicFramePr>
              <p:cNvPr id="150" name="Google Shape;150;p3"/>
              <p:cNvGraphicFramePr/>
              <p:nvPr/>
            </p:nvGraphicFramePr>
            <p:xfrm>
              <a:off x="3314" y="1248"/>
              <a:ext cx="299" cy="248"/>
            </p:xfrm>
            <a:graphic>
              <a:graphicData uri="http://schemas.openxmlformats.org/presentationml/2006/ole">
                <mc:AlternateContent>
                  <mc:Choice Requires="v">
                    <p:oleObj r:id="rId14" imgH="248" imgW="299" progId="MS_ClipArt_Gallery.2" spid="_x0000_s5">
                      <p:embed/>
                    </p:oleObj>
                  </mc:Choice>
                  <mc:Fallback>
                    <p:oleObj r:id="rId15" imgH="248" imgW="299" progId="MS_ClipArt_Gallery.2">
                      <p:embed/>
                      <p:pic>
                        <p:nvPicPr>
                          <p:cNvPr id="150" name="Google Shape;150;p3"/>
                          <p:cNvPicPr preferRelativeResize="0"/>
                          <p:nvPr/>
                        </p:nvPicPr>
                        <p:blipFill rotWithShape="1">
                          <a:blip r:embed="rId6">
                            <a:alphaModFix/>
                          </a:blip>
                          <a:srcRect b="0" l="0" r="0" t="0"/>
                          <a:stretch/>
                        </p:blipFill>
                        <p:spPr>
                          <a:xfrm>
                            <a:off x="3314" y="1248"/>
                            <a:ext cx="299" cy="248"/>
                          </a:xfrm>
                          <a:prstGeom prst="rect">
                            <a:avLst/>
                          </a:prstGeom>
                          <a:noFill/>
                          <a:ln>
                            <a:noFill/>
                          </a:ln>
                        </p:spPr>
                      </p:pic>
                    </p:oleObj>
                  </mc:Fallback>
                </mc:AlternateContent>
              </a:graphicData>
            </a:graphic>
          </p:graphicFrame>
          <p:cxnSp>
            <p:nvCxnSpPr>
              <p:cNvPr id="151" name="Google Shape;151;p3"/>
              <p:cNvCxnSpPr/>
              <p:nvPr/>
            </p:nvCxnSpPr>
            <p:spPr>
              <a:xfrm flipH="1" rot="10800000">
                <a:off x="3606" y="1433"/>
                <a:ext cx="52" cy="5"/>
              </a:xfrm>
              <a:prstGeom prst="straightConnector1">
                <a:avLst/>
              </a:prstGeom>
              <a:noFill/>
              <a:ln cap="flat" cmpd="sng" w="19050">
                <a:solidFill>
                  <a:schemeClr val="dk1"/>
                </a:solidFill>
                <a:prstDash val="solid"/>
                <a:round/>
                <a:headEnd len="med" w="med" type="none"/>
                <a:tailEnd len="med" w="med" type="none"/>
              </a:ln>
            </p:spPr>
          </p:cxnSp>
          <p:graphicFrame>
            <p:nvGraphicFramePr>
              <p:cNvPr id="152" name="Google Shape;152;p3"/>
              <p:cNvGraphicFramePr/>
              <p:nvPr/>
            </p:nvGraphicFramePr>
            <p:xfrm>
              <a:off x="3314" y="1694"/>
              <a:ext cx="299" cy="248"/>
            </p:xfrm>
            <a:graphic>
              <a:graphicData uri="http://schemas.openxmlformats.org/presentationml/2006/ole">
                <mc:AlternateContent>
                  <mc:Choice Requires="v">
                    <p:oleObj r:id="rId16" imgH="248" imgW="299" progId="MS_ClipArt_Gallery.2" spid="_x0000_s6">
                      <p:embed/>
                    </p:oleObj>
                  </mc:Choice>
                  <mc:Fallback>
                    <p:oleObj r:id="rId17" imgH="248" imgW="299" progId="MS_ClipArt_Gallery.2">
                      <p:embed/>
                      <p:pic>
                        <p:nvPicPr>
                          <p:cNvPr id="152" name="Google Shape;152;p3"/>
                          <p:cNvPicPr preferRelativeResize="0"/>
                          <p:nvPr/>
                        </p:nvPicPr>
                        <p:blipFill rotWithShape="1">
                          <a:blip r:embed="rId6">
                            <a:alphaModFix/>
                          </a:blip>
                          <a:srcRect b="0" l="0" r="0" t="0"/>
                          <a:stretch/>
                        </p:blipFill>
                        <p:spPr>
                          <a:xfrm>
                            <a:off x="3314" y="1694"/>
                            <a:ext cx="299" cy="248"/>
                          </a:xfrm>
                          <a:prstGeom prst="rect">
                            <a:avLst/>
                          </a:prstGeom>
                          <a:noFill/>
                          <a:ln>
                            <a:noFill/>
                          </a:ln>
                        </p:spPr>
                      </p:pic>
                    </p:oleObj>
                  </mc:Fallback>
                </mc:AlternateContent>
              </a:graphicData>
            </a:graphic>
          </p:graphicFrame>
          <p:cxnSp>
            <p:nvCxnSpPr>
              <p:cNvPr id="153" name="Google Shape;153;p3"/>
              <p:cNvCxnSpPr/>
              <p:nvPr/>
            </p:nvCxnSpPr>
            <p:spPr>
              <a:xfrm flipH="1" rot="10800000">
                <a:off x="3606" y="1882"/>
                <a:ext cx="52" cy="2"/>
              </a:xfrm>
              <a:prstGeom prst="straightConnector1">
                <a:avLst/>
              </a:prstGeom>
              <a:noFill/>
              <a:ln cap="flat" cmpd="sng" w="19050">
                <a:solidFill>
                  <a:schemeClr val="dk1"/>
                </a:solidFill>
                <a:prstDash val="solid"/>
                <a:round/>
                <a:headEnd len="med" w="med" type="none"/>
                <a:tailEnd len="med" w="med" type="none"/>
              </a:ln>
            </p:spPr>
          </p:cxnSp>
          <p:grpSp>
            <p:nvGrpSpPr>
              <p:cNvPr id="154" name="Google Shape;154;p3"/>
              <p:cNvGrpSpPr/>
              <p:nvPr/>
            </p:nvGrpSpPr>
            <p:grpSpPr>
              <a:xfrm>
                <a:off x="3404" y="1504"/>
                <a:ext cx="51" cy="167"/>
                <a:chOff x="3842" y="406"/>
                <a:chExt cx="51" cy="167"/>
              </a:xfrm>
            </p:grpSpPr>
            <p:sp>
              <p:nvSpPr>
                <p:cNvPr id="155" name="Google Shape;155;p3"/>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3"/>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3"/>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58" name="Google Shape;158;p3"/>
              <p:cNvCxnSpPr/>
              <p:nvPr/>
            </p:nvCxnSpPr>
            <p:spPr>
              <a:xfrm>
                <a:off x="3654" y="1431"/>
                <a:ext cx="0" cy="450"/>
              </a:xfrm>
              <a:prstGeom prst="straightConnector1">
                <a:avLst/>
              </a:prstGeom>
              <a:noFill/>
              <a:ln cap="flat" cmpd="sng" w="12700">
                <a:solidFill>
                  <a:schemeClr val="dk1"/>
                </a:solidFill>
                <a:prstDash val="solid"/>
                <a:round/>
                <a:headEnd len="med" w="med" type="none"/>
                <a:tailEnd len="med" w="med" type="none"/>
              </a:ln>
            </p:spPr>
          </p:cxnSp>
        </p:grpSp>
        <p:graphicFrame>
          <p:nvGraphicFramePr>
            <p:cNvPr id="159" name="Google Shape;159;p3"/>
            <p:cNvGraphicFramePr/>
            <p:nvPr/>
          </p:nvGraphicFramePr>
          <p:xfrm>
            <a:off x="3902" y="3133"/>
            <a:ext cx="299" cy="248"/>
          </p:xfrm>
          <a:graphic>
            <a:graphicData uri="http://schemas.openxmlformats.org/presentationml/2006/ole">
              <mc:AlternateContent>
                <mc:Choice Requires="v">
                  <p:oleObj r:id="rId18" imgH="248" imgW="299" progId="MS_ClipArt_Gallery.2" spid="_x0000_s7">
                    <p:embed/>
                  </p:oleObj>
                </mc:Choice>
                <mc:Fallback>
                  <p:oleObj r:id="rId19" imgH="248" imgW="299" progId="MS_ClipArt_Gallery.2">
                    <p:embed/>
                    <p:pic>
                      <p:nvPicPr>
                        <p:cNvPr id="159" name="Google Shape;159;p3"/>
                        <p:cNvPicPr preferRelativeResize="0"/>
                        <p:nvPr/>
                      </p:nvPicPr>
                      <p:blipFill rotWithShape="1">
                        <a:blip r:embed="rId6">
                          <a:alphaModFix/>
                        </a:blip>
                        <a:srcRect b="0" l="0" r="0" t="0"/>
                        <a:stretch/>
                      </p:blipFill>
                      <p:spPr>
                        <a:xfrm>
                          <a:off x="3902" y="3133"/>
                          <a:ext cx="299" cy="248"/>
                        </a:xfrm>
                        <a:prstGeom prst="rect">
                          <a:avLst/>
                        </a:prstGeom>
                        <a:noFill/>
                        <a:ln>
                          <a:noFill/>
                        </a:ln>
                      </p:spPr>
                    </p:pic>
                  </p:oleObj>
                </mc:Fallback>
              </mc:AlternateContent>
            </a:graphicData>
          </a:graphic>
        </p:graphicFrame>
        <p:graphicFrame>
          <p:nvGraphicFramePr>
            <p:cNvPr id="160" name="Google Shape;160;p3"/>
            <p:cNvGraphicFramePr/>
            <p:nvPr/>
          </p:nvGraphicFramePr>
          <p:xfrm>
            <a:off x="3460" y="3124"/>
            <a:ext cx="299" cy="248"/>
          </p:xfrm>
          <a:graphic>
            <a:graphicData uri="http://schemas.openxmlformats.org/presentationml/2006/ole">
              <mc:AlternateContent>
                <mc:Choice Requires="v">
                  <p:oleObj r:id="rId20" imgH="248" imgW="299" progId="MS_ClipArt_Gallery.2" spid="_x0000_s8">
                    <p:embed/>
                  </p:oleObj>
                </mc:Choice>
                <mc:Fallback>
                  <p:oleObj r:id="rId21" imgH="248" imgW="299" progId="MS_ClipArt_Gallery.2">
                    <p:embed/>
                    <p:pic>
                      <p:nvPicPr>
                        <p:cNvPr id="160" name="Google Shape;160;p3"/>
                        <p:cNvPicPr preferRelativeResize="0"/>
                        <p:nvPr/>
                      </p:nvPicPr>
                      <p:blipFill rotWithShape="1">
                        <a:blip r:embed="rId6">
                          <a:alphaModFix/>
                        </a:blip>
                        <a:srcRect b="0" l="0" r="0" t="0"/>
                        <a:stretch/>
                      </p:blipFill>
                      <p:spPr>
                        <a:xfrm>
                          <a:off x="3460" y="3124"/>
                          <a:ext cx="299" cy="248"/>
                        </a:xfrm>
                        <a:prstGeom prst="rect">
                          <a:avLst/>
                        </a:prstGeom>
                        <a:noFill/>
                        <a:ln>
                          <a:noFill/>
                        </a:ln>
                      </p:spPr>
                    </p:pic>
                  </p:oleObj>
                </mc:Fallback>
              </mc:AlternateContent>
            </a:graphicData>
          </a:graphic>
        </p:graphicFrame>
        <p:sp>
          <p:nvSpPr>
            <p:cNvPr id="161" name="Google Shape;161;p3"/>
            <p:cNvSpPr/>
            <p:nvPr/>
          </p:nvSpPr>
          <p:spPr>
            <a:xfrm rot="-5400000">
              <a:off x="3759" y="3203"/>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3"/>
            <p:cNvSpPr/>
            <p:nvPr/>
          </p:nvSpPr>
          <p:spPr>
            <a:xfrm rot="-5400000">
              <a:off x="3820" y="3202"/>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3"/>
            <p:cNvSpPr/>
            <p:nvPr/>
          </p:nvSpPr>
          <p:spPr>
            <a:xfrm rot="-5400000">
              <a:off x="3875" y="3205"/>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64" name="Google Shape;164;p3"/>
            <p:cNvCxnSpPr/>
            <p:nvPr/>
          </p:nvCxnSpPr>
          <p:spPr>
            <a:xfrm rot="-5400000">
              <a:off x="4062" y="3114"/>
              <a:ext cx="45" cy="1"/>
            </a:xfrm>
            <a:prstGeom prst="straightConnector1">
              <a:avLst/>
            </a:prstGeom>
            <a:noFill/>
            <a:ln cap="flat" cmpd="sng" w="19050">
              <a:solidFill>
                <a:schemeClr val="dk1"/>
              </a:solidFill>
              <a:prstDash val="solid"/>
              <a:round/>
              <a:headEnd len="med" w="med" type="none"/>
              <a:tailEnd len="med" w="med" type="none"/>
            </a:ln>
          </p:spPr>
        </p:cxnSp>
        <p:cxnSp>
          <p:nvCxnSpPr>
            <p:cNvPr id="165" name="Google Shape;165;p3"/>
            <p:cNvCxnSpPr/>
            <p:nvPr/>
          </p:nvCxnSpPr>
          <p:spPr>
            <a:xfrm rot="-5400000">
              <a:off x="3612" y="3108"/>
              <a:ext cx="47" cy="0"/>
            </a:xfrm>
            <a:prstGeom prst="straightConnector1">
              <a:avLst/>
            </a:prstGeom>
            <a:noFill/>
            <a:ln cap="flat" cmpd="sng" w="19050">
              <a:solidFill>
                <a:schemeClr val="dk1"/>
              </a:solidFill>
              <a:prstDash val="solid"/>
              <a:round/>
              <a:headEnd len="med" w="med" type="none"/>
              <a:tailEnd len="med" w="med" type="none"/>
            </a:ln>
          </p:spPr>
        </p:cxnSp>
        <p:cxnSp>
          <p:nvCxnSpPr>
            <p:cNvPr id="166" name="Google Shape;166;p3"/>
            <p:cNvCxnSpPr/>
            <p:nvPr/>
          </p:nvCxnSpPr>
          <p:spPr>
            <a:xfrm>
              <a:off x="3862" y="2864"/>
              <a:ext cx="0" cy="450"/>
            </a:xfrm>
            <a:prstGeom prst="straightConnector1">
              <a:avLst/>
            </a:prstGeom>
            <a:noFill/>
            <a:ln cap="flat" cmpd="sng" w="12700">
              <a:solidFill>
                <a:schemeClr val="dk1"/>
              </a:solidFill>
              <a:prstDash val="solid"/>
              <a:round/>
              <a:headEnd len="med" w="med" type="none"/>
              <a:tailEnd len="med" w="med" type="none"/>
            </a:ln>
          </p:spPr>
        </p:cxnSp>
        <p:cxnSp>
          <p:nvCxnSpPr>
            <p:cNvPr id="167" name="Google Shape;167;p3"/>
            <p:cNvCxnSpPr/>
            <p:nvPr/>
          </p:nvCxnSpPr>
          <p:spPr>
            <a:xfrm flipH="1" rot="10800000">
              <a:off x="3622" y="2808"/>
              <a:ext cx="68" cy="2"/>
            </a:xfrm>
            <a:prstGeom prst="straightConnector1">
              <a:avLst/>
            </a:prstGeom>
            <a:noFill/>
            <a:ln cap="flat" cmpd="sng" w="12700">
              <a:solidFill>
                <a:schemeClr val="dk1"/>
              </a:solidFill>
              <a:prstDash val="solid"/>
              <a:round/>
              <a:headEnd len="med" w="med" type="none"/>
              <a:tailEnd len="med" w="med" type="none"/>
            </a:ln>
          </p:spPr>
        </p:cxnSp>
        <p:cxnSp>
          <p:nvCxnSpPr>
            <p:cNvPr id="168" name="Google Shape;168;p3"/>
            <p:cNvCxnSpPr/>
            <p:nvPr/>
          </p:nvCxnSpPr>
          <p:spPr>
            <a:xfrm>
              <a:off x="4054" y="2842"/>
              <a:ext cx="218" cy="290"/>
            </a:xfrm>
            <a:prstGeom prst="straightConnector1">
              <a:avLst/>
            </a:prstGeom>
            <a:noFill/>
            <a:ln cap="flat" cmpd="sng" w="12700">
              <a:solidFill>
                <a:schemeClr val="dk1"/>
              </a:solidFill>
              <a:prstDash val="solid"/>
              <a:round/>
              <a:headEnd len="med" w="med" type="none"/>
              <a:tailEnd len="med" w="med" type="none"/>
            </a:ln>
          </p:spPr>
        </p:cxnSp>
        <p:cxnSp>
          <p:nvCxnSpPr>
            <p:cNvPr id="169" name="Google Shape;169;p3"/>
            <p:cNvCxnSpPr/>
            <p:nvPr/>
          </p:nvCxnSpPr>
          <p:spPr>
            <a:xfrm flipH="1">
              <a:off x="4626" y="2840"/>
              <a:ext cx="200" cy="294"/>
            </a:xfrm>
            <a:prstGeom prst="straightConnector1">
              <a:avLst/>
            </a:prstGeom>
            <a:noFill/>
            <a:ln cap="flat" cmpd="sng" w="12700">
              <a:solidFill>
                <a:schemeClr val="dk1"/>
              </a:solidFill>
              <a:prstDash val="solid"/>
              <a:round/>
              <a:headEnd len="med" w="med" type="none"/>
              <a:tailEnd len="med" w="med" type="none"/>
            </a:ln>
          </p:spPr>
        </p:cxnSp>
        <p:graphicFrame>
          <p:nvGraphicFramePr>
            <p:cNvPr id="170" name="Google Shape;170;p3"/>
            <p:cNvGraphicFramePr/>
            <p:nvPr/>
          </p:nvGraphicFramePr>
          <p:xfrm>
            <a:off x="4753" y="2505"/>
            <a:ext cx="146" cy="180"/>
          </p:xfrm>
          <a:graphic>
            <a:graphicData uri="http://schemas.openxmlformats.org/presentationml/2006/ole">
              <mc:AlternateContent>
                <mc:Choice Requires="v">
                  <p:oleObj r:id="rId22" imgH="180" imgW="146" progId="MS_ClipArt_Gallery.2" spid="_x0000_s9">
                    <p:embed/>
                  </p:oleObj>
                </mc:Choice>
                <mc:Fallback>
                  <p:oleObj r:id="rId23" imgH="180" imgW="146" progId="MS_ClipArt_Gallery.2">
                    <p:embed/>
                    <p:pic>
                      <p:nvPicPr>
                        <p:cNvPr id="170" name="Google Shape;170;p3"/>
                        <p:cNvPicPr preferRelativeResize="0"/>
                        <p:nvPr/>
                      </p:nvPicPr>
                      <p:blipFill rotWithShape="1">
                        <a:blip r:embed="rId24">
                          <a:alphaModFix/>
                        </a:blip>
                        <a:srcRect b="0" l="0" r="0" t="0"/>
                        <a:stretch/>
                      </p:blipFill>
                      <p:spPr>
                        <a:xfrm>
                          <a:off x="4753" y="2505"/>
                          <a:ext cx="146" cy="180"/>
                        </a:xfrm>
                        <a:prstGeom prst="rect">
                          <a:avLst/>
                        </a:prstGeom>
                        <a:noFill/>
                        <a:ln>
                          <a:noFill/>
                        </a:ln>
                      </p:spPr>
                    </p:pic>
                  </p:oleObj>
                </mc:Fallback>
              </mc:AlternateContent>
            </a:graphicData>
          </a:graphic>
        </p:graphicFrame>
        <p:graphicFrame>
          <p:nvGraphicFramePr>
            <p:cNvPr id="171" name="Google Shape;171;p3"/>
            <p:cNvGraphicFramePr/>
            <p:nvPr/>
          </p:nvGraphicFramePr>
          <p:xfrm>
            <a:off x="3793" y="2565"/>
            <a:ext cx="146" cy="180"/>
          </p:xfrm>
          <a:graphic>
            <a:graphicData uri="http://schemas.openxmlformats.org/presentationml/2006/ole">
              <mc:AlternateContent>
                <mc:Choice Requires="v">
                  <p:oleObj r:id="rId25" imgH="180" imgW="146" progId="MS_ClipArt_Gallery.2" spid="_x0000_s10">
                    <p:embed/>
                  </p:oleObj>
                </mc:Choice>
                <mc:Fallback>
                  <p:oleObj r:id="rId26" imgH="180" imgW="146" progId="MS_ClipArt_Gallery.2">
                    <p:embed/>
                    <p:pic>
                      <p:nvPicPr>
                        <p:cNvPr id="171" name="Google Shape;171;p3"/>
                        <p:cNvPicPr preferRelativeResize="0"/>
                        <p:nvPr/>
                      </p:nvPicPr>
                      <p:blipFill rotWithShape="1">
                        <a:blip r:embed="rId24">
                          <a:alphaModFix/>
                        </a:blip>
                        <a:srcRect b="0" l="0" r="0" t="0"/>
                        <a:stretch/>
                      </p:blipFill>
                      <p:spPr>
                        <a:xfrm>
                          <a:off x="3793" y="2565"/>
                          <a:ext cx="146" cy="180"/>
                        </a:xfrm>
                        <a:prstGeom prst="rect">
                          <a:avLst/>
                        </a:prstGeom>
                        <a:noFill/>
                        <a:ln>
                          <a:noFill/>
                        </a:ln>
                      </p:spPr>
                    </p:pic>
                  </p:oleObj>
                </mc:Fallback>
              </mc:AlternateContent>
            </a:graphicData>
          </a:graphic>
        </p:graphicFrame>
        <p:sp>
          <p:nvSpPr>
            <p:cNvPr id="172" name="Google Shape;172;p3"/>
            <p:cNvSpPr/>
            <p:nvPr/>
          </p:nvSpPr>
          <p:spPr>
            <a:xfrm>
              <a:off x="3852" y="2397"/>
              <a:ext cx="972" cy="228"/>
            </a:xfrm>
            <a:custGeom>
              <a:rect b="b" l="l" r="r" t="t"/>
              <a:pathLst>
                <a:path extrusionOk="0" h="228" w="972">
                  <a:moveTo>
                    <a:pt x="0" y="228"/>
                  </a:moveTo>
                  <a:cubicBezTo>
                    <a:pt x="135" y="123"/>
                    <a:pt x="270" y="18"/>
                    <a:pt x="432" y="9"/>
                  </a:cubicBezTo>
                  <a:cubicBezTo>
                    <a:pt x="594" y="0"/>
                    <a:pt x="783" y="85"/>
                    <a:pt x="972" y="171"/>
                  </a:cubicBezTo>
                </a:path>
              </a:pathLst>
            </a:custGeom>
            <a:noFill/>
            <a:ln cap="flat" cmpd="sng" w="1905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73" name="Google Shape;173;p3"/>
            <p:cNvGrpSpPr/>
            <p:nvPr/>
          </p:nvGrpSpPr>
          <p:grpSpPr>
            <a:xfrm>
              <a:off x="4043" y="3462"/>
              <a:ext cx="292" cy="320"/>
              <a:chOff x="2870" y="1518"/>
              <a:chExt cx="292" cy="320"/>
            </a:xfrm>
          </p:grpSpPr>
          <p:graphicFrame>
            <p:nvGraphicFramePr>
              <p:cNvPr id="174" name="Google Shape;174;p3"/>
              <p:cNvGraphicFramePr/>
              <p:nvPr/>
            </p:nvGraphicFramePr>
            <p:xfrm>
              <a:off x="2870" y="1518"/>
              <a:ext cx="272" cy="282"/>
            </p:xfrm>
            <a:graphic>
              <a:graphicData uri="http://schemas.openxmlformats.org/presentationml/2006/ole">
                <mc:AlternateContent>
                  <mc:Choice Requires="v">
                    <p:oleObj r:id="rId27" imgH="282" imgW="272" progId="MS_ClipArt_Gallery.2" spid="_x0000_s11">
                      <p:embed/>
                    </p:oleObj>
                  </mc:Choice>
                  <mc:Fallback>
                    <p:oleObj r:id="rId28" imgH="282" imgW="272" progId="MS_ClipArt_Gallery.2">
                      <p:embed/>
                      <p:pic>
                        <p:nvPicPr>
                          <p:cNvPr id="174" name="Google Shape;174;p3"/>
                          <p:cNvPicPr preferRelativeResize="0"/>
                          <p:nvPr/>
                        </p:nvPicPr>
                        <p:blipFill rotWithShape="1">
                          <a:blip r:embed="rId29">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175" name="Google Shape;175;p3"/>
              <p:cNvGraphicFramePr/>
              <p:nvPr/>
            </p:nvGraphicFramePr>
            <p:xfrm>
              <a:off x="2913" y="1602"/>
              <a:ext cx="249" cy="236"/>
            </p:xfrm>
            <a:graphic>
              <a:graphicData uri="http://schemas.openxmlformats.org/presentationml/2006/ole">
                <mc:AlternateContent>
                  <mc:Choice Requires="v">
                    <p:oleObj r:id="rId30" imgH="236" imgW="249" progId="MS_ClipArt_Gallery.2" spid="_x0000_s12">
                      <p:embed/>
                    </p:oleObj>
                  </mc:Choice>
                  <mc:Fallback>
                    <p:oleObj r:id="rId31" imgH="236" imgW="249" progId="MS_ClipArt_Gallery.2">
                      <p:embed/>
                      <p:pic>
                        <p:nvPicPr>
                          <p:cNvPr id="175" name="Google Shape;175;p3"/>
                          <p:cNvPicPr preferRelativeResize="0"/>
                          <p:nvPr/>
                        </p:nvPicPr>
                        <p:blipFill rotWithShape="1">
                          <a:blip r:embed="rId32">
                            <a:alphaModFix/>
                          </a:blip>
                          <a:srcRect b="0" l="0" r="0" t="0"/>
                          <a:stretch/>
                        </p:blipFill>
                        <p:spPr>
                          <a:xfrm>
                            <a:off x="2913" y="1602"/>
                            <a:ext cx="249" cy="236"/>
                          </a:xfrm>
                          <a:prstGeom prst="rect">
                            <a:avLst/>
                          </a:prstGeom>
                          <a:noFill/>
                          <a:ln>
                            <a:noFill/>
                          </a:ln>
                        </p:spPr>
                      </p:pic>
                    </p:oleObj>
                  </mc:Fallback>
                </mc:AlternateContent>
              </a:graphicData>
            </a:graphic>
          </p:graphicFrame>
        </p:grpSp>
        <p:grpSp>
          <p:nvGrpSpPr>
            <p:cNvPr id="176" name="Google Shape;176;p3"/>
            <p:cNvGrpSpPr/>
            <p:nvPr/>
          </p:nvGrpSpPr>
          <p:grpSpPr>
            <a:xfrm>
              <a:off x="4601" y="3486"/>
              <a:ext cx="292" cy="320"/>
              <a:chOff x="2870" y="1518"/>
              <a:chExt cx="292" cy="320"/>
            </a:xfrm>
          </p:grpSpPr>
          <p:graphicFrame>
            <p:nvGraphicFramePr>
              <p:cNvPr id="177" name="Google Shape;177;p3"/>
              <p:cNvGraphicFramePr/>
              <p:nvPr/>
            </p:nvGraphicFramePr>
            <p:xfrm>
              <a:off x="2870" y="1518"/>
              <a:ext cx="272" cy="282"/>
            </p:xfrm>
            <a:graphic>
              <a:graphicData uri="http://schemas.openxmlformats.org/presentationml/2006/ole">
                <mc:AlternateContent>
                  <mc:Choice Requires="v">
                    <p:oleObj r:id="rId33" imgH="282" imgW="272" progId="MS_ClipArt_Gallery.2" spid="_x0000_s13">
                      <p:embed/>
                    </p:oleObj>
                  </mc:Choice>
                  <mc:Fallback>
                    <p:oleObj r:id="rId34" imgH="282" imgW="272" progId="MS_ClipArt_Gallery.2">
                      <p:embed/>
                      <p:pic>
                        <p:nvPicPr>
                          <p:cNvPr id="177" name="Google Shape;177;p3"/>
                          <p:cNvPicPr preferRelativeResize="0"/>
                          <p:nvPr/>
                        </p:nvPicPr>
                        <p:blipFill rotWithShape="1">
                          <a:blip r:embed="rId29">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178" name="Google Shape;178;p3"/>
              <p:cNvGraphicFramePr/>
              <p:nvPr/>
            </p:nvGraphicFramePr>
            <p:xfrm>
              <a:off x="2913" y="1602"/>
              <a:ext cx="249" cy="236"/>
            </p:xfrm>
            <a:graphic>
              <a:graphicData uri="http://schemas.openxmlformats.org/presentationml/2006/ole">
                <mc:AlternateContent>
                  <mc:Choice Requires="v">
                    <p:oleObj r:id="rId35" imgH="236" imgW="249" progId="MS_ClipArt_Gallery.2" spid="_x0000_s14">
                      <p:embed/>
                    </p:oleObj>
                  </mc:Choice>
                  <mc:Fallback>
                    <p:oleObj r:id="rId36" imgH="236" imgW="249" progId="MS_ClipArt_Gallery.2">
                      <p:embed/>
                      <p:pic>
                        <p:nvPicPr>
                          <p:cNvPr id="178" name="Google Shape;178;p3"/>
                          <p:cNvPicPr preferRelativeResize="0"/>
                          <p:nvPr/>
                        </p:nvPicPr>
                        <p:blipFill rotWithShape="1">
                          <a:blip r:embed="rId32">
                            <a:alphaModFix/>
                          </a:blip>
                          <a:srcRect b="0" l="0" r="0" t="0"/>
                          <a:stretch/>
                        </p:blipFill>
                        <p:spPr>
                          <a:xfrm>
                            <a:off x="2913" y="1602"/>
                            <a:ext cx="249" cy="236"/>
                          </a:xfrm>
                          <a:prstGeom prst="rect">
                            <a:avLst/>
                          </a:prstGeom>
                          <a:noFill/>
                          <a:ln>
                            <a:noFill/>
                          </a:ln>
                        </p:spPr>
                      </p:pic>
                    </p:oleObj>
                  </mc:Fallback>
                </mc:AlternateContent>
              </a:graphicData>
            </a:graphic>
          </p:graphicFrame>
        </p:grpSp>
        <p:grpSp>
          <p:nvGrpSpPr>
            <p:cNvPr id="179" name="Google Shape;179;p3"/>
            <p:cNvGrpSpPr/>
            <p:nvPr/>
          </p:nvGrpSpPr>
          <p:grpSpPr>
            <a:xfrm>
              <a:off x="4304" y="3273"/>
              <a:ext cx="272" cy="282"/>
              <a:chOff x="4733" y="2082"/>
              <a:chExt cx="272" cy="282"/>
            </a:xfrm>
          </p:grpSpPr>
          <p:graphicFrame>
            <p:nvGraphicFramePr>
              <p:cNvPr id="180" name="Google Shape;180;p3"/>
              <p:cNvGraphicFramePr/>
              <p:nvPr/>
            </p:nvGraphicFramePr>
            <p:xfrm>
              <a:off x="4733" y="2082"/>
              <a:ext cx="272" cy="282"/>
            </p:xfrm>
            <a:graphic>
              <a:graphicData uri="http://schemas.openxmlformats.org/presentationml/2006/ole">
                <mc:AlternateContent>
                  <mc:Choice Requires="v">
                    <p:oleObj r:id="rId37" imgH="282" imgW="272" progId="MS_ClipArt_Gallery.2" spid="_x0000_s15">
                      <p:embed/>
                    </p:oleObj>
                  </mc:Choice>
                  <mc:Fallback>
                    <p:oleObj r:id="rId38" imgH="282" imgW="272" progId="MS_ClipArt_Gallery.2">
                      <p:embed/>
                      <p:pic>
                        <p:nvPicPr>
                          <p:cNvPr id="180" name="Google Shape;180;p3"/>
                          <p:cNvPicPr preferRelativeResize="0"/>
                          <p:nvPr/>
                        </p:nvPicPr>
                        <p:blipFill rotWithShape="1">
                          <a:blip r:embed="rId29">
                            <a:alphaModFix/>
                          </a:blip>
                          <a:srcRect b="0" l="0" r="0" t="0"/>
                          <a:stretch/>
                        </p:blipFill>
                        <p:spPr>
                          <a:xfrm>
                            <a:off x="4733" y="2082"/>
                            <a:ext cx="272" cy="282"/>
                          </a:xfrm>
                          <a:prstGeom prst="rect">
                            <a:avLst/>
                          </a:prstGeom>
                          <a:noFill/>
                          <a:ln>
                            <a:noFill/>
                          </a:ln>
                        </p:spPr>
                      </p:pic>
                    </p:oleObj>
                  </mc:Fallback>
                </mc:AlternateContent>
              </a:graphicData>
            </a:graphic>
          </p:graphicFrame>
          <p:sp>
            <p:nvSpPr>
              <p:cNvPr id="181" name="Google Shape;181;p3"/>
              <p:cNvSpPr/>
              <p:nvPr/>
            </p:nvSpPr>
            <p:spPr>
              <a:xfrm>
                <a:off x="4812" y="2181"/>
                <a:ext cx="192" cy="183"/>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82" name="Google Shape;182;p3"/>
            <p:cNvCxnSpPr/>
            <p:nvPr/>
          </p:nvCxnSpPr>
          <p:spPr>
            <a:xfrm>
              <a:off x="4524" y="3201"/>
              <a:ext cx="0" cy="171"/>
            </a:xfrm>
            <a:prstGeom prst="straightConnector1">
              <a:avLst/>
            </a:prstGeom>
            <a:noFill/>
            <a:ln cap="flat" cmpd="sng" w="12700">
              <a:solidFill>
                <a:schemeClr val="dk1"/>
              </a:solidFill>
              <a:prstDash val="solid"/>
              <a:round/>
              <a:headEnd len="med" w="med" type="none"/>
              <a:tailEnd len="med" w="med" type="none"/>
            </a:ln>
          </p:spPr>
        </p:cxnSp>
        <p:grpSp>
          <p:nvGrpSpPr>
            <p:cNvPr id="183" name="Google Shape;183;p3"/>
            <p:cNvGrpSpPr/>
            <p:nvPr/>
          </p:nvGrpSpPr>
          <p:grpSpPr>
            <a:xfrm>
              <a:off x="5041" y="2769"/>
              <a:ext cx="150" cy="307"/>
              <a:chOff x="4180" y="783"/>
              <a:chExt cx="150" cy="307"/>
            </a:xfrm>
          </p:grpSpPr>
          <p:sp>
            <p:nvSpPr>
              <p:cNvPr id="184" name="Google Shape;184;p3"/>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3"/>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3"/>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3"/>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88" name="Google Shape;188;p3"/>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189" name="Google Shape;189;p3"/>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190" name="Google Shape;190;p3"/>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3"/>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2" name="Google Shape;192;p3"/>
            <p:cNvGrpSpPr/>
            <p:nvPr/>
          </p:nvGrpSpPr>
          <p:grpSpPr>
            <a:xfrm>
              <a:off x="5032" y="3102"/>
              <a:ext cx="150" cy="307"/>
              <a:chOff x="4180" y="783"/>
              <a:chExt cx="150" cy="307"/>
            </a:xfrm>
          </p:grpSpPr>
          <p:sp>
            <p:nvSpPr>
              <p:cNvPr id="193" name="Google Shape;193;p3"/>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3"/>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3"/>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3"/>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97" name="Google Shape;197;p3"/>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198" name="Google Shape;198;p3"/>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199" name="Google Shape;199;p3"/>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3"/>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01" name="Google Shape;201;p3"/>
            <p:cNvCxnSpPr/>
            <p:nvPr/>
          </p:nvCxnSpPr>
          <p:spPr>
            <a:xfrm rot="-5400000">
              <a:off x="4754" y="3049"/>
              <a:ext cx="458" cy="0"/>
            </a:xfrm>
            <a:prstGeom prst="straightConnector1">
              <a:avLst/>
            </a:prstGeom>
            <a:noFill/>
            <a:ln cap="flat" cmpd="sng" w="12700">
              <a:solidFill>
                <a:schemeClr val="dk1"/>
              </a:solidFill>
              <a:prstDash val="solid"/>
              <a:round/>
              <a:headEnd len="med" w="med" type="none"/>
              <a:tailEnd len="med" w="med" type="none"/>
            </a:ln>
          </p:spPr>
        </p:cxnSp>
        <p:cxnSp>
          <p:nvCxnSpPr>
            <p:cNvPr id="202" name="Google Shape;202;p3"/>
            <p:cNvCxnSpPr/>
            <p:nvPr/>
          </p:nvCxnSpPr>
          <p:spPr>
            <a:xfrm rot="10800000">
              <a:off x="5018" y="3239"/>
              <a:ext cx="0" cy="74"/>
            </a:xfrm>
            <a:prstGeom prst="straightConnector1">
              <a:avLst/>
            </a:prstGeom>
            <a:noFill/>
            <a:ln cap="flat" cmpd="sng" w="12700">
              <a:solidFill>
                <a:schemeClr val="dk1"/>
              </a:solidFill>
              <a:prstDash val="solid"/>
              <a:round/>
              <a:headEnd len="med" w="med" type="none"/>
              <a:tailEnd len="med" w="med" type="none"/>
            </a:ln>
          </p:spPr>
        </p:cxnSp>
        <p:cxnSp>
          <p:nvCxnSpPr>
            <p:cNvPr id="203" name="Google Shape;203;p3"/>
            <p:cNvCxnSpPr/>
            <p:nvPr/>
          </p:nvCxnSpPr>
          <p:spPr>
            <a:xfrm rot="10800000">
              <a:off x="5011" y="2888"/>
              <a:ext cx="0" cy="64"/>
            </a:xfrm>
            <a:prstGeom prst="straightConnector1">
              <a:avLst/>
            </a:prstGeom>
            <a:noFill/>
            <a:ln cap="flat" cmpd="sng" w="12700">
              <a:solidFill>
                <a:schemeClr val="dk1"/>
              </a:solidFill>
              <a:prstDash val="solid"/>
              <a:round/>
              <a:headEnd len="med" w="med" type="none"/>
              <a:tailEnd len="med" w="med" type="none"/>
            </a:ln>
          </p:spPr>
        </p:cxnSp>
        <p:cxnSp>
          <p:nvCxnSpPr>
            <p:cNvPr id="204" name="Google Shape;204;p3"/>
            <p:cNvCxnSpPr/>
            <p:nvPr/>
          </p:nvCxnSpPr>
          <p:spPr>
            <a:xfrm flipH="1" rot="10800000">
              <a:off x="4062" y="1494"/>
              <a:ext cx="330" cy="156"/>
            </a:xfrm>
            <a:prstGeom prst="straightConnector1">
              <a:avLst/>
            </a:prstGeom>
            <a:noFill/>
            <a:ln cap="flat" cmpd="sng" w="12700">
              <a:solidFill>
                <a:schemeClr val="dk1"/>
              </a:solidFill>
              <a:prstDash val="solid"/>
              <a:round/>
              <a:headEnd len="med" w="med" type="none"/>
              <a:tailEnd len="med" w="med" type="none"/>
            </a:ln>
          </p:spPr>
        </p:cxnSp>
        <p:cxnSp>
          <p:nvCxnSpPr>
            <p:cNvPr id="205" name="Google Shape;205;p3"/>
            <p:cNvCxnSpPr/>
            <p:nvPr/>
          </p:nvCxnSpPr>
          <p:spPr>
            <a:xfrm>
              <a:off x="4734" y="1482"/>
              <a:ext cx="348" cy="156"/>
            </a:xfrm>
            <a:prstGeom prst="straightConnector1">
              <a:avLst/>
            </a:prstGeom>
            <a:noFill/>
            <a:ln cap="flat" cmpd="sng" w="12700">
              <a:solidFill>
                <a:schemeClr val="dk1"/>
              </a:solidFill>
              <a:prstDash val="solid"/>
              <a:round/>
              <a:headEnd len="med" w="med" type="none"/>
              <a:tailEnd len="med" w="med" type="none"/>
            </a:ln>
          </p:spPr>
        </p:cxnSp>
        <p:cxnSp>
          <p:nvCxnSpPr>
            <p:cNvPr id="206" name="Google Shape;206;p3"/>
            <p:cNvCxnSpPr/>
            <p:nvPr/>
          </p:nvCxnSpPr>
          <p:spPr>
            <a:xfrm flipH="1">
              <a:off x="5106" y="1734"/>
              <a:ext cx="174" cy="510"/>
            </a:xfrm>
            <a:prstGeom prst="straightConnector1">
              <a:avLst/>
            </a:prstGeom>
            <a:noFill/>
            <a:ln cap="flat" cmpd="sng" w="12700">
              <a:solidFill>
                <a:schemeClr val="dk1"/>
              </a:solidFill>
              <a:prstDash val="solid"/>
              <a:round/>
              <a:headEnd len="med" w="med" type="none"/>
              <a:tailEnd len="med" w="med" type="none"/>
            </a:ln>
          </p:spPr>
        </p:cxnSp>
        <p:cxnSp>
          <p:nvCxnSpPr>
            <p:cNvPr id="207" name="Google Shape;207;p3"/>
            <p:cNvCxnSpPr/>
            <p:nvPr/>
          </p:nvCxnSpPr>
          <p:spPr>
            <a:xfrm>
              <a:off x="4554" y="1566"/>
              <a:ext cx="0" cy="324"/>
            </a:xfrm>
            <a:prstGeom prst="straightConnector1">
              <a:avLst/>
            </a:prstGeom>
            <a:noFill/>
            <a:ln cap="flat" cmpd="sng" w="12700">
              <a:solidFill>
                <a:schemeClr val="dk1"/>
              </a:solidFill>
              <a:prstDash val="solid"/>
              <a:round/>
              <a:headEnd len="med" w="med" type="none"/>
              <a:tailEnd len="med" w="med" type="none"/>
            </a:ln>
          </p:spPr>
        </p:cxnSp>
        <p:cxnSp>
          <p:nvCxnSpPr>
            <p:cNvPr id="208" name="Google Shape;208;p3"/>
            <p:cNvCxnSpPr/>
            <p:nvPr/>
          </p:nvCxnSpPr>
          <p:spPr>
            <a:xfrm>
              <a:off x="4572" y="2052"/>
              <a:ext cx="384" cy="276"/>
            </a:xfrm>
            <a:prstGeom prst="straightConnector1">
              <a:avLst/>
            </a:prstGeom>
            <a:noFill/>
            <a:ln cap="flat" cmpd="sng" w="12700">
              <a:solidFill>
                <a:schemeClr val="dk1"/>
              </a:solidFill>
              <a:prstDash val="solid"/>
              <a:round/>
              <a:headEnd len="med" w="med" type="none"/>
              <a:tailEnd len="med" w="med" type="none"/>
            </a:ln>
          </p:spPr>
        </p:cxnSp>
        <p:cxnSp>
          <p:nvCxnSpPr>
            <p:cNvPr id="209" name="Google Shape;209;p3"/>
            <p:cNvCxnSpPr/>
            <p:nvPr/>
          </p:nvCxnSpPr>
          <p:spPr>
            <a:xfrm flipH="1">
              <a:off x="4902" y="2400"/>
              <a:ext cx="192" cy="270"/>
            </a:xfrm>
            <a:prstGeom prst="straightConnector1">
              <a:avLst/>
            </a:prstGeom>
            <a:noFill/>
            <a:ln cap="flat" cmpd="sng" w="12700">
              <a:solidFill>
                <a:schemeClr val="dk1"/>
              </a:solidFill>
              <a:prstDash val="solid"/>
              <a:round/>
              <a:headEnd len="med" w="med" type="none"/>
              <a:tailEnd len="med" w="med" type="none"/>
            </a:ln>
          </p:spPr>
        </p:cxnSp>
        <p:cxnSp>
          <p:nvCxnSpPr>
            <p:cNvPr id="210" name="Google Shape;210;p3"/>
            <p:cNvCxnSpPr/>
            <p:nvPr/>
          </p:nvCxnSpPr>
          <p:spPr>
            <a:xfrm flipH="1">
              <a:off x="4740" y="1710"/>
              <a:ext cx="402" cy="288"/>
            </a:xfrm>
            <a:prstGeom prst="straightConnector1">
              <a:avLst/>
            </a:prstGeom>
            <a:noFill/>
            <a:ln cap="flat" cmpd="sng" w="12700">
              <a:solidFill>
                <a:schemeClr val="dk1"/>
              </a:solidFill>
              <a:prstDash val="solid"/>
              <a:round/>
              <a:headEnd len="med" w="med" type="none"/>
              <a:tailEnd len="med" w="med" type="none"/>
            </a:ln>
          </p:spPr>
        </p:cxnSp>
        <p:cxnSp>
          <p:nvCxnSpPr>
            <p:cNvPr id="211" name="Google Shape;211;p3"/>
            <p:cNvCxnSpPr/>
            <p:nvPr/>
          </p:nvCxnSpPr>
          <p:spPr>
            <a:xfrm flipH="1">
              <a:off x="4746" y="1290"/>
              <a:ext cx="252" cy="192"/>
            </a:xfrm>
            <a:prstGeom prst="straightConnector1">
              <a:avLst/>
            </a:prstGeom>
            <a:noFill/>
            <a:ln cap="flat" cmpd="sng" w="12700">
              <a:solidFill>
                <a:schemeClr val="dk1"/>
              </a:solidFill>
              <a:prstDash val="solid"/>
              <a:round/>
              <a:headEnd len="med" w="med" type="none"/>
              <a:tailEnd len="med" w="med" type="none"/>
            </a:ln>
          </p:spPr>
        </p:cxnSp>
        <p:cxnSp>
          <p:nvCxnSpPr>
            <p:cNvPr id="212" name="Google Shape;212;p3"/>
            <p:cNvCxnSpPr/>
            <p:nvPr/>
          </p:nvCxnSpPr>
          <p:spPr>
            <a:xfrm flipH="1">
              <a:off x="5262" y="1422"/>
              <a:ext cx="144" cy="132"/>
            </a:xfrm>
            <a:prstGeom prst="straightConnector1">
              <a:avLst/>
            </a:prstGeom>
            <a:noFill/>
            <a:ln cap="flat" cmpd="sng" w="12700">
              <a:solidFill>
                <a:schemeClr val="dk1"/>
              </a:solidFill>
              <a:prstDash val="solid"/>
              <a:round/>
              <a:headEnd len="med" w="med" type="none"/>
              <a:tailEnd len="med" w="med" type="none"/>
            </a:ln>
          </p:spPr>
        </p:cxnSp>
        <p:sp>
          <p:nvSpPr>
            <p:cNvPr id="213" name="Google Shape;213;p3"/>
            <p:cNvSpPr txBox="1"/>
            <p:nvPr/>
          </p:nvSpPr>
          <p:spPr>
            <a:xfrm>
              <a:off x="3278" y="1151"/>
              <a:ext cx="890" cy="2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Comic Sans MS"/>
                  <a:ea typeface="Comic Sans MS"/>
                  <a:cs typeface="Comic Sans MS"/>
                  <a:sym typeface="Comic Sans MS"/>
                </a:rPr>
                <a:t>local ISP</a:t>
              </a:r>
              <a:endParaRPr sz="1800">
                <a:solidFill>
                  <a:schemeClr val="dk1"/>
                </a:solidFill>
                <a:latin typeface="Calibri"/>
                <a:ea typeface="Calibri"/>
                <a:cs typeface="Calibri"/>
                <a:sym typeface="Calibri"/>
              </a:endParaRPr>
            </a:p>
          </p:txBody>
        </p:sp>
        <p:sp>
          <p:nvSpPr>
            <p:cNvPr id="214" name="Google Shape;214;p3"/>
            <p:cNvSpPr txBox="1"/>
            <p:nvPr/>
          </p:nvSpPr>
          <p:spPr>
            <a:xfrm>
              <a:off x="3230" y="3407"/>
              <a:ext cx="845" cy="5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Comic Sans MS"/>
                  <a:ea typeface="Comic Sans MS"/>
                  <a:cs typeface="Comic Sans MS"/>
                  <a:sym typeface="Comic Sans MS"/>
                </a:rPr>
                <a:t>company</a:t>
              </a:r>
              <a:endParaRPr/>
            </a:p>
            <a:p>
              <a:pPr indent="0" lvl="0" marL="0" marR="0" rtl="0" algn="l">
                <a:spcBef>
                  <a:spcPts val="0"/>
                </a:spcBef>
                <a:spcAft>
                  <a:spcPts val="0"/>
                </a:spcAft>
                <a:buNone/>
              </a:pPr>
              <a:r>
                <a:rPr lang="en-US" sz="2000">
                  <a:solidFill>
                    <a:srgbClr val="FF0000"/>
                  </a:solidFill>
                  <a:latin typeface="Comic Sans MS"/>
                  <a:ea typeface="Comic Sans MS"/>
                  <a:cs typeface="Comic Sans MS"/>
                  <a:sym typeface="Comic Sans MS"/>
                </a:rPr>
                <a:t>network</a:t>
              </a:r>
              <a:endParaRPr sz="1800">
                <a:solidFill>
                  <a:schemeClr val="dk1"/>
                </a:solidFill>
                <a:latin typeface="Calibri"/>
                <a:ea typeface="Calibri"/>
                <a:cs typeface="Calibri"/>
                <a:sym typeface="Calibri"/>
              </a:endParaRPr>
            </a:p>
          </p:txBody>
        </p:sp>
        <p:sp>
          <p:nvSpPr>
            <p:cNvPr id="215" name="Google Shape;215;p3"/>
            <p:cNvSpPr txBox="1"/>
            <p:nvPr/>
          </p:nvSpPr>
          <p:spPr>
            <a:xfrm>
              <a:off x="4376" y="2015"/>
              <a:ext cx="1178" cy="2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Comic Sans MS"/>
                  <a:ea typeface="Comic Sans MS"/>
                  <a:cs typeface="Comic Sans MS"/>
                  <a:sym typeface="Comic Sans MS"/>
                </a:rPr>
                <a:t>regional ISP</a:t>
              </a:r>
              <a:endParaRPr/>
            </a:p>
          </p:txBody>
        </p:sp>
        <p:grpSp>
          <p:nvGrpSpPr>
            <p:cNvPr id="216" name="Google Shape;216;p3"/>
            <p:cNvGrpSpPr/>
            <p:nvPr/>
          </p:nvGrpSpPr>
          <p:grpSpPr>
            <a:xfrm>
              <a:off x="3588" y="219"/>
              <a:ext cx="360" cy="175"/>
              <a:chOff x="3600" y="219"/>
              <a:chExt cx="360" cy="175"/>
            </a:xfrm>
          </p:grpSpPr>
          <p:sp>
            <p:nvSpPr>
              <p:cNvPr id="217" name="Google Shape;217;p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18" name="Google Shape;218;p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19" name="Google Shape;219;p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20" name="Google Shape;220;p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22" name="Google Shape;222;p3"/>
              <p:cNvGrpSpPr/>
              <p:nvPr/>
            </p:nvGrpSpPr>
            <p:grpSpPr>
              <a:xfrm>
                <a:off x="3686" y="244"/>
                <a:ext cx="177" cy="66"/>
                <a:chOff x="2848" y="848"/>
                <a:chExt cx="140" cy="98"/>
              </a:xfrm>
            </p:grpSpPr>
            <p:cxnSp>
              <p:nvCxnSpPr>
                <p:cNvPr id="223" name="Google Shape;223;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24" name="Google Shape;224;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25" name="Google Shape;225;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226" name="Google Shape;226;p3"/>
              <p:cNvGrpSpPr/>
              <p:nvPr/>
            </p:nvGrpSpPr>
            <p:grpSpPr>
              <a:xfrm flipH="1" rot="10800000">
                <a:off x="3686" y="243"/>
                <a:ext cx="177" cy="66"/>
                <a:chOff x="2848" y="848"/>
                <a:chExt cx="140" cy="98"/>
              </a:xfrm>
            </p:grpSpPr>
            <p:cxnSp>
              <p:nvCxnSpPr>
                <p:cNvPr id="227" name="Google Shape;227;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28" name="Google Shape;228;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29" name="Google Shape;229;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230" name="Google Shape;230;p3"/>
            <p:cNvGrpSpPr/>
            <p:nvPr/>
          </p:nvGrpSpPr>
          <p:grpSpPr>
            <a:xfrm>
              <a:off x="3595" y="651"/>
              <a:ext cx="150" cy="307"/>
              <a:chOff x="4180" y="783"/>
              <a:chExt cx="150" cy="307"/>
            </a:xfrm>
          </p:grpSpPr>
          <p:sp>
            <p:nvSpPr>
              <p:cNvPr id="231" name="Google Shape;231;p3"/>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3"/>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3"/>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3"/>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35" name="Google Shape;235;p3"/>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236" name="Google Shape;236;p3"/>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237" name="Google Shape;237;p3"/>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3"/>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aphicFrame>
          <p:nvGraphicFramePr>
            <p:cNvPr id="239" name="Google Shape;239;p3"/>
            <p:cNvGraphicFramePr/>
            <p:nvPr/>
          </p:nvGraphicFramePr>
          <p:xfrm>
            <a:off x="4496" y="260"/>
            <a:ext cx="299" cy="239"/>
          </p:xfrm>
          <a:graphic>
            <a:graphicData uri="http://schemas.openxmlformats.org/presentationml/2006/ole">
              <mc:AlternateContent>
                <mc:Choice Requires="v">
                  <p:oleObj r:id="rId39" imgH="239" imgW="299" progId="MS_ClipArt_Gallery.2" spid="_x0000_s16">
                    <p:embed/>
                  </p:oleObj>
                </mc:Choice>
                <mc:Fallback>
                  <p:oleObj r:id="rId40" imgH="239" imgW="299" progId="MS_ClipArt_Gallery.2">
                    <p:embed/>
                    <p:pic>
                      <p:nvPicPr>
                        <p:cNvPr id="239" name="Google Shape;239;p3"/>
                        <p:cNvPicPr preferRelativeResize="0"/>
                        <p:nvPr/>
                      </p:nvPicPr>
                      <p:blipFill rotWithShape="1">
                        <a:blip r:embed="rId41">
                          <a:alphaModFix/>
                        </a:blip>
                        <a:srcRect b="0" l="0" r="0" t="0"/>
                        <a:stretch/>
                      </p:blipFill>
                      <p:spPr>
                        <a:xfrm>
                          <a:off x="4496" y="260"/>
                          <a:ext cx="299" cy="239"/>
                        </a:xfrm>
                        <a:prstGeom prst="rect">
                          <a:avLst/>
                        </a:prstGeom>
                        <a:noFill/>
                        <a:ln>
                          <a:noFill/>
                        </a:ln>
                      </p:spPr>
                    </p:pic>
                  </p:oleObj>
                </mc:Fallback>
              </mc:AlternateContent>
            </a:graphicData>
          </a:graphic>
        </p:graphicFrame>
        <p:grpSp>
          <p:nvGrpSpPr>
            <p:cNvPr id="240" name="Google Shape;240;p3"/>
            <p:cNvGrpSpPr/>
            <p:nvPr/>
          </p:nvGrpSpPr>
          <p:grpSpPr>
            <a:xfrm>
              <a:off x="4451" y="714"/>
              <a:ext cx="292" cy="320"/>
              <a:chOff x="2870" y="1518"/>
              <a:chExt cx="292" cy="320"/>
            </a:xfrm>
          </p:grpSpPr>
          <p:graphicFrame>
            <p:nvGraphicFramePr>
              <p:cNvPr id="241" name="Google Shape;241;p3"/>
              <p:cNvGraphicFramePr/>
              <p:nvPr/>
            </p:nvGraphicFramePr>
            <p:xfrm>
              <a:off x="2870" y="1518"/>
              <a:ext cx="272" cy="282"/>
            </p:xfrm>
            <a:graphic>
              <a:graphicData uri="http://schemas.openxmlformats.org/presentationml/2006/ole">
                <mc:AlternateContent>
                  <mc:Choice Requires="v">
                    <p:oleObj r:id="rId42" imgH="282" imgW="272" progId="MS_ClipArt_Gallery.2" spid="_x0000_s17">
                      <p:embed/>
                    </p:oleObj>
                  </mc:Choice>
                  <mc:Fallback>
                    <p:oleObj r:id="rId43" imgH="282" imgW="272" progId="MS_ClipArt_Gallery.2">
                      <p:embed/>
                      <p:pic>
                        <p:nvPicPr>
                          <p:cNvPr id="241" name="Google Shape;241;p3"/>
                          <p:cNvPicPr preferRelativeResize="0"/>
                          <p:nvPr/>
                        </p:nvPicPr>
                        <p:blipFill rotWithShape="1">
                          <a:blip r:embed="rId29">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242" name="Google Shape;242;p3"/>
              <p:cNvGraphicFramePr/>
              <p:nvPr/>
            </p:nvGraphicFramePr>
            <p:xfrm>
              <a:off x="2913" y="1602"/>
              <a:ext cx="249" cy="236"/>
            </p:xfrm>
            <a:graphic>
              <a:graphicData uri="http://schemas.openxmlformats.org/presentationml/2006/ole">
                <mc:AlternateContent>
                  <mc:Choice Requires="v">
                    <p:oleObj r:id="rId44" imgH="236" imgW="249" progId="MS_ClipArt_Gallery.2" spid="_x0000_s18">
                      <p:embed/>
                    </p:oleObj>
                  </mc:Choice>
                  <mc:Fallback>
                    <p:oleObj r:id="rId45" imgH="236" imgW="249" progId="MS_ClipArt_Gallery.2">
                      <p:embed/>
                      <p:pic>
                        <p:nvPicPr>
                          <p:cNvPr id="242" name="Google Shape;242;p3"/>
                          <p:cNvPicPr preferRelativeResize="0"/>
                          <p:nvPr/>
                        </p:nvPicPr>
                        <p:blipFill rotWithShape="1">
                          <a:blip r:embed="rId32">
                            <a:alphaModFix/>
                          </a:blip>
                          <a:srcRect b="0" l="0" r="0" t="0"/>
                          <a:stretch/>
                        </p:blipFill>
                        <p:spPr>
                          <a:xfrm>
                            <a:off x="2913" y="1602"/>
                            <a:ext cx="249" cy="236"/>
                          </a:xfrm>
                          <a:prstGeom prst="rect">
                            <a:avLst/>
                          </a:prstGeom>
                          <a:noFill/>
                          <a:ln>
                            <a:noFill/>
                          </a:ln>
                        </p:spPr>
                      </p:pic>
                    </p:oleObj>
                  </mc:Fallback>
                </mc:AlternateContent>
              </a:graphicData>
            </a:graphic>
          </p:graphicFrame>
        </p:grpSp>
        <p:grpSp>
          <p:nvGrpSpPr>
            <p:cNvPr id="243" name="Google Shape;243;p3"/>
            <p:cNvGrpSpPr/>
            <p:nvPr/>
          </p:nvGrpSpPr>
          <p:grpSpPr>
            <a:xfrm>
              <a:off x="3690" y="1566"/>
              <a:ext cx="360" cy="175"/>
              <a:chOff x="3600" y="219"/>
              <a:chExt cx="360" cy="175"/>
            </a:xfrm>
          </p:grpSpPr>
          <p:sp>
            <p:nvSpPr>
              <p:cNvPr id="244" name="Google Shape;244;p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45" name="Google Shape;245;p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46" name="Google Shape;246;p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47" name="Google Shape;247;p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49" name="Google Shape;249;p3"/>
              <p:cNvGrpSpPr/>
              <p:nvPr/>
            </p:nvGrpSpPr>
            <p:grpSpPr>
              <a:xfrm>
                <a:off x="3686" y="244"/>
                <a:ext cx="177" cy="66"/>
                <a:chOff x="2848" y="848"/>
                <a:chExt cx="140" cy="98"/>
              </a:xfrm>
            </p:grpSpPr>
            <p:cxnSp>
              <p:nvCxnSpPr>
                <p:cNvPr id="250" name="Google Shape;250;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51" name="Google Shape;251;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52" name="Google Shape;252;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253" name="Google Shape;253;p3"/>
              <p:cNvGrpSpPr/>
              <p:nvPr/>
            </p:nvGrpSpPr>
            <p:grpSpPr>
              <a:xfrm flipH="1" rot="10800000">
                <a:off x="3686" y="243"/>
                <a:ext cx="177" cy="66"/>
                <a:chOff x="2848" y="848"/>
                <a:chExt cx="140" cy="98"/>
              </a:xfrm>
            </p:grpSpPr>
            <p:cxnSp>
              <p:nvCxnSpPr>
                <p:cNvPr id="254" name="Google Shape;254;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55" name="Google Shape;255;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56" name="Google Shape;256;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257" name="Google Shape;257;p3"/>
            <p:cNvGrpSpPr/>
            <p:nvPr/>
          </p:nvGrpSpPr>
          <p:grpSpPr>
            <a:xfrm>
              <a:off x="4374" y="1395"/>
              <a:ext cx="360" cy="175"/>
              <a:chOff x="3600" y="219"/>
              <a:chExt cx="360" cy="175"/>
            </a:xfrm>
          </p:grpSpPr>
          <p:sp>
            <p:nvSpPr>
              <p:cNvPr id="258" name="Google Shape;258;p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59" name="Google Shape;259;p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60" name="Google Shape;260;p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61" name="Google Shape;261;p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63" name="Google Shape;263;p3"/>
              <p:cNvGrpSpPr/>
              <p:nvPr/>
            </p:nvGrpSpPr>
            <p:grpSpPr>
              <a:xfrm>
                <a:off x="3686" y="244"/>
                <a:ext cx="177" cy="66"/>
                <a:chOff x="2848" y="848"/>
                <a:chExt cx="140" cy="98"/>
              </a:xfrm>
            </p:grpSpPr>
            <p:cxnSp>
              <p:nvCxnSpPr>
                <p:cNvPr id="264" name="Google Shape;264;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65" name="Google Shape;265;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66" name="Google Shape;266;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267" name="Google Shape;267;p3"/>
              <p:cNvGrpSpPr/>
              <p:nvPr/>
            </p:nvGrpSpPr>
            <p:grpSpPr>
              <a:xfrm flipH="1" rot="10800000">
                <a:off x="3686" y="243"/>
                <a:ext cx="177" cy="66"/>
                <a:chOff x="2848" y="848"/>
                <a:chExt cx="140" cy="98"/>
              </a:xfrm>
            </p:grpSpPr>
            <p:cxnSp>
              <p:nvCxnSpPr>
                <p:cNvPr id="268" name="Google Shape;268;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69" name="Google Shape;269;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70" name="Google Shape;270;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271" name="Google Shape;271;p3"/>
            <p:cNvGrpSpPr/>
            <p:nvPr/>
          </p:nvGrpSpPr>
          <p:grpSpPr>
            <a:xfrm>
              <a:off x="4386" y="1887"/>
              <a:ext cx="360" cy="175"/>
              <a:chOff x="3600" y="219"/>
              <a:chExt cx="360" cy="175"/>
            </a:xfrm>
          </p:grpSpPr>
          <p:sp>
            <p:nvSpPr>
              <p:cNvPr id="272" name="Google Shape;272;p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73" name="Google Shape;273;p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74" name="Google Shape;274;p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75" name="Google Shape;275;p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77" name="Google Shape;277;p3"/>
              <p:cNvGrpSpPr/>
              <p:nvPr/>
            </p:nvGrpSpPr>
            <p:grpSpPr>
              <a:xfrm>
                <a:off x="3686" y="244"/>
                <a:ext cx="177" cy="66"/>
                <a:chOff x="2848" y="848"/>
                <a:chExt cx="140" cy="98"/>
              </a:xfrm>
            </p:grpSpPr>
            <p:cxnSp>
              <p:nvCxnSpPr>
                <p:cNvPr id="278" name="Google Shape;278;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79" name="Google Shape;279;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80" name="Google Shape;280;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281" name="Google Shape;281;p3"/>
              <p:cNvGrpSpPr/>
              <p:nvPr/>
            </p:nvGrpSpPr>
            <p:grpSpPr>
              <a:xfrm flipH="1" rot="10800000">
                <a:off x="3686" y="243"/>
                <a:ext cx="177" cy="66"/>
                <a:chOff x="2848" y="848"/>
                <a:chExt cx="140" cy="98"/>
              </a:xfrm>
            </p:grpSpPr>
            <p:cxnSp>
              <p:nvCxnSpPr>
                <p:cNvPr id="282" name="Google Shape;282;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83" name="Google Shape;283;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84" name="Google Shape;284;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285" name="Google Shape;285;p3"/>
            <p:cNvGrpSpPr/>
            <p:nvPr/>
          </p:nvGrpSpPr>
          <p:grpSpPr>
            <a:xfrm>
              <a:off x="5082" y="1551"/>
              <a:ext cx="360" cy="175"/>
              <a:chOff x="3600" y="219"/>
              <a:chExt cx="360" cy="175"/>
            </a:xfrm>
          </p:grpSpPr>
          <p:sp>
            <p:nvSpPr>
              <p:cNvPr id="286" name="Google Shape;286;p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87" name="Google Shape;287;p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88" name="Google Shape;288;p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89" name="Google Shape;289;p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91" name="Google Shape;291;p3"/>
              <p:cNvGrpSpPr/>
              <p:nvPr/>
            </p:nvGrpSpPr>
            <p:grpSpPr>
              <a:xfrm>
                <a:off x="3686" y="244"/>
                <a:ext cx="177" cy="66"/>
                <a:chOff x="2848" y="848"/>
                <a:chExt cx="140" cy="98"/>
              </a:xfrm>
            </p:grpSpPr>
            <p:cxnSp>
              <p:nvCxnSpPr>
                <p:cNvPr id="292" name="Google Shape;292;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93" name="Google Shape;293;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94" name="Google Shape;294;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295" name="Google Shape;295;p3"/>
              <p:cNvGrpSpPr/>
              <p:nvPr/>
            </p:nvGrpSpPr>
            <p:grpSpPr>
              <a:xfrm flipH="1" rot="10800000">
                <a:off x="3686" y="243"/>
                <a:ext cx="177" cy="66"/>
                <a:chOff x="2848" y="848"/>
                <a:chExt cx="140" cy="98"/>
              </a:xfrm>
            </p:grpSpPr>
            <p:cxnSp>
              <p:nvCxnSpPr>
                <p:cNvPr id="296" name="Google Shape;296;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97" name="Google Shape;297;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98" name="Google Shape;298;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299" name="Google Shape;299;p3"/>
            <p:cNvGrpSpPr/>
            <p:nvPr/>
          </p:nvGrpSpPr>
          <p:grpSpPr>
            <a:xfrm>
              <a:off x="4944" y="2223"/>
              <a:ext cx="360" cy="175"/>
              <a:chOff x="3600" y="219"/>
              <a:chExt cx="360" cy="175"/>
            </a:xfrm>
          </p:grpSpPr>
          <p:sp>
            <p:nvSpPr>
              <p:cNvPr id="300" name="Google Shape;300;p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01" name="Google Shape;301;p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302" name="Google Shape;302;p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303" name="Google Shape;303;p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05" name="Google Shape;305;p3"/>
              <p:cNvGrpSpPr/>
              <p:nvPr/>
            </p:nvGrpSpPr>
            <p:grpSpPr>
              <a:xfrm>
                <a:off x="3686" y="244"/>
                <a:ext cx="177" cy="66"/>
                <a:chOff x="2848" y="848"/>
                <a:chExt cx="140" cy="98"/>
              </a:xfrm>
            </p:grpSpPr>
            <p:cxnSp>
              <p:nvCxnSpPr>
                <p:cNvPr id="306" name="Google Shape;306;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307" name="Google Shape;307;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08" name="Google Shape;308;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309" name="Google Shape;309;p3"/>
              <p:cNvGrpSpPr/>
              <p:nvPr/>
            </p:nvGrpSpPr>
            <p:grpSpPr>
              <a:xfrm flipH="1" rot="10800000">
                <a:off x="3686" y="243"/>
                <a:ext cx="177" cy="66"/>
                <a:chOff x="2848" y="848"/>
                <a:chExt cx="140" cy="98"/>
              </a:xfrm>
            </p:grpSpPr>
            <p:cxnSp>
              <p:nvCxnSpPr>
                <p:cNvPr id="310" name="Google Shape;310;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311" name="Google Shape;311;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12" name="Google Shape;312;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313" name="Google Shape;313;p3"/>
            <p:cNvGrpSpPr/>
            <p:nvPr/>
          </p:nvGrpSpPr>
          <p:grpSpPr>
            <a:xfrm>
              <a:off x="4704" y="2661"/>
              <a:ext cx="360" cy="175"/>
              <a:chOff x="3600" y="219"/>
              <a:chExt cx="360" cy="175"/>
            </a:xfrm>
          </p:grpSpPr>
          <p:sp>
            <p:nvSpPr>
              <p:cNvPr id="314" name="Google Shape;314;p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15" name="Google Shape;315;p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316" name="Google Shape;316;p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317" name="Google Shape;317;p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19" name="Google Shape;319;p3"/>
              <p:cNvGrpSpPr/>
              <p:nvPr/>
            </p:nvGrpSpPr>
            <p:grpSpPr>
              <a:xfrm>
                <a:off x="3686" y="244"/>
                <a:ext cx="177" cy="66"/>
                <a:chOff x="2848" y="848"/>
                <a:chExt cx="140" cy="98"/>
              </a:xfrm>
            </p:grpSpPr>
            <p:cxnSp>
              <p:nvCxnSpPr>
                <p:cNvPr id="320" name="Google Shape;320;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321" name="Google Shape;321;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22" name="Google Shape;322;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323" name="Google Shape;323;p3"/>
              <p:cNvGrpSpPr/>
              <p:nvPr/>
            </p:nvGrpSpPr>
            <p:grpSpPr>
              <a:xfrm flipH="1" rot="10800000">
                <a:off x="3686" y="243"/>
                <a:ext cx="177" cy="66"/>
                <a:chOff x="2848" y="848"/>
                <a:chExt cx="140" cy="98"/>
              </a:xfrm>
            </p:grpSpPr>
            <p:cxnSp>
              <p:nvCxnSpPr>
                <p:cNvPr id="324" name="Google Shape;324;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325" name="Google Shape;325;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26" name="Google Shape;326;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327" name="Google Shape;327;p3"/>
            <p:cNvGrpSpPr/>
            <p:nvPr/>
          </p:nvGrpSpPr>
          <p:grpSpPr>
            <a:xfrm>
              <a:off x="4266" y="3027"/>
              <a:ext cx="360" cy="175"/>
              <a:chOff x="3600" y="219"/>
              <a:chExt cx="360" cy="175"/>
            </a:xfrm>
          </p:grpSpPr>
          <p:sp>
            <p:nvSpPr>
              <p:cNvPr id="328" name="Google Shape;328;p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29" name="Google Shape;329;p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330" name="Google Shape;330;p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331" name="Google Shape;331;p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3" name="Google Shape;333;p3"/>
              <p:cNvGrpSpPr/>
              <p:nvPr/>
            </p:nvGrpSpPr>
            <p:grpSpPr>
              <a:xfrm>
                <a:off x="3686" y="244"/>
                <a:ext cx="177" cy="66"/>
                <a:chOff x="2848" y="848"/>
                <a:chExt cx="140" cy="98"/>
              </a:xfrm>
            </p:grpSpPr>
            <p:cxnSp>
              <p:nvCxnSpPr>
                <p:cNvPr id="334" name="Google Shape;334;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335" name="Google Shape;335;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36" name="Google Shape;336;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337" name="Google Shape;337;p3"/>
              <p:cNvGrpSpPr/>
              <p:nvPr/>
            </p:nvGrpSpPr>
            <p:grpSpPr>
              <a:xfrm flipH="1" rot="10800000">
                <a:off x="3686" y="243"/>
                <a:ext cx="177" cy="66"/>
                <a:chOff x="2848" y="848"/>
                <a:chExt cx="140" cy="98"/>
              </a:xfrm>
            </p:grpSpPr>
            <p:cxnSp>
              <p:nvCxnSpPr>
                <p:cNvPr id="338" name="Google Shape;338;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339" name="Google Shape;339;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40" name="Google Shape;340;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341" name="Google Shape;341;p3"/>
            <p:cNvGrpSpPr/>
            <p:nvPr/>
          </p:nvGrpSpPr>
          <p:grpSpPr>
            <a:xfrm>
              <a:off x="3690" y="2745"/>
              <a:ext cx="360" cy="175"/>
              <a:chOff x="3600" y="219"/>
              <a:chExt cx="360" cy="175"/>
            </a:xfrm>
          </p:grpSpPr>
          <p:sp>
            <p:nvSpPr>
              <p:cNvPr id="342" name="Google Shape;342;p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43" name="Google Shape;343;p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344" name="Google Shape;344;p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345" name="Google Shape;345;p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47" name="Google Shape;347;p3"/>
              <p:cNvGrpSpPr/>
              <p:nvPr/>
            </p:nvGrpSpPr>
            <p:grpSpPr>
              <a:xfrm>
                <a:off x="3686" y="244"/>
                <a:ext cx="177" cy="66"/>
                <a:chOff x="2848" y="848"/>
                <a:chExt cx="140" cy="98"/>
              </a:xfrm>
            </p:grpSpPr>
            <p:cxnSp>
              <p:nvCxnSpPr>
                <p:cNvPr id="348" name="Google Shape;348;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349" name="Google Shape;349;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50" name="Google Shape;350;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351" name="Google Shape;351;p3"/>
              <p:cNvGrpSpPr/>
              <p:nvPr/>
            </p:nvGrpSpPr>
            <p:grpSpPr>
              <a:xfrm flipH="1" rot="10800000">
                <a:off x="3686" y="243"/>
                <a:ext cx="177" cy="66"/>
                <a:chOff x="2848" y="848"/>
                <a:chExt cx="140" cy="98"/>
              </a:xfrm>
            </p:grpSpPr>
            <p:cxnSp>
              <p:nvCxnSpPr>
                <p:cNvPr id="352" name="Google Shape;352;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353" name="Google Shape;353;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54" name="Google Shape;354;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sp>
          <p:nvSpPr>
            <p:cNvPr id="355" name="Google Shape;355;p3"/>
            <p:cNvSpPr txBox="1"/>
            <p:nvPr/>
          </p:nvSpPr>
          <p:spPr>
            <a:xfrm>
              <a:off x="3554" y="341"/>
              <a:ext cx="684" cy="2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router</a:t>
              </a:r>
              <a:endParaRPr sz="2000">
                <a:solidFill>
                  <a:schemeClr val="dk1"/>
                </a:solidFill>
                <a:latin typeface="Calibri"/>
                <a:ea typeface="Calibri"/>
                <a:cs typeface="Calibri"/>
                <a:sym typeface="Calibri"/>
              </a:endParaRPr>
            </a:p>
          </p:txBody>
        </p:sp>
        <p:sp>
          <p:nvSpPr>
            <p:cNvPr id="356" name="Google Shape;356;p3"/>
            <p:cNvSpPr txBox="1"/>
            <p:nvPr/>
          </p:nvSpPr>
          <p:spPr>
            <a:xfrm>
              <a:off x="4424" y="437"/>
              <a:ext cx="1134" cy="2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workstation</a:t>
              </a:r>
              <a:endParaRPr sz="2000">
                <a:solidFill>
                  <a:schemeClr val="dk1"/>
                </a:solidFill>
                <a:latin typeface="Calibri"/>
                <a:ea typeface="Calibri"/>
                <a:cs typeface="Calibri"/>
                <a:sym typeface="Calibri"/>
              </a:endParaRPr>
            </a:p>
          </p:txBody>
        </p:sp>
        <p:sp>
          <p:nvSpPr>
            <p:cNvPr id="357" name="Google Shape;357;p3"/>
            <p:cNvSpPr txBox="1"/>
            <p:nvPr/>
          </p:nvSpPr>
          <p:spPr>
            <a:xfrm>
              <a:off x="3710" y="724"/>
              <a:ext cx="686" cy="2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server</a:t>
              </a:r>
              <a:endParaRPr sz="2000">
                <a:solidFill>
                  <a:schemeClr val="dk1"/>
                </a:solidFill>
                <a:latin typeface="Calibri"/>
                <a:ea typeface="Calibri"/>
                <a:cs typeface="Calibri"/>
                <a:sym typeface="Calibri"/>
              </a:endParaRPr>
            </a:p>
          </p:txBody>
        </p:sp>
        <p:sp>
          <p:nvSpPr>
            <p:cNvPr id="358" name="Google Shape;358;p3"/>
            <p:cNvSpPr txBox="1"/>
            <p:nvPr/>
          </p:nvSpPr>
          <p:spPr>
            <a:xfrm>
              <a:off x="4700" y="864"/>
              <a:ext cx="679" cy="2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mobile</a:t>
              </a:r>
              <a:endParaRPr sz="2000">
                <a:solidFill>
                  <a:schemeClr val="dk1"/>
                </a:solidFill>
                <a:latin typeface="Calibri"/>
                <a:ea typeface="Calibri"/>
                <a:cs typeface="Calibri"/>
                <a:sym typeface="Calibri"/>
              </a:endParaRPr>
            </a:p>
          </p:txBody>
        </p:sp>
      </p:grpSp>
      <p:cxnSp>
        <p:nvCxnSpPr>
          <p:cNvPr id="359" name="Google Shape;359;p3"/>
          <p:cNvCxnSpPr/>
          <p:nvPr/>
        </p:nvCxnSpPr>
        <p:spPr>
          <a:xfrm flipH="1" rot="10800000">
            <a:off x="7772400" y="4827589"/>
            <a:ext cx="1588" cy="249237"/>
          </a:xfrm>
          <a:prstGeom prst="straightConnector1">
            <a:avLst/>
          </a:prstGeom>
          <a:noFill/>
          <a:ln cap="flat" cmpd="sng" w="12700">
            <a:solidFill>
              <a:schemeClr val="dk1"/>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4" name="Shape 2404"/>
        <p:cNvGrpSpPr/>
        <p:nvPr/>
      </p:nvGrpSpPr>
      <p:grpSpPr>
        <a:xfrm>
          <a:off x="0" y="0"/>
          <a:ext cx="0" cy="0"/>
          <a:chOff x="0" y="0"/>
          <a:chExt cx="0" cy="0"/>
        </a:xfrm>
      </p:grpSpPr>
      <p:sp>
        <p:nvSpPr>
          <p:cNvPr id="2405" name="Google Shape;240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2406" name="Google Shape;2406;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This approach makes the single DSL link appear as if there were three separate links, so that a telephone call and an Internet connection can share the DSL link at the same time.</a:t>
            </a:r>
            <a:endParaRPr/>
          </a:p>
          <a:p>
            <a:pPr indent="-228600" lvl="0" marL="228600" rtl="0" algn="l">
              <a:lnSpc>
                <a:spcPct val="90000"/>
              </a:lnSpc>
              <a:spcBef>
                <a:spcPts val="1000"/>
              </a:spcBef>
              <a:spcAft>
                <a:spcPts val="0"/>
              </a:spcAft>
              <a:buClr>
                <a:schemeClr val="dk1"/>
              </a:buClr>
              <a:buSzPct val="100000"/>
              <a:buChar char="•"/>
            </a:pPr>
            <a:r>
              <a:rPr lang="en-US"/>
              <a:t>On the customer side, a splitter separates the data and telephone signals arriving to the home and forwards the data signal to the DSL modem. </a:t>
            </a:r>
            <a:endParaRPr/>
          </a:p>
          <a:p>
            <a:pPr indent="-228600" lvl="0" marL="228600" rtl="0" algn="l">
              <a:lnSpc>
                <a:spcPct val="90000"/>
              </a:lnSpc>
              <a:spcBef>
                <a:spcPts val="1000"/>
              </a:spcBef>
              <a:spcAft>
                <a:spcPts val="0"/>
              </a:spcAft>
              <a:buClr>
                <a:schemeClr val="dk1"/>
              </a:buClr>
              <a:buSzPct val="100000"/>
              <a:buChar char="•"/>
            </a:pPr>
            <a:r>
              <a:rPr lang="en-US"/>
              <a:t>On the telco side, in the CO, the DSLAM separates the data and phone signals and sends the data into the Internet. </a:t>
            </a:r>
            <a:endParaRPr/>
          </a:p>
          <a:p>
            <a:pPr indent="-228600" lvl="0" marL="228600" rtl="0" algn="l">
              <a:lnSpc>
                <a:spcPct val="90000"/>
              </a:lnSpc>
              <a:spcBef>
                <a:spcPts val="1000"/>
              </a:spcBef>
              <a:spcAft>
                <a:spcPts val="0"/>
              </a:spcAft>
              <a:buClr>
                <a:schemeClr val="dk1"/>
              </a:buClr>
              <a:buSzPct val="100000"/>
              <a:buChar char="•"/>
            </a:pPr>
            <a:r>
              <a:rPr lang="en-US"/>
              <a:t>Hundreds or even thousands of households connect to a single DSLAM </a:t>
            </a:r>
            <a:endParaRPr/>
          </a:p>
          <a:p>
            <a:pPr indent="-228600" lvl="0" marL="228600" rtl="0" algn="l">
              <a:lnSpc>
                <a:spcPct val="90000"/>
              </a:lnSpc>
              <a:spcBef>
                <a:spcPts val="1000"/>
              </a:spcBef>
              <a:spcAft>
                <a:spcPts val="0"/>
              </a:spcAft>
              <a:buClr>
                <a:schemeClr val="dk1"/>
              </a:buClr>
              <a:buSzPct val="100000"/>
              <a:buChar char="•"/>
            </a:pPr>
            <a:r>
              <a:rPr lang="en-US"/>
              <a:t>Because the downstream and upstream rates are different, the access is said to be asymmetric.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1" name="Shape 2411"/>
        <p:cNvGrpSpPr/>
        <p:nvPr/>
      </p:nvGrpSpPr>
      <p:grpSpPr>
        <a:xfrm>
          <a:off x="0" y="0"/>
          <a:ext cx="0" cy="0"/>
          <a:chOff x="0" y="0"/>
          <a:chExt cx="0" cy="0"/>
        </a:xfrm>
      </p:grpSpPr>
      <p:sp>
        <p:nvSpPr>
          <p:cNvPr id="2412" name="Google Shape;2412;p31"/>
          <p:cNvSpPr txBox="1"/>
          <p:nvPr>
            <p:ph type="title"/>
          </p:nvPr>
        </p:nvSpPr>
        <p:spPr>
          <a:xfrm>
            <a:off x="838200" y="-9039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Residential access: cable modems</a:t>
            </a:r>
            <a:endParaRPr/>
          </a:p>
        </p:txBody>
      </p:sp>
      <p:sp>
        <p:nvSpPr>
          <p:cNvPr id="2413" name="Google Shape;2413;p31"/>
          <p:cNvSpPr txBox="1"/>
          <p:nvPr>
            <p:ph idx="1" type="body"/>
          </p:nvPr>
        </p:nvSpPr>
        <p:spPr>
          <a:xfrm>
            <a:off x="838200" y="1378424"/>
            <a:ext cx="5181600" cy="5199797"/>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b="1" lang="en-US"/>
              <a:t>Cable Internet access </a:t>
            </a:r>
            <a:r>
              <a:rPr lang="en-US"/>
              <a:t>makes use of the cable television company’s existing cable television infrastructure. </a:t>
            </a:r>
            <a:endParaRPr/>
          </a:p>
          <a:p>
            <a:pPr indent="-228600" lvl="0" marL="228600" rtl="0" algn="l">
              <a:lnSpc>
                <a:spcPct val="90000"/>
              </a:lnSpc>
              <a:spcBef>
                <a:spcPts val="1000"/>
              </a:spcBef>
              <a:spcAft>
                <a:spcPts val="0"/>
              </a:spcAft>
              <a:buClr>
                <a:schemeClr val="dk1"/>
              </a:buClr>
              <a:buSzPct val="100000"/>
              <a:buChar char="•"/>
            </a:pPr>
            <a:r>
              <a:rPr lang="en-US"/>
              <a:t>A residence obtains cable Internet access from the same company that provides its cable television.</a:t>
            </a:r>
            <a:endParaRPr/>
          </a:p>
          <a:p>
            <a:pPr indent="-228600" lvl="0" marL="228600" rtl="0" algn="l">
              <a:lnSpc>
                <a:spcPct val="90000"/>
              </a:lnSpc>
              <a:spcBef>
                <a:spcPts val="1000"/>
              </a:spcBef>
              <a:spcAft>
                <a:spcPts val="0"/>
              </a:spcAft>
              <a:buClr>
                <a:schemeClr val="dk1"/>
              </a:buClr>
              <a:buSzPct val="100000"/>
              <a:buChar char="•"/>
            </a:pPr>
            <a:r>
              <a:rPr lang="en-US"/>
              <a:t>As shown in the fig., fiber optics connect the cable head end to neighborhood-level junctions, from which traditional coaxial cable is then used to reach individual houses and apartments.</a:t>
            </a:r>
            <a:endParaRPr/>
          </a:p>
          <a:p>
            <a:pPr indent="-228600" lvl="0" marL="228600" rtl="0" algn="l">
              <a:lnSpc>
                <a:spcPct val="90000"/>
              </a:lnSpc>
              <a:spcBef>
                <a:spcPts val="1000"/>
              </a:spcBef>
              <a:spcAft>
                <a:spcPts val="0"/>
              </a:spcAft>
              <a:buClr>
                <a:schemeClr val="dk1"/>
              </a:buClr>
              <a:buSzPct val="100000"/>
              <a:buChar char="•"/>
            </a:pPr>
            <a:r>
              <a:rPr lang="en-US"/>
              <a:t> Each neighborhood junction typically supports 500 to 5,000 homes. </a:t>
            </a:r>
            <a:endParaRPr/>
          </a:p>
          <a:p>
            <a:pPr indent="-228600" lvl="0" marL="228600" rtl="0" algn="l">
              <a:lnSpc>
                <a:spcPct val="90000"/>
              </a:lnSpc>
              <a:spcBef>
                <a:spcPts val="1000"/>
              </a:spcBef>
              <a:spcAft>
                <a:spcPts val="0"/>
              </a:spcAft>
              <a:buClr>
                <a:schemeClr val="dk1"/>
              </a:buClr>
              <a:buSzPct val="100000"/>
              <a:buChar char="•"/>
            </a:pPr>
            <a:r>
              <a:rPr lang="en-US"/>
              <a:t>Because both fiber and coaxial cable are employed in this system, it is often referred to as </a:t>
            </a:r>
            <a:r>
              <a:rPr b="1" lang="en-US"/>
              <a:t>hybrid fiber coax </a:t>
            </a:r>
            <a:r>
              <a:rPr lang="en-US"/>
              <a:t>(HFC).</a:t>
            </a:r>
            <a:endParaRPr/>
          </a:p>
        </p:txBody>
      </p:sp>
      <p:sp>
        <p:nvSpPr>
          <p:cNvPr id="2414" name="Google Shape;2414;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Introduction</a:t>
            </a:r>
            <a:endParaRPr>
              <a:latin typeface="Times New Roman"/>
              <a:ea typeface="Times New Roman"/>
              <a:cs typeface="Times New Roman"/>
              <a:sym typeface="Times New Roman"/>
            </a:endParaRPr>
          </a:p>
        </p:txBody>
      </p:sp>
      <p:sp>
        <p:nvSpPr>
          <p:cNvPr id="2415" name="Google Shape;241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1400">
                <a:solidFill>
                  <a:schemeClr val="dk1"/>
                </a:solidFill>
                <a:latin typeface="Times New Roman"/>
                <a:ea typeface="Times New Roman"/>
                <a:cs typeface="Times New Roman"/>
                <a:sym typeface="Times New Roman"/>
              </a:rPr>
              <a:t>1-</a:t>
            </a: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pic>
        <p:nvPicPr>
          <p:cNvPr descr="Image result for A hybrid fiber-coaxial access network" id="2416" name="Google Shape;2416;p31"/>
          <p:cNvPicPr preferRelativeResize="0"/>
          <p:nvPr>
            <p:ph idx="2" type="body"/>
          </p:nvPr>
        </p:nvPicPr>
        <p:blipFill rotWithShape="1">
          <a:blip r:embed="rId3">
            <a:alphaModFix/>
          </a:blip>
          <a:srcRect b="0" l="0" r="0" t="0"/>
          <a:stretch/>
        </p:blipFill>
        <p:spPr>
          <a:xfrm>
            <a:off x="6308678" y="1690688"/>
            <a:ext cx="5883322" cy="375476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0" name="Shape 2420"/>
        <p:cNvGrpSpPr/>
        <p:nvPr/>
      </p:nvGrpSpPr>
      <p:grpSpPr>
        <a:xfrm>
          <a:off x="0" y="0"/>
          <a:ext cx="0" cy="0"/>
          <a:chOff x="0" y="0"/>
          <a:chExt cx="0" cy="0"/>
        </a:xfrm>
      </p:grpSpPr>
      <p:sp>
        <p:nvSpPr>
          <p:cNvPr id="2421" name="Google Shape;2421;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2422" name="Google Shape;2422;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Cable internet access requires special modems, called </a:t>
            </a:r>
            <a:r>
              <a:rPr b="1" lang="en-US"/>
              <a:t>cable modems</a:t>
            </a:r>
            <a:r>
              <a:rPr lang="en-US"/>
              <a:t>.</a:t>
            </a:r>
            <a:endParaRPr/>
          </a:p>
          <a:p>
            <a:pPr indent="-228600" lvl="0" marL="228600" rtl="0" algn="l">
              <a:lnSpc>
                <a:spcPct val="90000"/>
              </a:lnSpc>
              <a:spcBef>
                <a:spcPts val="1000"/>
              </a:spcBef>
              <a:spcAft>
                <a:spcPts val="0"/>
              </a:spcAft>
              <a:buClr>
                <a:schemeClr val="dk1"/>
              </a:buClr>
              <a:buSzPct val="100000"/>
              <a:buChar char="•"/>
            </a:pPr>
            <a:r>
              <a:rPr lang="en-US"/>
              <a:t> The cable modem is typically an external device and connects to the home PC through an Ethernet port.</a:t>
            </a:r>
            <a:endParaRPr/>
          </a:p>
          <a:p>
            <a:pPr indent="-228600" lvl="0" marL="228600" rtl="0" algn="l">
              <a:lnSpc>
                <a:spcPct val="90000"/>
              </a:lnSpc>
              <a:spcBef>
                <a:spcPts val="1000"/>
              </a:spcBef>
              <a:spcAft>
                <a:spcPts val="0"/>
              </a:spcAft>
              <a:buClr>
                <a:schemeClr val="dk1"/>
              </a:buClr>
              <a:buSzPct val="100000"/>
              <a:buChar char="•"/>
            </a:pPr>
            <a:r>
              <a:rPr lang="en-US"/>
              <a:t>At the cable head end, the </a:t>
            </a:r>
            <a:r>
              <a:rPr b="1" lang="en-US"/>
              <a:t>cable modem termination system </a:t>
            </a:r>
            <a:r>
              <a:rPr lang="en-US"/>
              <a:t>(CMTS) serves a similar function as the DSL network’s DSLAM—turning the analog signal sent from the cable modems in many downstream homes back into digital format. </a:t>
            </a:r>
            <a:endParaRPr/>
          </a:p>
          <a:p>
            <a:pPr indent="-228600" lvl="0" marL="228600" rtl="0" algn="l">
              <a:lnSpc>
                <a:spcPct val="90000"/>
              </a:lnSpc>
              <a:spcBef>
                <a:spcPts val="1000"/>
              </a:spcBef>
              <a:spcAft>
                <a:spcPts val="0"/>
              </a:spcAft>
              <a:buClr>
                <a:schemeClr val="dk1"/>
              </a:buClr>
              <a:buSzPct val="100000"/>
              <a:buChar char="•"/>
            </a:pPr>
            <a:r>
              <a:rPr lang="en-US"/>
              <a:t>Cable modems divide the HFC network into two channels, </a:t>
            </a:r>
            <a:r>
              <a:rPr b="1" lang="en-US"/>
              <a:t>a downstream and an upstream channel.</a:t>
            </a:r>
            <a:endParaRPr/>
          </a:p>
          <a:p>
            <a:pPr indent="-228600" lvl="0" marL="228600" rtl="0" algn="l">
              <a:lnSpc>
                <a:spcPct val="90000"/>
              </a:lnSpc>
              <a:spcBef>
                <a:spcPts val="1000"/>
              </a:spcBef>
              <a:spcAft>
                <a:spcPts val="0"/>
              </a:spcAft>
              <a:buClr>
                <a:schemeClr val="dk1"/>
              </a:buClr>
              <a:buSzPct val="100000"/>
              <a:buChar char="•"/>
            </a:pPr>
            <a:r>
              <a:rPr lang="en-US"/>
              <a:t> As with DSL, access is typically asymmetric, with the downstream channel typically allocated a higher transmission rate than the upstream channel. </a:t>
            </a:r>
            <a:endParaRPr/>
          </a:p>
          <a:p>
            <a:pPr indent="-228600" lvl="0" marL="228600" rtl="0" algn="l">
              <a:lnSpc>
                <a:spcPct val="90000"/>
              </a:lnSpc>
              <a:spcBef>
                <a:spcPts val="1000"/>
              </a:spcBef>
              <a:spcAft>
                <a:spcPts val="0"/>
              </a:spcAft>
              <a:buClr>
                <a:schemeClr val="dk1"/>
              </a:buClr>
              <a:buSzPct val="100000"/>
              <a:buChar char="•"/>
            </a:pPr>
            <a:r>
              <a:rPr lang="en-US"/>
              <a:t>The DOCSIS 2.0 standard defines downstream rates up to 42.8 Mbps and upstream rates of up to 30.7 Mbps.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7" name="Shape 2427"/>
        <p:cNvGrpSpPr/>
        <p:nvPr/>
      </p:nvGrpSpPr>
      <p:grpSpPr>
        <a:xfrm>
          <a:off x="0" y="0"/>
          <a:ext cx="0" cy="0"/>
          <a:chOff x="0" y="0"/>
          <a:chExt cx="0" cy="0"/>
        </a:xfrm>
      </p:grpSpPr>
      <p:sp>
        <p:nvSpPr>
          <p:cNvPr id="2428" name="Google Shape;242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Introduction</a:t>
            </a:r>
            <a:endParaRPr>
              <a:latin typeface="Times New Roman"/>
              <a:ea typeface="Times New Roman"/>
              <a:cs typeface="Times New Roman"/>
              <a:sym typeface="Times New Roman"/>
            </a:endParaRPr>
          </a:p>
        </p:txBody>
      </p:sp>
      <p:sp>
        <p:nvSpPr>
          <p:cNvPr id="2429" name="Google Shape;242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1400">
                <a:solidFill>
                  <a:schemeClr val="dk1"/>
                </a:solidFill>
                <a:latin typeface="Times New Roman"/>
                <a:ea typeface="Times New Roman"/>
                <a:cs typeface="Times New Roman"/>
                <a:sym typeface="Times New Roman"/>
              </a:rPr>
              <a:t>1-</a:t>
            </a: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430" name="Google Shape;2430;p33"/>
          <p:cNvSpPr txBox="1"/>
          <p:nvPr>
            <p:ph type="title"/>
          </p:nvPr>
        </p:nvSpPr>
        <p:spPr>
          <a:xfrm>
            <a:off x="1943100" y="2111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US" sz="2800"/>
              <a:t>Cable Network Architecture: Overview</a:t>
            </a:r>
            <a:endParaRPr/>
          </a:p>
        </p:txBody>
      </p:sp>
      <p:pic>
        <p:nvPicPr>
          <p:cNvPr descr="house_small" id="2431" name="Google Shape;2431;p33"/>
          <p:cNvPicPr preferRelativeResize="0"/>
          <p:nvPr/>
        </p:nvPicPr>
        <p:blipFill rotWithShape="1">
          <a:blip r:embed="rId3">
            <a:alphaModFix/>
          </a:blip>
          <a:srcRect b="0" l="0" r="0" t="0"/>
          <a:stretch/>
        </p:blipFill>
        <p:spPr>
          <a:xfrm>
            <a:off x="6940551" y="3873500"/>
            <a:ext cx="1019175" cy="279400"/>
          </a:xfrm>
          <a:prstGeom prst="rect">
            <a:avLst/>
          </a:prstGeom>
          <a:noFill/>
          <a:ln>
            <a:noFill/>
          </a:ln>
        </p:spPr>
      </p:pic>
      <p:pic>
        <p:nvPicPr>
          <p:cNvPr descr="house_small" id="2432" name="Google Shape;2432;p33"/>
          <p:cNvPicPr preferRelativeResize="0"/>
          <p:nvPr/>
        </p:nvPicPr>
        <p:blipFill rotWithShape="1">
          <a:blip r:embed="rId3">
            <a:alphaModFix/>
          </a:blip>
          <a:srcRect b="0" l="0" r="0" t="0"/>
          <a:stretch/>
        </p:blipFill>
        <p:spPr>
          <a:xfrm>
            <a:off x="7440614" y="4308475"/>
            <a:ext cx="1019175" cy="279400"/>
          </a:xfrm>
          <a:prstGeom prst="rect">
            <a:avLst/>
          </a:prstGeom>
          <a:noFill/>
          <a:ln>
            <a:noFill/>
          </a:ln>
        </p:spPr>
      </p:pic>
      <p:pic>
        <p:nvPicPr>
          <p:cNvPr descr="house_small" id="2433" name="Google Shape;2433;p33"/>
          <p:cNvPicPr preferRelativeResize="0"/>
          <p:nvPr/>
        </p:nvPicPr>
        <p:blipFill rotWithShape="1">
          <a:blip r:embed="rId4">
            <a:alphaModFix/>
          </a:blip>
          <a:srcRect b="0" l="0" r="0" t="0"/>
          <a:stretch/>
        </p:blipFill>
        <p:spPr>
          <a:xfrm>
            <a:off x="5621339" y="4064000"/>
            <a:ext cx="1000125" cy="274638"/>
          </a:xfrm>
          <a:prstGeom prst="rect">
            <a:avLst/>
          </a:prstGeom>
          <a:noFill/>
          <a:ln>
            <a:noFill/>
          </a:ln>
        </p:spPr>
      </p:pic>
      <p:grpSp>
        <p:nvGrpSpPr>
          <p:cNvPr id="2434" name="Google Shape;2434;p33"/>
          <p:cNvGrpSpPr/>
          <p:nvPr/>
        </p:nvGrpSpPr>
        <p:grpSpPr>
          <a:xfrm>
            <a:off x="5439570" y="4227513"/>
            <a:ext cx="256381" cy="634206"/>
            <a:chOff x="2055" y="2297"/>
            <a:chExt cx="161" cy="400"/>
          </a:xfrm>
        </p:grpSpPr>
        <p:sp>
          <p:nvSpPr>
            <p:cNvPr id="2435" name="Google Shape;2435;p33"/>
            <p:cNvSpPr/>
            <p:nvPr/>
          </p:nvSpPr>
          <p:spPr>
            <a:xfrm rot="-5400000">
              <a:off x="1869" y="2484"/>
              <a:ext cx="398"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6" name="Google Shape;2436;p33"/>
            <p:cNvSpPr/>
            <p:nvPr/>
          </p:nvSpPr>
          <p:spPr>
            <a:xfrm>
              <a:off x="2056" y="2297"/>
              <a:ext cx="16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descr="house_small" id="2437" name="Google Shape;2437;p33"/>
          <p:cNvPicPr preferRelativeResize="0"/>
          <p:nvPr/>
        </p:nvPicPr>
        <p:blipFill rotWithShape="1">
          <a:blip r:embed="rId4">
            <a:alphaModFix/>
          </a:blip>
          <a:srcRect b="0" l="0" r="0" t="0"/>
          <a:stretch/>
        </p:blipFill>
        <p:spPr>
          <a:xfrm>
            <a:off x="8847139" y="4076700"/>
            <a:ext cx="1000125" cy="274638"/>
          </a:xfrm>
          <a:prstGeom prst="rect">
            <a:avLst/>
          </a:prstGeom>
          <a:noFill/>
          <a:ln>
            <a:noFill/>
          </a:ln>
        </p:spPr>
      </p:pic>
      <p:pic>
        <p:nvPicPr>
          <p:cNvPr descr="house_small" id="2438" name="Google Shape;2438;p33"/>
          <p:cNvPicPr preferRelativeResize="0"/>
          <p:nvPr/>
        </p:nvPicPr>
        <p:blipFill rotWithShape="1">
          <a:blip r:embed="rId4">
            <a:alphaModFix/>
          </a:blip>
          <a:srcRect b="0" l="0" r="0" t="0"/>
          <a:stretch/>
        </p:blipFill>
        <p:spPr>
          <a:xfrm>
            <a:off x="5786439" y="5334000"/>
            <a:ext cx="1000125" cy="274638"/>
          </a:xfrm>
          <a:prstGeom prst="rect">
            <a:avLst/>
          </a:prstGeom>
          <a:noFill/>
          <a:ln>
            <a:noFill/>
          </a:ln>
        </p:spPr>
      </p:pic>
      <p:pic>
        <p:nvPicPr>
          <p:cNvPr descr="house_small" id="2439" name="Google Shape;2439;p33"/>
          <p:cNvPicPr preferRelativeResize="0"/>
          <p:nvPr/>
        </p:nvPicPr>
        <p:blipFill rotWithShape="1">
          <a:blip r:embed="rId3">
            <a:alphaModFix/>
          </a:blip>
          <a:srcRect b="0" l="0" r="0" t="0"/>
          <a:stretch/>
        </p:blipFill>
        <p:spPr>
          <a:xfrm>
            <a:off x="7262814" y="5070475"/>
            <a:ext cx="1019175" cy="279400"/>
          </a:xfrm>
          <a:prstGeom prst="rect">
            <a:avLst/>
          </a:prstGeom>
          <a:noFill/>
          <a:ln>
            <a:noFill/>
          </a:ln>
        </p:spPr>
      </p:pic>
      <p:pic>
        <p:nvPicPr>
          <p:cNvPr descr="house_small" id="2440" name="Google Shape;2440;p33"/>
          <p:cNvPicPr preferRelativeResize="0"/>
          <p:nvPr/>
        </p:nvPicPr>
        <p:blipFill rotWithShape="1">
          <a:blip r:embed="rId4">
            <a:alphaModFix/>
          </a:blip>
          <a:srcRect b="0" l="0" r="0" t="0"/>
          <a:stretch/>
        </p:blipFill>
        <p:spPr>
          <a:xfrm>
            <a:off x="8478839" y="5524500"/>
            <a:ext cx="1000125" cy="274638"/>
          </a:xfrm>
          <a:prstGeom prst="rect">
            <a:avLst/>
          </a:prstGeom>
          <a:noFill/>
          <a:ln>
            <a:noFill/>
          </a:ln>
        </p:spPr>
      </p:pic>
      <p:grpSp>
        <p:nvGrpSpPr>
          <p:cNvPr id="2441" name="Google Shape;2441;p33"/>
          <p:cNvGrpSpPr/>
          <p:nvPr/>
        </p:nvGrpSpPr>
        <p:grpSpPr>
          <a:xfrm flipH="1" rot="10800000">
            <a:off x="8293895" y="4907758"/>
            <a:ext cx="256381" cy="819943"/>
            <a:chOff x="2458" y="2251"/>
            <a:chExt cx="162" cy="516"/>
          </a:xfrm>
        </p:grpSpPr>
        <p:sp>
          <p:nvSpPr>
            <p:cNvPr id="2442" name="Google Shape;2442;p33"/>
            <p:cNvSpPr/>
            <p:nvPr/>
          </p:nvSpPr>
          <p:spPr>
            <a:xfrm rot="-5400000">
              <a:off x="2214" y="2496"/>
              <a:ext cx="516"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3" name="Google Shape;2443;p33"/>
            <p:cNvSpPr/>
            <p:nvPr/>
          </p:nvSpPr>
          <p:spPr>
            <a:xfrm>
              <a:off x="2460" y="2251"/>
              <a:ext cx="16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444" name="Google Shape;2444;p33"/>
          <p:cNvGrpSpPr/>
          <p:nvPr/>
        </p:nvGrpSpPr>
        <p:grpSpPr>
          <a:xfrm flipH="1" rot="10800000">
            <a:off x="7052470" y="4888707"/>
            <a:ext cx="256381" cy="378618"/>
            <a:chOff x="2315" y="2599"/>
            <a:chExt cx="161" cy="239"/>
          </a:xfrm>
        </p:grpSpPr>
        <p:sp>
          <p:nvSpPr>
            <p:cNvPr id="2445" name="Google Shape;2445;p33"/>
            <p:cNvSpPr/>
            <p:nvPr/>
          </p:nvSpPr>
          <p:spPr>
            <a:xfrm rot="-5400000">
              <a:off x="2209" y="2705"/>
              <a:ext cx="238"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6" name="Google Shape;2446;p33"/>
            <p:cNvSpPr/>
            <p:nvPr/>
          </p:nvSpPr>
          <p:spPr>
            <a:xfrm>
              <a:off x="2316" y="2599"/>
              <a:ext cx="16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447" name="Google Shape;2447;p33"/>
          <p:cNvGrpSpPr/>
          <p:nvPr/>
        </p:nvGrpSpPr>
        <p:grpSpPr>
          <a:xfrm flipH="1" rot="10800000">
            <a:off x="5617370" y="4901406"/>
            <a:ext cx="256381" cy="632618"/>
            <a:chOff x="2055" y="2297"/>
            <a:chExt cx="161" cy="399"/>
          </a:xfrm>
        </p:grpSpPr>
        <p:sp>
          <p:nvSpPr>
            <p:cNvPr id="2448" name="Google Shape;2448;p33"/>
            <p:cNvSpPr/>
            <p:nvPr/>
          </p:nvSpPr>
          <p:spPr>
            <a:xfrm rot="-5400000">
              <a:off x="1869" y="2483"/>
              <a:ext cx="398"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9" name="Google Shape;2449;p33"/>
            <p:cNvSpPr/>
            <p:nvPr/>
          </p:nvSpPr>
          <p:spPr>
            <a:xfrm>
              <a:off x="2056" y="2297"/>
              <a:ext cx="16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450" name="Google Shape;2450;p33"/>
          <p:cNvGrpSpPr/>
          <p:nvPr/>
        </p:nvGrpSpPr>
        <p:grpSpPr>
          <a:xfrm>
            <a:off x="8649495" y="4246564"/>
            <a:ext cx="256381" cy="629443"/>
            <a:chOff x="3560" y="2643"/>
            <a:chExt cx="161" cy="397"/>
          </a:xfrm>
        </p:grpSpPr>
        <p:sp>
          <p:nvSpPr>
            <p:cNvPr id="2451" name="Google Shape;2451;p33"/>
            <p:cNvSpPr/>
            <p:nvPr/>
          </p:nvSpPr>
          <p:spPr>
            <a:xfrm rot="-5400000">
              <a:off x="3376" y="2828"/>
              <a:ext cx="396"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2" name="Google Shape;2452;p33"/>
            <p:cNvSpPr/>
            <p:nvPr/>
          </p:nvSpPr>
          <p:spPr>
            <a:xfrm>
              <a:off x="3562" y="2643"/>
              <a:ext cx="16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453" name="Google Shape;2453;p33"/>
          <p:cNvGrpSpPr/>
          <p:nvPr/>
        </p:nvGrpSpPr>
        <p:grpSpPr>
          <a:xfrm>
            <a:off x="7281070" y="4468813"/>
            <a:ext cx="256381" cy="380206"/>
            <a:chOff x="2315" y="2599"/>
            <a:chExt cx="161" cy="240"/>
          </a:xfrm>
        </p:grpSpPr>
        <p:sp>
          <p:nvSpPr>
            <p:cNvPr id="2454" name="Google Shape;2454;p33"/>
            <p:cNvSpPr/>
            <p:nvPr/>
          </p:nvSpPr>
          <p:spPr>
            <a:xfrm rot="-5400000">
              <a:off x="2209" y="2706"/>
              <a:ext cx="238"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5" name="Google Shape;2455;p33"/>
            <p:cNvSpPr/>
            <p:nvPr/>
          </p:nvSpPr>
          <p:spPr>
            <a:xfrm>
              <a:off x="2316" y="2599"/>
              <a:ext cx="16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456" name="Google Shape;2456;p33"/>
          <p:cNvGrpSpPr/>
          <p:nvPr/>
        </p:nvGrpSpPr>
        <p:grpSpPr>
          <a:xfrm>
            <a:off x="6744495" y="4030664"/>
            <a:ext cx="256381" cy="819943"/>
            <a:chOff x="2458" y="2251"/>
            <a:chExt cx="162" cy="516"/>
          </a:xfrm>
        </p:grpSpPr>
        <p:sp>
          <p:nvSpPr>
            <p:cNvPr id="2457" name="Google Shape;2457;p33"/>
            <p:cNvSpPr/>
            <p:nvPr/>
          </p:nvSpPr>
          <p:spPr>
            <a:xfrm rot="-5400000">
              <a:off x="2214" y="2496"/>
              <a:ext cx="516"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8" name="Google Shape;2458;p33"/>
            <p:cNvSpPr/>
            <p:nvPr/>
          </p:nvSpPr>
          <p:spPr>
            <a:xfrm>
              <a:off x="2460" y="2251"/>
              <a:ext cx="16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59" name="Google Shape;2459;p33"/>
          <p:cNvSpPr/>
          <p:nvPr/>
        </p:nvSpPr>
        <p:spPr>
          <a:xfrm flipH="1" rot="10800000">
            <a:off x="4137025" y="4846638"/>
            <a:ext cx="5092700" cy="42862"/>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0" name="Google Shape;2460;p33"/>
          <p:cNvSpPr txBox="1"/>
          <p:nvPr/>
        </p:nvSpPr>
        <p:spPr>
          <a:xfrm>
            <a:off x="5940425" y="5584825"/>
            <a:ext cx="69215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home</a:t>
            </a:r>
            <a:endParaRPr/>
          </a:p>
        </p:txBody>
      </p:sp>
      <p:pic>
        <p:nvPicPr>
          <p:cNvPr descr="building2" id="2461" name="Google Shape;2461;p33"/>
          <p:cNvPicPr preferRelativeResize="0"/>
          <p:nvPr/>
        </p:nvPicPr>
        <p:blipFill rotWithShape="1">
          <a:blip r:embed="rId5">
            <a:alphaModFix/>
          </a:blip>
          <a:srcRect b="0" l="0" r="0" t="0"/>
          <a:stretch/>
        </p:blipFill>
        <p:spPr>
          <a:xfrm>
            <a:off x="2651125" y="4356100"/>
            <a:ext cx="1504950" cy="782638"/>
          </a:xfrm>
          <a:prstGeom prst="rect">
            <a:avLst/>
          </a:prstGeom>
          <a:noFill/>
          <a:ln>
            <a:noFill/>
          </a:ln>
        </p:spPr>
      </p:pic>
      <p:sp>
        <p:nvSpPr>
          <p:cNvPr id="2462" name="Google Shape;2462;p33"/>
          <p:cNvSpPr txBox="1"/>
          <p:nvPr/>
        </p:nvSpPr>
        <p:spPr>
          <a:xfrm>
            <a:off x="2651126" y="5140325"/>
            <a:ext cx="1514475"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cable headend</a:t>
            </a:r>
            <a:endParaRPr/>
          </a:p>
        </p:txBody>
      </p:sp>
      <p:sp>
        <p:nvSpPr>
          <p:cNvPr id="2463" name="Google Shape;2463;p33"/>
          <p:cNvSpPr txBox="1"/>
          <p:nvPr/>
        </p:nvSpPr>
        <p:spPr>
          <a:xfrm>
            <a:off x="3781426" y="5711826"/>
            <a:ext cx="1706563" cy="5810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cable distribution</a:t>
            </a:r>
            <a:endParaRPr/>
          </a:p>
          <a:p>
            <a:pPr indent="0" lvl="0" marL="0" marR="0" rtl="0" algn="ctr">
              <a:spcBef>
                <a:spcPts val="0"/>
              </a:spcBef>
              <a:spcAft>
                <a:spcPts val="0"/>
              </a:spcAft>
              <a:buNone/>
            </a:pPr>
            <a:r>
              <a:rPr lang="en-US" sz="1600">
                <a:solidFill>
                  <a:schemeClr val="dk1"/>
                </a:solidFill>
                <a:latin typeface="Arial"/>
                <a:ea typeface="Arial"/>
                <a:cs typeface="Arial"/>
                <a:sym typeface="Arial"/>
              </a:rPr>
              <a:t>network</a:t>
            </a:r>
            <a:endParaRPr/>
          </a:p>
        </p:txBody>
      </p:sp>
      <p:cxnSp>
        <p:nvCxnSpPr>
          <p:cNvPr id="2464" name="Google Shape;2464;p33"/>
          <p:cNvCxnSpPr/>
          <p:nvPr/>
        </p:nvCxnSpPr>
        <p:spPr>
          <a:xfrm flipH="1" rot="10800000">
            <a:off x="4648200" y="4940300"/>
            <a:ext cx="406400" cy="762000"/>
          </a:xfrm>
          <a:prstGeom prst="straightConnector1">
            <a:avLst/>
          </a:prstGeom>
          <a:noFill/>
          <a:ln cap="flat" cmpd="sng" w="9525">
            <a:solidFill>
              <a:schemeClr val="dk1"/>
            </a:solidFill>
            <a:prstDash val="solid"/>
            <a:round/>
            <a:headEnd len="med" w="med" type="none"/>
            <a:tailEnd len="med" w="med" type="triangle"/>
          </a:ln>
        </p:spPr>
      </p:cxnSp>
      <p:grpSp>
        <p:nvGrpSpPr>
          <p:cNvPr id="2465" name="Google Shape;2465;p33"/>
          <p:cNvGrpSpPr/>
          <p:nvPr/>
        </p:nvGrpSpPr>
        <p:grpSpPr>
          <a:xfrm>
            <a:off x="1828800" y="1520826"/>
            <a:ext cx="2552700" cy="2873375"/>
            <a:chOff x="192" y="958"/>
            <a:chExt cx="1608" cy="1810"/>
          </a:xfrm>
        </p:grpSpPr>
        <p:sp>
          <p:nvSpPr>
            <p:cNvPr id="2466" name="Google Shape;2466;p33"/>
            <p:cNvSpPr/>
            <p:nvPr/>
          </p:nvSpPr>
          <p:spPr>
            <a:xfrm>
              <a:off x="336" y="1856"/>
              <a:ext cx="1432" cy="912"/>
            </a:xfrm>
            <a:custGeom>
              <a:rect b="b" l="l" r="r" t="t"/>
              <a:pathLst>
                <a:path extrusionOk="0" h="912" w="1432">
                  <a:moveTo>
                    <a:pt x="544" y="912"/>
                  </a:moveTo>
                  <a:lnTo>
                    <a:pt x="0" y="224"/>
                  </a:lnTo>
                  <a:lnTo>
                    <a:pt x="288" y="400"/>
                  </a:lnTo>
                  <a:lnTo>
                    <a:pt x="672" y="512"/>
                  </a:lnTo>
                  <a:lnTo>
                    <a:pt x="960" y="464"/>
                  </a:lnTo>
                  <a:lnTo>
                    <a:pt x="1176" y="336"/>
                  </a:lnTo>
                  <a:lnTo>
                    <a:pt x="1432" y="0"/>
                  </a:lnTo>
                  <a:lnTo>
                    <a:pt x="1016" y="896"/>
                  </a:lnTo>
                  <a:lnTo>
                    <a:pt x="544" y="912"/>
                  </a:lnTo>
                  <a:close/>
                </a:path>
              </a:pathLst>
            </a:custGeom>
            <a:gradFill>
              <a:gsLst>
                <a:gs pos="0">
                  <a:schemeClr val="dk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7" name="Google Shape;2467;p33"/>
            <p:cNvSpPr/>
            <p:nvPr/>
          </p:nvSpPr>
          <p:spPr>
            <a:xfrm>
              <a:off x="192" y="968"/>
              <a:ext cx="1608" cy="139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2468" name="Google Shape;2468;p33"/>
            <p:cNvGrpSpPr/>
            <p:nvPr/>
          </p:nvGrpSpPr>
          <p:grpSpPr>
            <a:xfrm>
              <a:off x="399" y="958"/>
              <a:ext cx="1215" cy="1341"/>
              <a:chOff x="351" y="918"/>
              <a:chExt cx="1215" cy="1341"/>
            </a:xfrm>
          </p:grpSpPr>
          <p:sp>
            <p:nvSpPr>
              <p:cNvPr id="2469" name="Google Shape;2469;p33"/>
              <p:cNvSpPr/>
              <p:nvPr/>
            </p:nvSpPr>
            <p:spPr>
              <a:xfrm flipH="1" rot="5400000">
                <a:off x="714" y="1845"/>
                <a:ext cx="31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0" name="Google Shape;2470;p33"/>
              <p:cNvSpPr/>
              <p:nvPr/>
            </p:nvSpPr>
            <p:spPr>
              <a:xfrm flipH="1" rot="5400000">
                <a:off x="538" y="1541"/>
                <a:ext cx="31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1" name="Google Shape;2471;p33"/>
              <p:cNvSpPr/>
              <p:nvPr/>
            </p:nvSpPr>
            <p:spPr>
              <a:xfrm flipH="1" rot="5400000">
                <a:off x="1074" y="1533"/>
                <a:ext cx="31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pedge_6600" id="2472" name="Google Shape;2472;p33"/>
              <p:cNvPicPr preferRelativeResize="0"/>
              <p:nvPr/>
            </p:nvPicPr>
            <p:blipFill rotWithShape="1">
              <a:blip r:embed="rId6">
                <a:alphaModFix/>
              </a:blip>
              <a:srcRect b="0" l="0" r="0" t="0"/>
              <a:stretch/>
            </p:blipFill>
            <p:spPr>
              <a:xfrm>
                <a:off x="351" y="1126"/>
                <a:ext cx="461" cy="437"/>
              </a:xfrm>
              <a:prstGeom prst="rect">
                <a:avLst/>
              </a:prstGeom>
              <a:noFill/>
              <a:ln>
                <a:noFill/>
              </a:ln>
            </p:spPr>
          </p:pic>
          <p:pic>
            <p:nvPicPr>
              <p:cNvPr descr="pedge_6600" id="2473" name="Google Shape;2473;p33"/>
              <p:cNvPicPr preferRelativeResize="0"/>
              <p:nvPr/>
            </p:nvPicPr>
            <p:blipFill rotWithShape="1">
              <a:blip r:embed="rId6">
                <a:alphaModFix/>
              </a:blip>
              <a:srcRect b="0" l="0" r="0" t="0"/>
              <a:stretch/>
            </p:blipFill>
            <p:spPr>
              <a:xfrm>
                <a:off x="1055" y="1150"/>
                <a:ext cx="461" cy="437"/>
              </a:xfrm>
              <a:prstGeom prst="rect">
                <a:avLst/>
              </a:prstGeom>
              <a:noFill/>
              <a:ln>
                <a:noFill/>
              </a:ln>
            </p:spPr>
          </p:pic>
          <p:pic>
            <p:nvPicPr>
              <p:cNvPr descr="pedge_6600" id="2474" name="Google Shape;2474;p33"/>
              <p:cNvPicPr preferRelativeResize="0"/>
              <p:nvPr/>
            </p:nvPicPr>
            <p:blipFill rotWithShape="1">
              <a:blip r:embed="rId6">
                <a:alphaModFix/>
              </a:blip>
              <a:srcRect b="0" l="0" r="0" t="0"/>
              <a:stretch/>
            </p:blipFill>
            <p:spPr>
              <a:xfrm>
                <a:off x="591" y="1822"/>
                <a:ext cx="461" cy="437"/>
              </a:xfrm>
              <a:prstGeom prst="rect">
                <a:avLst/>
              </a:prstGeom>
              <a:noFill/>
              <a:ln>
                <a:noFill/>
              </a:ln>
            </p:spPr>
          </p:pic>
          <p:sp>
            <p:nvSpPr>
              <p:cNvPr id="2475" name="Google Shape;2475;p33"/>
              <p:cNvSpPr/>
              <p:nvPr/>
            </p:nvSpPr>
            <p:spPr>
              <a:xfrm flipH="1" rot="10800000">
                <a:off x="454" y="1685"/>
                <a:ext cx="1112"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6" name="Google Shape;2476;p33"/>
              <p:cNvSpPr txBox="1"/>
              <p:nvPr/>
            </p:nvSpPr>
            <p:spPr>
              <a:xfrm>
                <a:off x="710" y="918"/>
                <a:ext cx="622"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server(s)</a:t>
                </a:r>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65"/>
                                        </p:tgtEl>
                                        <p:attrNameLst>
                                          <p:attrName>style.visibility</p:attrName>
                                        </p:attrNameLst>
                                      </p:cBhvr>
                                      <p:to>
                                        <p:strVal val="visible"/>
                                      </p:to>
                                    </p:set>
                                    <p:animEffect filter="fade" transition="in">
                                      <p:cBhvr>
                                        <p:cTn dur="1000"/>
                                        <p:tgtEl>
                                          <p:spTgt spid="24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1" name="Shape 2481"/>
        <p:cNvGrpSpPr/>
        <p:nvPr/>
      </p:nvGrpSpPr>
      <p:grpSpPr>
        <a:xfrm>
          <a:off x="0" y="0"/>
          <a:ext cx="0" cy="0"/>
          <a:chOff x="0" y="0"/>
          <a:chExt cx="0" cy="0"/>
        </a:xfrm>
      </p:grpSpPr>
      <p:sp>
        <p:nvSpPr>
          <p:cNvPr id="2482" name="Google Shape;248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Introduction</a:t>
            </a:r>
            <a:endParaRPr>
              <a:latin typeface="Times New Roman"/>
              <a:ea typeface="Times New Roman"/>
              <a:cs typeface="Times New Roman"/>
              <a:sym typeface="Times New Roman"/>
            </a:endParaRPr>
          </a:p>
        </p:txBody>
      </p:sp>
      <p:sp>
        <p:nvSpPr>
          <p:cNvPr id="2483" name="Google Shape;248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1400">
                <a:solidFill>
                  <a:schemeClr val="dk1"/>
                </a:solidFill>
                <a:latin typeface="Times New Roman"/>
                <a:ea typeface="Times New Roman"/>
                <a:cs typeface="Times New Roman"/>
                <a:sym typeface="Times New Roman"/>
              </a:rPr>
              <a:t>1-</a:t>
            </a: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484" name="Google Shape;2484;p34"/>
          <p:cNvSpPr txBox="1"/>
          <p:nvPr>
            <p:ph type="title"/>
          </p:nvPr>
        </p:nvSpPr>
        <p:spPr>
          <a:xfrm>
            <a:off x="1943100" y="2111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US" sz="2800"/>
              <a:t>Cable Network Architecture: Overview</a:t>
            </a:r>
            <a:endParaRPr/>
          </a:p>
        </p:txBody>
      </p:sp>
      <p:pic>
        <p:nvPicPr>
          <p:cNvPr descr="house_small" id="2485" name="Google Shape;2485;p34"/>
          <p:cNvPicPr preferRelativeResize="0"/>
          <p:nvPr/>
        </p:nvPicPr>
        <p:blipFill rotWithShape="1">
          <a:blip r:embed="rId3">
            <a:alphaModFix/>
          </a:blip>
          <a:srcRect b="0" l="0" r="0" t="0"/>
          <a:stretch/>
        </p:blipFill>
        <p:spPr>
          <a:xfrm>
            <a:off x="6940551" y="3873500"/>
            <a:ext cx="1019175" cy="279400"/>
          </a:xfrm>
          <a:prstGeom prst="rect">
            <a:avLst/>
          </a:prstGeom>
          <a:noFill/>
          <a:ln>
            <a:noFill/>
          </a:ln>
        </p:spPr>
      </p:pic>
      <p:pic>
        <p:nvPicPr>
          <p:cNvPr descr="house_small" id="2486" name="Google Shape;2486;p34"/>
          <p:cNvPicPr preferRelativeResize="0"/>
          <p:nvPr/>
        </p:nvPicPr>
        <p:blipFill rotWithShape="1">
          <a:blip r:embed="rId3">
            <a:alphaModFix/>
          </a:blip>
          <a:srcRect b="0" l="0" r="0" t="0"/>
          <a:stretch/>
        </p:blipFill>
        <p:spPr>
          <a:xfrm>
            <a:off x="7440614" y="4308475"/>
            <a:ext cx="1019175" cy="279400"/>
          </a:xfrm>
          <a:prstGeom prst="rect">
            <a:avLst/>
          </a:prstGeom>
          <a:noFill/>
          <a:ln>
            <a:noFill/>
          </a:ln>
        </p:spPr>
      </p:pic>
      <p:pic>
        <p:nvPicPr>
          <p:cNvPr descr="house_small" id="2487" name="Google Shape;2487;p34"/>
          <p:cNvPicPr preferRelativeResize="0"/>
          <p:nvPr/>
        </p:nvPicPr>
        <p:blipFill rotWithShape="1">
          <a:blip r:embed="rId4">
            <a:alphaModFix/>
          </a:blip>
          <a:srcRect b="0" l="0" r="0" t="0"/>
          <a:stretch/>
        </p:blipFill>
        <p:spPr>
          <a:xfrm>
            <a:off x="5621339" y="4064000"/>
            <a:ext cx="1000125" cy="274638"/>
          </a:xfrm>
          <a:prstGeom prst="rect">
            <a:avLst/>
          </a:prstGeom>
          <a:noFill/>
          <a:ln>
            <a:noFill/>
          </a:ln>
        </p:spPr>
      </p:pic>
      <p:grpSp>
        <p:nvGrpSpPr>
          <p:cNvPr id="2488" name="Google Shape;2488;p34"/>
          <p:cNvGrpSpPr/>
          <p:nvPr/>
        </p:nvGrpSpPr>
        <p:grpSpPr>
          <a:xfrm>
            <a:off x="5439570" y="4227513"/>
            <a:ext cx="256381" cy="634206"/>
            <a:chOff x="2055" y="2297"/>
            <a:chExt cx="161" cy="400"/>
          </a:xfrm>
        </p:grpSpPr>
        <p:sp>
          <p:nvSpPr>
            <p:cNvPr id="2489" name="Google Shape;2489;p34"/>
            <p:cNvSpPr/>
            <p:nvPr/>
          </p:nvSpPr>
          <p:spPr>
            <a:xfrm rot="-5400000">
              <a:off x="1869" y="2484"/>
              <a:ext cx="398"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0" name="Google Shape;2490;p34"/>
            <p:cNvSpPr/>
            <p:nvPr/>
          </p:nvSpPr>
          <p:spPr>
            <a:xfrm>
              <a:off x="2056" y="2297"/>
              <a:ext cx="16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descr="house_small" id="2491" name="Google Shape;2491;p34"/>
          <p:cNvPicPr preferRelativeResize="0"/>
          <p:nvPr/>
        </p:nvPicPr>
        <p:blipFill rotWithShape="1">
          <a:blip r:embed="rId4">
            <a:alphaModFix/>
          </a:blip>
          <a:srcRect b="0" l="0" r="0" t="0"/>
          <a:stretch/>
        </p:blipFill>
        <p:spPr>
          <a:xfrm>
            <a:off x="8847139" y="4076700"/>
            <a:ext cx="1000125" cy="274638"/>
          </a:xfrm>
          <a:prstGeom prst="rect">
            <a:avLst/>
          </a:prstGeom>
          <a:noFill/>
          <a:ln>
            <a:noFill/>
          </a:ln>
        </p:spPr>
      </p:pic>
      <p:pic>
        <p:nvPicPr>
          <p:cNvPr descr="house_small" id="2492" name="Google Shape;2492;p34"/>
          <p:cNvPicPr preferRelativeResize="0"/>
          <p:nvPr/>
        </p:nvPicPr>
        <p:blipFill rotWithShape="1">
          <a:blip r:embed="rId4">
            <a:alphaModFix/>
          </a:blip>
          <a:srcRect b="0" l="0" r="0" t="0"/>
          <a:stretch/>
        </p:blipFill>
        <p:spPr>
          <a:xfrm>
            <a:off x="5786439" y="5334000"/>
            <a:ext cx="1000125" cy="274638"/>
          </a:xfrm>
          <a:prstGeom prst="rect">
            <a:avLst/>
          </a:prstGeom>
          <a:noFill/>
          <a:ln>
            <a:noFill/>
          </a:ln>
        </p:spPr>
      </p:pic>
      <p:pic>
        <p:nvPicPr>
          <p:cNvPr descr="house_small" id="2493" name="Google Shape;2493;p34"/>
          <p:cNvPicPr preferRelativeResize="0"/>
          <p:nvPr/>
        </p:nvPicPr>
        <p:blipFill rotWithShape="1">
          <a:blip r:embed="rId3">
            <a:alphaModFix/>
          </a:blip>
          <a:srcRect b="0" l="0" r="0" t="0"/>
          <a:stretch/>
        </p:blipFill>
        <p:spPr>
          <a:xfrm>
            <a:off x="7262814" y="5070475"/>
            <a:ext cx="1019175" cy="279400"/>
          </a:xfrm>
          <a:prstGeom prst="rect">
            <a:avLst/>
          </a:prstGeom>
          <a:noFill/>
          <a:ln>
            <a:noFill/>
          </a:ln>
        </p:spPr>
      </p:pic>
      <p:pic>
        <p:nvPicPr>
          <p:cNvPr descr="house_small" id="2494" name="Google Shape;2494;p34"/>
          <p:cNvPicPr preferRelativeResize="0"/>
          <p:nvPr/>
        </p:nvPicPr>
        <p:blipFill rotWithShape="1">
          <a:blip r:embed="rId4">
            <a:alphaModFix/>
          </a:blip>
          <a:srcRect b="0" l="0" r="0" t="0"/>
          <a:stretch/>
        </p:blipFill>
        <p:spPr>
          <a:xfrm>
            <a:off x="8478839" y="5524500"/>
            <a:ext cx="1000125" cy="274638"/>
          </a:xfrm>
          <a:prstGeom prst="rect">
            <a:avLst/>
          </a:prstGeom>
          <a:noFill/>
          <a:ln>
            <a:noFill/>
          </a:ln>
        </p:spPr>
      </p:pic>
      <p:grpSp>
        <p:nvGrpSpPr>
          <p:cNvPr id="2495" name="Google Shape;2495;p34"/>
          <p:cNvGrpSpPr/>
          <p:nvPr/>
        </p:nvGrpSpPr>
        <p:grpSpPr>
          <a:xfrm flipH="1" rot="10800000">
            <a:off x="8293895" y="4907758"/>
            <a:ext cx="256381" cy="819943"/>
            <a:chOff x="2458" y="2251"/>
            <a:chExt cx="162" cy="516"/>
          </a:xfrm>
        </p:grpSpPr>
        <p:sp>
          <p:nvSpPr>
            <p:cNvPr id="2496" name="Google Shape;2496;p34"/>
            <p:cNvSpPr/>
            <p:nvPr/>
          </p:nvSpPr>
          <p:spPr>
            <a:xfrm rot="-5400000">
              <a:off x="2214" y="2496"/>
              <a:ext cx="516"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7" name="Google Shape;2497;p34"/>
            <p:cNvSpPr/>
            <p:nvPr/>
          </p:nvSpPr>
          <p:spPr>
            <a:xfrm>
              <a:off x="2460" y="2251"/>
              <a:ext cx="16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498" name="Google Shape;2498;p34"/>
          <p:cNvGrpSpPr/>
          <p:nvPr/>
        </p:nvGrpSpPr>
        <p:grpSpPr>
          <a:xfrm flipH="1" rot="10800000">
            <a:off x="7052470" y="4888707"/>
            <a:ext cx="256381" cy="378618"/>
            <a:chOff x="2315" y="2599"/>
            <a:chExt cx="161" cy="239"/>
          </a:xfrm>
        </p:grpSpPr>
        <p:sp>
          <p:nvSpPr>
            <p:cNvPr id="2499" name="Google Shape;2499;p34"/>
            <p:cNvSpPr/>
            <p:nvPr/>
          </p:nvSpPr>
          <p:spPr>
            <a:xfrm rot="-5400000">
              <a:off x="2209" y="2705"/>
              <a:ext cx="238"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0" name="Google Shape;2500;p34"/>
            <p:cNvSpPr/>
            <p:nvPr/>
          </p:nvSpPr>
          <p:spPr>
            <a:xfrm>
              <a:off x="2316" y="2599"/>
              <a:ext cx="16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01" name="Google Shape;2501;p34"/>
          <p:cNvGrpSpPr/>
          <p:nvPr/>
        </p:nvGrpSpPr>
        <p:grpSpPr>
          <a:xfrm flipH="1" rot="10800000">
            <a:off x="5617370" y="4901406"/>
            <a:ext cx="256381" cy="632618"/>
            <a:chOff x="2055" y="2297"/>
            <a:chExt cx="161" cy="399"/>
          </a:xfrm>
        </p:grpSpPr>
        <p:sp>
          <p:nvSpPr>
            <p:cNvPr id="2502" name="Google Shape;2502;p34"/>
            <p:cNvSpPr/>
            <p:nvPr/>
          </p:nvSpPr>
          <p:spPr>
            <a:xfrm rot="-5400000">
              <a:off x="1869" y="2483"/>
              <a:ext cx="398"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3" name="Google Shape;2503;p34"/>
            <p:cNvSpPr/>
            <p:nvPr/>
          </p:nvSpPr>
          <p:spPr>
            <a:xfrm>
              <a:off x="2056" y="2297"/>
              <a:ext cx="16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04" name="Google Shape;2504;p34"/>
          <p:cNvGrpSpPr/>
          <p:nvPr/>
        </p:nvGrpSpPr>
        <p:grpSpPr>
          <a:xfrm>
            <a:off x="8649495" y="4246564"/>
            <a:ext cx="256381" cy="629443"/>
            <a:chOff x="3560" y="2643"/>
            <a:chExt cx="161" cy="397"/>
          </a:xfrm>
        </p:grpSpPr>
        <p:sp>
          <p:nvSpPr>
            <p:cNvPr id="2505" name="Google Shape;2505;p34"/>
            <p:cNvSpPr/>
            <p:nvPr/>
          </p:nvSpPr>
          <p:spPr>
            <a:xfrm rot="-5400000">
              <a:off x="3376" y="2828"/>
              <a:ext cx="396"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6" name="Google Shape;2506;p34"/>
            <p:cNvSpPr/>
            <p:nvPr/>
          </p:nvSpPr>
          <p:spPr>
            <a:xfrm>
              <a:off x="3562" y="2643"/>
              <a:ext cx="16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07" name="Google Shape;2507;p34"/>
          <p:cNvGrpSpPr/>
          <p:nvPr/>
        </p:nvGrpSpPr>
        <p:grpSpPr>
          <a:xfrm>
            <a:off x="7281070" y="4468813"/>
            <a:ext cx="256381" cy="380206"/>
            <a:chOff x="2315" y="2599"/>
            <a:chExt cx="161" cy="240"/>
          </a:xfrm>
        </p:grpSpPr>
        <p:sp>
          <p:nvSpPr>
            <p:cNvPr id="2508" name="Google Shape;2508;p34"/>
            <p:cNvSpPr/>
            <p:nvPr/>
          </p:nvSpPr>
          <p:spPr>
            <a:xfrm rot="-5400000">
              <a:off x="2209" y="2706"/>
              <a:ext cx="238"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9" name="Google Shape;2509;p34"/>
            <p:cNvSpPr/>
            <p:nvPr/>
          </p:nvSpPr>
          <p:spPr>
            <a:xfrm>
              <a:off x="2316" y="2599"/>
              <a:ext cx="16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10" name="Google Shape;2510;p34"/>
          <p:cNvGrpSpPr/>
          <p:nvPr/>
        </p:nvGrpSpPr>
        <p:grpSpPr>
          <a:xfrm>
            <a:off x="6744495" y="4030664"/>
            <a:ext cx="256381" cy="819943"/>
            <a:chOff x="2458" y="2251"/>
            <a:chExt cx="162" cy="516"/>
          </a:xfrm>
        </p:grpSpPr>
        <p:sp>
          <p:nvSpPr>
            <p:cNvPr id="2511" name="Google Shape;2511;p34"/>
            <p:cNvSpPr/>
            <p:nvPr/>
          </p:nvSpPr>
          <p:spPr>
            <a:xfrm rot="-5400000">
              <a:off x="2214" y="2496"/>
              <a:ext cx="516"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2" name="Google Shape;2512;p34"/>
            <p:cNvSpPr/>
            <p:nvPr/>
          </p:nvSpPr>
          <p:spPr>
            <a:xfrm>
              <a:off x="2460" y="2251"/>
              <a:ext cx="16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13" name="Google Shape;2513;p34"/>
          <p:cNvSpPr/>
          <p:nvPr/>
        </p:nvSpPr>
        <p:spPr>
          <a:xfrm flipH="1" rot="10800000">
            <a:off x="4137025" y="4846638"/>
            <a:ext cx="5092700" cy="42862"/>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4" name="Google Shape;2514;p34"/>
          <p:cNvSpPr txBox="1"/>
          <p:nvPr/>
        </p:nvSpPr>
        <p:spPr>
          <a:xfrm>
            <a:off x="5940425" y="5584825"/>
            <a:ext cx="69215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home</a:t>
            </a:r>
            <a:endParaRPr/>
          </a:p>
        </p:txBody>
      </p:sp>
      <p:pic>
        <p:nvPicPr>
          <p:cNvPr descr="building2" id="2515" name="Google Shape;2515;p34"/>
          <p:cNvPicPr preferRelativeResize="0"/>
          <p:nvPr/>
        </p:nvPicPr>
        <p:blipFill rotWithShape="1">
          <a:blip r:embed="rId5">
            <a:alphaModFix/>
          </a:blip>
          <a:srcRect b="0" l="0" r="0" t="0"/>
          <a:stretch/>
        </p:blipFill>
        <p:spPr>
          <a:xfrm>
            <a:off x="2651125" y="4356100"/>
            <a:ext cx="1504950" cy="782638"/>
          </a:xfrm>
          <a:prstGeom prst="rect">
            <a:avLst/>
          </a:prstGeom>
          <a:noFill/>
          <a:ln>
            <a:noFill/>
          </a:ln>
        </p:spPr>
      </p:pic>
      <p:sp>
        <p:nvSpPr>
          <p:cNvPr id="2516" name="Google Shape;2516;p34"/>
          <p:cNvSpPr txBox="1"/>
          <p:nvPr/>
        </p:nvSpPr>
        <p:spPr>
          <a:xfrm>
            <a:off x="2651126" y="5140325"/>
            <a:ext cx="1514475"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cable headend</a:t>
            </a:r>
            <a:endParaRPr/>
          </a:p>
        </p:txBody>
      </p:sp>
      <p:sp>
        <p:nvSpPr>
          <p:cNvPr id="2517" name="Google Shape;2517;p34"/>
          <p:cNvSpPr txBox="1"/>
          <p:nvPr/>
        </p:nvSpPr>
        <p:spPr>
          <a:xfrm>
            <a:off x="3670301" y="5711826"/>
            <a:ext cx="1933575" cy="5810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cable distribution</a:t>
            </a:r>
            <a:endParaRPr/>
          </a:p>
          <a:p>
            <a:pPr indent="0" lvl="0" marL="0" marR="0" rtl="0" algn="ctr">
              <a:spcBef>
                <a:spcPts val="0"/>
              </a:spcBef>
              <a:spcAft>
                <a:spcPts val="0"/>
              </a:spcAft>
              <a:buNone/>
            </a:pPr>
            <a:r>
              <a:rPr lang="en-US" sz="1600">
                <a:solidFill>
                  <a:schemeClr val="dk1"/>
                </a:solidFill>
                <a:latin typeface="Arial"/>
                <a:ea typeface="Arial"/>
                <a:cs typeface="Arial"/>
                <a:sym typeface="Arial"/>
              </a:rPr>
              <a:t>network (simplified)</a:t>
            </a:r>
            <a:endParaRPr/>
          </a:p>
        </p:txBody>
      </p:sp>
      <p:cxnSp>
        <p:nvCxnSpPr>
          <p:cNvPr id="2518" name="Google Shape;2518;p34"/>
          <p:cNvCxnSpPr/>
          <p:nvPr/>
        </p:nvCxnSpPr>
        <p:spPr>
          <a:xfrm flipH="1" rot="10800000">
            <a:off x="4648200" y="4940300"/>
            <a:ext cx="406400" cy="762000"/>
          </a:xfrm>
          <a:prstGeom prst="straightConnector1">
            <a:avLst/>
          </a:prstGeom>
          <a:noFill/>
          <a:ln cap="flat" cmpd="sng" w="9525">
            <a:solidFill>
              <a:schemeClr val="dk1"/>
            </a:solidFill>
            <a:prstDash val="solid"/>
            <a:round/>
            <a:headEnd len="med" w="med" type="none"/>
            <a:tailEnd len="med" w="med" type="triangle"/>
          </a:ln>
        </p:spPr>
      </p:cxnSp>
      <p:grpSp>
        <p:nvGrpSpPr>
          <p:cNvPr id="2519" name="Google Shape;2519;p34"/>
          <p:cNvGrpSpPr/>
          <p:nvPr/>
        </p:nvGrpSpPr>
        <p:grpSpPr>
          <a:xfrm>
            <a:off x="4953000" y="1181100"/>
            <a:ext cx="5232400" cy="2806700"/>
            <a:chOff x="2160" y="744"/>
            <a:chExt cx="3296" cy="1768"/>
          </a:xfrm>
        </p:grpSpPr>
        <p:sp>
          <p:nvSpPr>
            <p:cNvPr id="2520" name="Google Shape;2520;p34"/>
            <p:cNvSpPr/>
            <p:nvPr/>
          </p:nvSpPr>
          <p:spPr>
            <a:xfrm>
              <a:off x="2544" y="2048"/>
              <a:ext cx="2432" cy="464"/>
            </a:xfrm>
            <a:custGeom>
              <a:rect b="b" l="l" r="r" t="t"/>
              <a:pathLst>
                <a:path extrusionOk="0" h="464" w="2432">
                  <a:moveTo>
                    <a:pt x="912" y="448"/>
                  </a:moveTo>
                  <a:lnTo>
                    <a:pt x="1496" y="464"/>
                  </a:lnTo>
                  <a:lnTo>
                    <a:pt x="2432" y="48"/>
                  </a:lnTo>
                  <a:lnTo>
                    <a:pt x="1784" y="176"/>
                  </a:lnTo>
                  <a:lnTo>
                    <a:pt x="864" y="208"/>
                  </a:lnTo>
                  <a:lnTo>
                    <a:pt x="0" y="0"/>
                  </a:lnTo>
                </a:path>
              </a:pathLst>
            </a:custGeom>
            <a:gradFill>
              <a:gsLst>
                <a:gs pos="0">
                  <a:schemeClr val="dk2"/>
                </a:gs>
                <a:gs pos="100000">
                  <a:schemeClr val="lt1"/>
                </a:gs>
              </a:gsLst>
              <a:lin ang="5400000" scaled="0"/>
            </a:gradFill>
            <a:ln cap="flat" cmpd="sng" w="952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1" name="Google Shape;2521;p34"/>
            <p:cNvSpPr/>
            <p:nvPr/>
          </p:nvSpPr>
          <p:spPr>
            <a:xfrm>
              <a:off x="2160" y="744"/>
              <a:ext cx="3296" cy="156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descr="house_2" id="2522" name="Google Shape;2522;p34"/>
            <p:cNvPicPr preferRelativeResize="0"/>
            <p:nvPr/>
          </p:nvPicPr>
          <p:blipFill rotWithShape="1">
            <a:blip r:embed="rId6">
              <a:alphaModFix/>
            </a:blip>
            <a:srcRect b="0" l="0" r="0" t="0"/>
            <a:stretch/>
          </p:blipFill>
          <p:spPr>
            <a:xfrm>
              <a:off x="2322" y="1044"/>
              <a:ext cx="2955" cy="1027"/>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19"/>
                                        </p:tgtEl>
                                        <p:attrNameLst>
                                          <p:attrName>style.visibility</p:attrName>
                                        </p:attrNameLst>
                                      </p:cBhvr>
                                      <p:to>
                                        <p:strVal val="visible"/>
                                      </p:to>
                                    </p:set>
                                    <p:animEffect filter="fade" transition="in">
                                      <p:cBhvr>
                                        <p:cTn dur="1000"/>
                                        <p:tgtEl>
                                          <p:spTgt spid="25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7" name="Shape 2527"/>
        <p:cNvGrpSpPr/>
        <p:nvPr/>
      </p:nvGrpSpPr>
      <p:grpSpPr>
        <a:xfrm>
          <a:off x="0" y="0"/>
          <a:ext cx="0" cy="0"/>
          <a:chOff x="0" y="0"/>
          <a:chExt cx="0" cy="0"/>
        </a:xfrm>
      </p:grpSpPr>
      <p:sp>
        <p:nvSpPr>
          <p:cNvPr id="2528" name="Google Shape;252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Introduction</a:t>
            </a:r>
            <a:endParaRPr>
              <a:latin typeface="Times New Roman"/>
              <a:ea typeface="Times New Roman"/>
              <a:cs typeface="Times New Roman"/>
              <a:sym typeface="Times New Roman"/>
            </a:endParaRPr>
          </a:p>
        </p:txBody>
      </p:sp>
      <p:sp>
        <p:nvSpPr>
          <p:cNvPr id="2529" name="Google Shape;252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1400">
                <a:solidFill>
                  <a:schemeClr val="dk1"/>
                </a:solidFill>
                <a:latin typeface="Times New Roman"/>
                <a:ea typeface="Times New Roman"/>
                <a:cs typeface="Times New Roman"/>
                <a:sym typeface="Times New Roman"/>
              </a:rPr>
              <a:t>1-</a:t>
            </a: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530" name="Google Shape;2530;p35"/>
          <p:cNvSpPr txBox="1"/>
          <p:nvPr>
            <p:ph type="title"/>
          </p:nvPr>
        </p:nvSpPr>
        <p:spPr>
          <a:xfrm>
            <a:off x="1943100" y="2111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US" sz="2800"/>
              <a:t>Cable Network Architecture: Overview</a:t>
            </a:r>
            <a:endParaRPr/>
          </a:p>
        </p:txBody>
      </p:sp>
      <p:pic>
        <p:nvPicPr>
          <p:cNvPr descr="house_small" id="2531" name="Google Shape;2531;p35"/>
          <p:cNvPicPr preferRelativeResize="0"/>
          <p:nvPr/>
        </p:nvPicPr>
        <p:blipFill rotWithShape="1">
          <a:blip r:embed="rId3">
            <a:alphaModFix/>
          </a:blip>
          <a:srcRect b="0" l="0" r="0" t="0"/>
          <a:stretch/>
        </p:blipFill>
        <p:spPr>
          <a:xfrm>
            <a:off x="6940551" y="3873500"/>
            <a:ext cx="1019175" cy="279400"/>
          </a:xfrm>
          <a:prstGeom prst="rect">
            <a:avLst/>
          </a:prstGeom>
          <a:noFill/>
          <a:ln>
            <a:noFill/>
          </a:ln>
        </p:spPr>
      </p:pic>
      <p:pic>
        <p:nvPicPr>
          <p:cNvPr descr="house_small" id="2532" name="Google Shape;2532;p35"/>
          <p:cNvPicPr preferRelativeResize="0"/>
          <p:nvPr/>
        </p:nvPicPr>
        <p:blipFill rotWithShape="1">
          <a:blip r:embed="rId3">
            <a:alphaModFix/>
          </a:blip>
          <a:srcRect b="0" l="0" r="0" t="0"/>
          <a:stretch/>
        </p:blipFill>
        <p:spPr>
          <a:xfrm>
            <a:off x="7440614" y="4308475"/>
            <a:ext cx="1019175" cy="279400"/>
          </a:xfrm>
          <a:prstGeom prst="rect">
            <a:avLst/>
          </a:prstGeom>
          <a:noFill/>
          <a:ln>
            <a:noFill/>
          </a:ln>
        </p:spPr>
      </p:pic>
      <p:pic>
        <p:nvPicPr>
          <p:cNvPr descr="house_small" id="2533" name="Google Shape;2533;p35"/>
          <p:cNvPicPr preferRelativeResize="0"/>
          <p:nvPr/>
        </p:nvPicPr>
        <p:blipFill rotWithShape="1">
          <a:blip r:embed="rId4">
            <a:alphaModFix/>
          </a:blip>
          <a:srcRect b="0" l="0" r="0" t="0"/>
          <a:stretch/>
        </p:blipFill>
        <p:spPr>
          <a:xfrm>
            <a:off x="5621339" y="4064000"/>
            <a:ext cx="1000125" cy="274638"/>
          </a:xfrm>
          <a:prstGeom prst="rect">
            <a:avLst/>
          </a:prstGeom>
          <a:noFill/>
          <a:ln>
            <a:noFill/>
          </a:ln>
        </p:spPr>
      </p:pic>
      <p:grpSp>
        <p:nvGrpSpPr>
          <p:cNvPr id="2534" name="Google Shape;2534;p35"/>
          <p:cNvGrpSpPr/>
          <p:nvPr/>
        </p:nvGrpSpPr>
        <p:grpSpPr>
          <a:xfrm>
            <a:off x="5439570" y="4227513"/>
            <a:ext cx="256381" cy="634206"/>
            <a:chOff x="2055" y="2297"/>
            <a:chExt cx="161" cy="400"/>
          </a:xfrm>
        </p:grpSpPr>
        <p:sp>
          <p:nvSpPr>
            <p:cNvPr id="2535" name="Google Shape;2535;p35"/>
            <p:cNvSpPr/>
            <p:nvPr/>
          </p:nvSpPr>
          <p:spPr>
            <a:xfrm rot="-5400000">
              <a:off x="1869" y="2484"/>
              <a:ext cx="398"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6" name="Google Shape;2536;p35"/>
            <p:cNvSpPr/>
            <p:nvPr/>
          </p:nvSpPr>
          <p:spPr>
            <a:xfrm>
              <a:off x="2056" y="2297"/>
              <a:ext cx="16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descr="house_small" id="2537" name="Google Shape;2537;p35"/>
          <p:cNvPicPr preferRelativeResize="0"/>
          <p:nvPr/>
        </p:nvPicPr>
        <p:blipFill rotWithShape="1">
          <a:blip r:embed="rId4">
            <a:alphaModFix/>
          </a:blip>
          <a:srcRect b="0" l="0" r="0" t="0"/>
          <a:stretch/>
        </p:blipFill>
        <p:spPr>
          <a:xfrm>
            <a:off x="8847139" y="4076700"/>
            <a:ext cx="1000125" cy="274638"/>
          </a:xfrm>
          <a:prstGeom prst="rect">
            <a:avLst/>
          </a:prstGeom>
          <a:noFill/>
          <a:ln>
            <a:noFill/>
          </a:ln>
        </p:spPr>
      </p:pic>
      <p:pic>
        <p:nvPicPr>
          <p:cNvPr descr="house_small" id="2538" name="Google Shape;2538;p35"/>
          <p:cNvPicPr preferRelativeResize="0"/>
          <p:nvPr/>
        </p:nvPicPr>
        <p:blipFill rotWithShape="1">
          <a:blip r:embed="rId4">
            <a:alphaModFix/>
          </a:blip>
          <a:srcRect b="0" l="0" r="0" t="0"/>
          <a:stretch/>
        </p:blipFill>
        <p:spPr>
          <a:xfrm>
            <a:off x="5786439" y="5334000"/>
            <a:ext cx="1000125" cy="274638"/>
          </a:xfrm>
          <a:prstGeom prst="rect">
            <a:avLst/>
          </a:prstGeom>
          <a:noFill/>
          <a:ln>
            <a:noFill/>
          </a:ln>
        </p:spPr>
      </p:pic>
      <p:pic>
        <p:nvPicPr>
          <p:cNvPr descr="house_small" id="2539" name="Google Shape;2539;p35"/>
          <p:cNvPicPr preferRelativeResize="0"/>
          <p:nvPr/>
        </p:nvPicPr>
        <p:blipFill rotWithShape="1">
          <a:blip r:embed="rId3">
            <a:alphaModFix/>
          </a:blip>
          <a:srcRect b="0" l="0" r="0" t="0"/>
          <a:stretch/>
        </p:blipFill>
        <p:spPr>
          <a:xfrm>
            <a:off x="7262814" y="5070475"/>
            <a:ext cx="1019175" cy="279400"/>
          </a:xfrm>
          <a:prstGeom prst="rect">
            <a:avLst/>
          </a:prstGeom>
          <a:noFill/>
          <a:ln>
            <a:noFill/>
          </a:ln>
        </p:spPr>
      </p:pic>
      <p:pic>
        <p:nvPicPr>
          <p:cNvPr descr="house_small" id="2540" name="Google Shape;2540;p35"/>
          <p:cNvPicPr preferRelativeResize="0"/>
          <p:nvPr/>
        </p:nvPicPr>
        <p:blipFill rotWithShape="1">
          <a:blip r:embed="rId4">
            <a:alphaModFix/>
          </a:blip>
          <a:srcRect b="0" l="0" r="0" t="0"/>
          <a:stretch/>
        </p:blipFill>
        <p:spPr>
          <a:xfrm>
            <a:off x="8478839" y="5524500"/>
            <a:ext cx="1000125" cy="274638"/>
          </a:xfrm>
          <a:prstGeom prst="rect">
            <a:avLst/>
          </a:prstGeom>
          <a:noFill/>
          <a:ln>
            <a:noFill/>
          </a:ln>
        </p:spPr>
      </p:pic>
      <p:grpSp>
        <p:nvGrpSpPr>
          <p:cNvPr id="2541" name="Google Shape;2541;p35"/>
          <p:cNvGrpSpPr/>
          <p:nvPr/>
        </p:nvGrpSpPr>
        <p:grpSpPr>
          <a:xfrm flipH="1" rot="10800000">
            <a:off x="8293895" y="4907758"/>
            <a:ext cx="256381" cy="819943"/>
            <a:chOff x="2458" y="2251"/>
            <a:chExt cx="162" cy="516"/>
          </a:xfrm>
        </p:grpSpPr>
        <p:sp>
          <p:nvSpPr>
            <p:cNvPr id="2542" name="Google Shape;2542;p35"/>
            <p:cNvSpPr/>
            <p:nvPr/>
          </p:nvSpPr>
          <p:spPr>
            <a:xfrm rot="-5400000">
              <a:off x="2214" y="2496"/>
              <a:ext cx="516"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3" name="Google Shape;2543;p35"/>
            <p:cNvSpPr/>
            <p:nvPr/>
          </p:nvSpPr>
          <p:spPr>
            <a:xfrm>
              <a:off x="2460" y="2251"/>
              <a:ext cx="16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44" name="Google Shape;2544;p35"/>
          <p:cNvGrpSpPr/>
          <p:nvPr/>
        </p:nvGrpSpPr>
        <p:grpSpPr>
          <a:xfrm flipH="1" rot="10800000">
            <a:off x="7052470" y="4888707"/>
            <a:ext cx="256381" cy="378618"/>
            <a:chOff x="2315" y="2599"/>
            <a:chExt cx="161" cy="239"/>
          </a:xfrm>
        </p:grpSpPr>
        <p:sp>
          <p:nvSpPr>
            <p:cNvPr id="2545" name="Google Shape;2545;p35"/>
            <p:cNvSpPr/>
            <p:nvPr/>
          </p:nvSpPr>
          <p:spPr>
            <a:xfrm rot="-5400000">
              <a:off x="2209" y="2705"/>
              <a:ext cx="238"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6" name="Google Shape;2546;p35"/>
            <p:cNvSpPr/>
            <p:nvPr/>
          </p:nvSpPr>
          <p:spPr>
            <a:xfrm>
              <a:off x="2316" y="2599"/>
              <a:ext cx="16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47" name="Google Shape;2547;p35"/>
          <p:cNvGrpSpPr/>
          <p:nvPr/>
        </p:nvGrpSpPr>
        <p:grpSpPr>
          <a:xfrm flipH="1" rot="10800000">
            <a:off x="5617370" y="4901406"/>
            <a:ext cx="256381" cy="632618"/>
            <a:chOff x="2055" y="2297"/>
            <a:chExt cx="161" cy="399"/>
          </a:xfrm>
        </p:grpSpPr>
        <p:sp>
          <p:nvSpPr>
            <p:cNvPr id="2548" name="Google Shape;2548;p35"/>
            <p:cNvSpPr/>
            <p:nvPr/>
          </p:nvSpPr>
          <p:spPr>
            <a:xfrm rot="-5400000">
              <a:off x="1869" y="2483"/>
              <a:ext cx="398"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9" name="Google Shape;2549;p35"/>
            <p:cNvSpPr/>
            <p:nvPr/>
          </p:nvSpPr>
          <p:spPr>
            <a:xfrm>
              <a:off x="2056" y="2297"/>
              <a:ext cx="16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50" name="Google Shape;2550;p35"/>
          <p:cNvGrpSpPr/>
          <p:nvPr/>
        </p:nvGrpSpPr>
        <p:grpSpPr>
          <a:xfrm>
            <a:off x="8649495" y="4246564"/>
            <a:ext cx="256381" cy="629443"/>
            <a:chOff x="3560" y="2643"/>
            <a:chExt cx="161" cy="397"/>
          </a:xfrm>
        </p:grpSpPr>
        <p:sp>
          <p:nvSpPr>
            <p:cNvPr id="2551" name="Google Shape;2551;p35"/>
            <p:cNvSpPr/>
            <p:nvPr/>
          </p:nvSpPr>
          <p:spPr>
            <a:xfrm rot="-5400000">
              <a:off x="3376" y="2828"/>
              <a:ext cx="396"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2" name="Google Shape;2552;p35"/>
            <p:cNvSpPr/>
            <p:nvPr/>
          </p:nvSpPr>
          <p:spPr>
            <a:xfrm>
              <a:off x="3562" y="2643"/>
              <a:ext cx="16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53" name="Google Shape;2553;p35"/>
          <p:cNvGrpSpPr/>
          <p:nvPr/>
        </p:nvGrpSpPr>
        <p:grpSpPr>
          <a:xfrm>
            <a:off x="7281070" y="4468813"/>
            <a:ext cx="256381" cy="380206"/>
            <a:chOff x="2315" y="2599"/>
            <a:chExt cx="161" cy="240"/>
          </a:xfrm>
        </p:grpSpPr>
        <p:sp>
          <p:nvSpPr>
            <p:cNvPr id="2554" name="Google Shape;2554;p35"/>
            <p:cNvSpPr/>
            <p:nvPr/>
          </p:nvSpPr>
          <p:spPr>
            <a:xfrm rot="-5400000">
              <a:off x="2209" y="2706"/>
              <a:ext cx="238"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5" name="Google Shape;2555;p35"/>
            <p:cNvSpPr/>
            <p:nvPr/>
          </p:nvSpPr>
          <p:spPr>
            <a:xfrm>
              <a:off x="2316" y="2599"/>
              <a:ext cx="16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56" name="Google Shape;2556;p35"/>
          <p:cNvGrpSpPr/>
          <p:nvPr/>
        </p:nvGrpSpPr>
        <p:grpSpPr>
          <a:xfrm>
            <a:off x="6744495" y="4030664"/>
            <a:ext cx="256381" cy="819943"/>
            <a:chOff x="2458" y="2251"/>
            <a:chExt cx="162" cy="516"/>
          </a:xfrm>
        </p:grpSpPr>
        <p:sp>
          <p:nvSpPr>
            <p:cNvPr id="2557" name="Google Shape;2557;p35"/>
            <p:cNvSpPr/>
            <p:nvPr/>
          </p:nvSpPr>
          <p:spPr>
            <a:xfrm rot="-5400000">
              <a:off x="2214" y="2496"/>
              <a:ext cx="516"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8" name="Google Shape;2558;p35"/>
            <p:cNvSpPr/>
            <p:nvPr/>
          </p:nvSpPr>
          <p:spPr>
            <a:xfrm>
              <a:off x="2460" y="2251"/>
              <a:ext cx="160" cy="27"/>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59" name="Google Shape;2559;p35"/>
          <p:cNvSpPr/>
          <p:nvPr/>
        </p:nvSpPr>
        <p:spPr>
          <a:xfrm flipH="1" rot="10800000">
            <a:off x="4137025" y="4846638"/>
            <a:ext cx="5092700" cy="42862"/>
          </a:xfrm>
          <a:prstGeom prst="rect">
            <a:avLst/>
          </a:prstGeom>
          <a:gradFill>
            <a:gsLst>
              <a:gs pos="0">
                <a:schemeClr val="dk1"/>
              </a:gs>
              <a:gs pos="50000">
                <a:schemeClr val="lt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0" name="Google Shape;2560;p35"/>
          <p:cNvSpPr txBox="1"/>
          <p:nvPr/>
        </p:nvSpPr>
        <p:spPr>
          <a:xfrm>
            <a:off x="5940425" y="5584825"/>
            <a:ext cx="69215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home</a:t>
            </a:r>
            <a:endParaRPr/>
          </a:p>
        </p:txBody>
      </p:sp>
      <p:pic>
        <p:nvPicPr>
          <p:cNvPr descr="building2" id="2561" name="Google Shape;2561;p35"/>
          <p:cNvPicPr preferRelativeResize="0"/>
          <p:nvPr/>
        </p:nvPicPr>
        <p:blipFill rotWithShape="1">
          <a:blip r:embed="rId5">
            <a:alphaModFix/>
          </a:blip>
          <a:srcRect b="0" l="0" r="0" t="0"/>
          <a:stretch/>
        </p:blipFill>
        <p:spPr>
          <a:xfrm>
            <a:off x="2651125" y="4356100"/>
            <a:ext cx="1504950" cy="782638"/>
          </a:xfrm>
          <a:prstGeom prst="rect">
            <a:avLst/>
          </a:prstGeom>
          <a:noFill/>
          <a:ln>
            <a:noFill/>
          </a:ln>
        </p:spPr>
      </p:pic>
      <p:sp>
        <p:nvSpPr>
          <p:cNvPr id="2562" name="Google Shape;2562;p35"/>
          <p:cNvSpPr txBox="1"/>
          <p:nvPr/>
        </p:nvSpPr>
        <p:spPr>
          <a:xfrm>
            <a:off x="2651126" y="5140325"/>
            <a:ext cx="1514475"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cable headend</a:t>
            </a:r>
            <a:endParaRPr/>
          </a:p>
        </p:txBody>
      </p:sp>
      <p:sp>
        <p:nvSpPr>
          <p:cNvPr id="2563" name="Google Shape;2563;p35"/>
          <p:cNvSpPr txBox="1"/>
          <p:nvPr/>
        </p:nvSpPr>
        <p:spPr>
          <a:xfrm>
            <a:off x="3781426" y="5711826"/>
            <a:ext cx="1706563" cy="5810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cable distribution</a:t>
            </a:r>
            <a:endParaRPr/>
          </a:p>
          <a:p>
            <a:pPr indent="0" lvl="0" marL="0" marR="0" rtl="0" algn="ctr">
              <a:spcBef>
                <a:spcPts val="0"/>
              </a:spcBef>
              <a:spcAft>
                <a:spcPts val="0"/>
              </a:spcAft>
              <a:buNone/>
            </a:pPr>
            <a:r>
              <a:rPr lang="en-US" sz="1600">
                <a:solidFill>
                  <a:schemeClr val="dk1"/>
                </a:solidFill>
                <a:latin typeface="Arial"/>
                <a:ea typeface="Arial"/>
                <a:cs typeface="Arial"/>
                <a:sym typeface="Arial"/>
              </a:rPr>
              <a:t>network</a:t>
            </a:r>
            <a:endParaRPr/>
          </a:p>
        </p:txBody>
      </p:sp>
      <p:cxnSp>
        <p:nvCxnSpPr>
          <p:cNvPr id="2564" name="Google Shape;2564;p35"/>
          <p:cNvCxnSpPr/>
          <p:nvPr/>
        </p:nvCxnSpPr>
        <p:spPr>
          <a:xfrm flipH="1" rot="10800000">
            <a:off x="4648200" y="4940300"/>
            <a:ext cx="406400" cy="762000"/>
          </a:xfrm>
          <a:prstGeom prst="straightConnector1">
            <a:avLst/>
          </a:prstGeom>
          <a:noFill/>
          <a:ln cap="flat" cmpd="sng" w="9525">
            <a:solidFill>
              <a:schemeClr val="dk1"/>
            </a:solidFill>
            <a:prstDash val="solid"/>
            <a:round/>
            <a:headEnd len="med" w="med" type="none"/>
            <a:tailEnd len="med" w="med" type="triangle"/>
          </a:ln>
        </p:spPr>
      </p:cxnSp>
      <p:grpSp>
        <p:nvGrpSpPr>
          <p:cNvPr id="2565" name="Google Shape;2565;p35"/>
          <p:cNvGrpSpPr/>
          <p:nvPr/>
        </p:nvGrpSpPr>
        <p:grpSpPr>
          <a:xfrm>
            <a:off x="6370638" y="1352550"/>
            <a:ext cx="2043112" cy="958850"/>
            <a:chOff x="2505" y="826"/>
            <a:chExt cx="1287" cy="604"/>
          </a:xfrm>
        </p:grpSpPr>
        <p:cxnSp>
          <p:nvCxnSpPr>
            <p:cNvPr id="2566" name="Google Shape;2566;p35"/>
            <p:cNvCxnSpPr/>
            <p:nvPr/>
          </p:nvCxnSpPr>
          <p:spPr>
            <a:xfrm flipH="1">
              <a:off x="2505" y="1115"/>
              <a:ext cx="128" cy="293"/>
            </a:xfrm>
            <a:prstGeom prst="straightConnector1">
              <a:avLst/>
            </a:prstGeom>
            <a:noFill/>
            <a:ln cap="flat" cmpd="sng" w="9525">
              <a:solidFill>
                <a:schemeClr val="dk1"/>
              </a:solidFill>
              <a:prstDash val="solid"/>
              <a:round/>
              <a:headEnd len="med" w="med" type="none"/>
              <a:tailEnd len="med" w="med" type="triangle"/>
            </a:ln>
          </p:spPr>
        </p:cxnSp>
        <p:sp>
          <p:nvSpPr>
            <p:cNvPr id="2567" name="Google Shape;2567;p35"/>
            <p:cNvSpPr/>
            <p:nvPr/>
          </p:nvSpPr>
          <p:spPr>
            <a:xfrm>
              <a:off x="2548" y="826"/>
              <a:ext cx="562" cy="266"/>
            </a:xfrm>
            <a:custGeom>
              <a:rect b="b" l="l" r="r" t="t"/>
              <a:pathLst>
                <a:path extrusionOk="0" h="266" w="562">
                  <a:moveTo>
                    <a:pt x="4" y="264"/>
                  </a:moveTo>
                  <a:cubicBezTo>
                    <a:pt x="4" y="212"/>
                    <a:pt x="0" y="4"/>
                    <a:pt x="52" y="6"/>
                  </a:cubicBezTo>
                  <a:cubicBezTo>
                    <a:pt x="106" y="4"/>
                    <a:pt x="58" y="266"/>
                    <a:pt x="108" y="266"/>
                  </a:cubicBezTo>
                  <a:cubicBezTo>
                    <a:pt x="158" y="266"/>
                    <a:pt x="126" y="0"/>
                    <a:pt x="174" y="0"/>
                  </a:cubicBezTo>
                  <a:cubicBezTo>
                    <a:pt x="222" y="0"/>
                    <a:pt x="184" y="266"/>
                    <a:pt x="228" y="264"/>
                  </a:cubicBezTo>
                  <a:cubicBezTo>
                    <a:pt x="272" y="262"/>
                    <a:pt x="244" y="8"/>
                    <a:pt x="288" y="8"/>
                  </a:cubicBezTo>
                  <a:cubicBezTo>
                    <a:pt x="332" y="8"/>
                    <a:pt x="304" y="266"/>
                    <a:pt x="354" y="266"/>
                  </a:cubicBezTo>
                  <a:cubicBezTo>
                    <a:pt x="404" y="266"/>
                    <a:pt x="336" y="8"/>
                    <a:pt x="402" y="8"/>
                  </a:cubicBezTo>
                  <a:cubicBezTo>
                    <a:pt x="468" y="8"/>
                    <a:pt x="416" y="266"/>
                    <a:pt x="464" y="264"/>
                  </a:cubicBezTo>
                  <a:cubicBezTo>
                    <a:pt x="512" y="262"/>
                    <a:pt x="450" y="4"/>
                    <a:pt x="506" y="6"/>
                  </a:cubicBezTo>
                  <a:cubicBezTo>
                    <a:pt x="562" y="8"/>
                    <a:pt x="546" y="192"/>
                    <a:pt x="556" y="266"/>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8" name="Google Shape;2568;p35"/>
            <p:cNvSpPr/>
            <p:nvPr/>
          </p:nvSpPr>
          <p:spPr>
            <a:xfrm>
              <a:off x="3523" y="830"/>
              <a:ext cx="269" cy="266"/>
            </a:xfrm>
            <a:custGeom>
              <a:rect b="b" l="l" r="r" t="t"/>
              <a:pathLst>
                <a:path extrusionOk="0" h="266" w="562">
                  <a:moveTo>
                    <a:pt x="4" y="264"/>
                  </a:moveTo>
                  <a:cubicBezTo>
                    <a:pt x="4" y="212"/>
                    <a:pt x="0" y="4"/>
                    <a:pt x="52" y="6"/>
                  </a:cubicBezTo>
                  <a:cubicBezTo>
                    <a:pt x="106" y="4"/>
                    <a:pt x="58" y="266"/>
                    <a:pt x="108" y="266"/>
                  </a:cubicBezTo>
                  <a:cubicBezTo>
                    <a:pt x="158" y="266"/>
                    <a:pt x="126" y="0"/>
                    <a:pt x="174" y="0"/>
                  </a:cubicBezTo>
                  <a:cubicBezTo>
                    <a:pt x="222" y="0"/>
                    <a:pt x="184" y="266"/>
                    <a:pt x="228" y="264"/>
                  </a:cubicBezTo>
                  <a:cubicBezTo>
                    <a:pt x="272" y="262"/>
                    <a:pt x="244" y="8"/>
                    <a:pt x="288" y="8"/>
                  </a:cubicBezTo>
                  <a:cubicBezTo>
                    <a:pt x="332" y="8"/>
                    <a:pt x="304" y="266"/>
                    <a:pt x="354" y="266"/>
                  </a:cubicBezTo>
                  <a:cubicBezTo>
                    <a:pt x="404" y="266"/>
                    <a:pt x="336" y="8"/>
                    <a:pt x="402" y="8"/>
                  </a:cubicBezTo>
                  <a:cubicBezTo>
                    <a:pt x="468" y="8"/>
                    <a:pt x="416" y="266"/>
                    <a:pt x="464" y="264"/>
                  </a:cubicBezTo>
                  <a:cubicBezTo>
                    <a:pt x="512" y="262"/>
                    <a:pt x="450" y="4"/>
                    <a:pt x="506" y="6"/>
                  </a:cubicBezTo>
                  <a:cubicBezTo>
                    <a:pt x="562" y="8"/>
                    <a:pt x="546" y="192"/>
                    <a:pt x="556" y="266"/>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569" name="Google Shape;2569;p35"/>
            <p:cNvCxnSpPr/>
            <p:nvPr/>
          </p:nvCxnSpPr>
          <p:spPr>
            <a:xfrm flipH="1">
              <a:off x="3433" y="1137"/>
              <a:ext cx="128" cy="293"/>
            </a:xfrm>
            <a:prstGeom prst="straightConnector1">
              <a:avLst/>
            </a:prstGeom>
            <a:noFill/>
            <a:ln cap="flat" cmpd="sng" w="9525">
              <a:solidFill>
                <a:schemeClr val="dk1"/>
              </a:solidFill>
              <a:prstDash val="solid"/>
              <a:round/>
              <a:headEnd len="med" w="med" type="none"/>
              <a:tailEnd len="med" w="med" type="triangle"/>
            </a:ln>
          </p:spPr>
        </p:cxnSp>
      </p:grpSp>
      <p:grpSp>
        <p:nvGrpSpPr>
          <p:cNvPr id="2570" name="Google Shape;2570;p35"/>
          <p:cNvGrpSpPr/>
          <p:nvPr/>
        </p:nvGrpSpPr>
        <p:grpSpPr>
          <a:xfrm>
            <a:off x="5661026" y="1509713"/>
            <a:ext cx="3021013" cy="2114550"/>
            <a:chOff x="2606" y="951"/>
            <a:chExt cx="1903" cy="1332"/>
          </a:xfrm>
        </p:grpSpPr>
        <p:sp>
          <p:nvSpPr>
            <p:cNvPr id="2571" name="Google Shape;2571;p35"/>
            <p:cNvSpPr txBox="1"/>
            <p:nvPr/>
          </p:nvSpPr>
          <p:spPr>
            <a:xfrm>
              <a:off x="3378" y="2071"/>
              <a:ext cx="655" cy="2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Channels</a:t>
              </a:r>
              <a:endParaRPr/>
            </a:p>
          </p:txBody>
        </p:sp>
        <p:cxnSp>
          <p:nvCxnSpPr>
            <p:cNvPr id="2572" name="Google Shape;2572;p35"/>
            <p:cNvCxnSpPr/>
            <p:nvPr/>
          </p:nvCxnSpPr>
          <p:spPr>
            <a:xfrm>
              <a:off x="2994" y="951"/>
              <a:ext cx="0" cy="978"/>
            </a:xfrm>
            <a:prstGeom prst="straightConnector1">
              <a:avLst/>
            </a:prstGeom>
            <a:noFill/>
            <a:ln cap="flat" cmpd="sng" w="9525">
              <a:solidFill>
                <a:schemeClr val="dk1"/>
              </a:solidFill>
              <a:prstDash val="solid"/>
              <a:round/>
              <a:headEnd len="med" w="med" type="none"/>
              <a:tailEnd len="med" w="med" type="none"/>
            </a:ln>
          </p:spPr>
        </p:cxnSp>
        <p:cxnSp>
          <p:nvCxnSpPr>
            <p:cNvPr id="2573" name="Google Shape;2573;p35"/>
            <p:cNvCxnSpPr/>
            <p:nvPr/>
          </p:nvCxnSpPr>
          <p:spPr>
            <a:xfrm>
              <a:off x="2988" y="1935"/>
              <a:ext cx="1464" cy="0"/>
            </a:xfrm>
            <a:prstGeom prst="straightConnector1">
              <a:avLst/>
            </a:prstGeom>
            <a:noFill/>
            <a:ln cap="flat" cmpd="sng" w="9525">
              <a:solidFill>
                <a:schemeClr val="dk1"/>
              </a:solidFill>
              <a:prstDash val="solid"/>
              <a:round/>
              <a:headEnd len="med" w="med" type="none"/>
              <a:tailEnd len="med" w="med" type="none"/>
            </a:ln>
          </p:spPr>
        </p:cxnSp>
        <p:sp>
          <p:nvSpPr>
            <p:cNvPr id="2574" name="Google Shape;2574;p35"/>
            <p:cNvSpPr txBox="1"/>
            <p:nvPr/>
          </p:nvSpPr>
          <p:spPr>
            <a:xfrm>
              <a:off x="2978" y="1408"/>
              <a:ext cx="178" cy="5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V</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I</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D</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E</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O</a:t>
              </a:r>
              <a:endParaRPr/>
            </a:p>
          </p:txBody>
        </p:sp>
        <p:cxnSp>
          <p:nvCxnSpPr>
            <p:cNvPr id="2575" name="Google Shape;2575;p35"/>
            <p:cNvCxnSpPr/>
            <p:nvPr/>
          </p:nvCxnSpPr>
          <p:spPr>
            <a:xfrm>
              <a:off x="3150" y="1863"/>
              <a:ext cx="0" cy="144"/>
            </a:xfrm>
            <a:prstGeom prst="straightConnector1">
              <a:avLst/>
            </a:prstGeom>
            <a:noFill/>
            <a:ln cap="flat" cmpd="sng" w="9525">
              <a:solidFill>
                <a:schemeClr val="dk1"/>
              </a:solidFill>
              <a:prstDash val="solid"/>
              <a:round/>
              <a:headEnd len="med" w="med" type="none"/>
              <a:tailEnd len="med" w="med" type="none"/>
            </a:ln>
          </p:spPr>
        </p:cxnSp>
        <p:sp>
          <p:nvSpPr>
            <p:cNvPr id="2576" name="Google Shape;2576;p35"/>
            <p:cNvSpPr txBox="1"/>
            <p:nvPr/>
          </p:nvSpPr>
          <p:spPr>
            <a:xfrm>
              <a:off x="3152" y="1408"/>
              <a:ext cx="178" cy="5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V</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I</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D</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E</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O</a:t>
              </a:r>
              <a:endParaRPr/>
            </a:p>
          </p:txBody>
        </p:sp>
        <p:sp>
          <p:nvSpPr>
            <p:cNvPr id="2577" name="Google Shape;2577;p35"/>
            <p:cNvSpPr txBox="1"/>
            <p:nvPr/>
          </p:nvSpPr>
          <p:spPr>
            <a:xfrm>
              <a:off x="3338" y="1408"/>
              <a:ext cx="178" cy="5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V</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I</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D</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E</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O</a:t>
              </a:r>
              <a:endParaRPr/>
            </a:p>
          </p:txBody>
        </p:sp>
        <p:sp>
          <p:nvSpPr>
            <p:cNvPr id="2578" name="Google Shape;2578;p35"/>
            <p:cNvSpPr txBox="1"/>
            <p:nvPr/>
          </p:nvSpPr>
          <p:spPr>
            <a:xfrm>
              <a:off x="3524" y="1408"/>
              <a:ext cx="178" cy="5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V</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I</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D</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E</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O</a:t>
              </a:r>
              <a:endParaRPr/>
            </a:p>
          </p:txBody>
        </p:sp>
        <p:sp>
          <p:nvSpPr>
            <p:cNvPr id="2579" name="Google Shape;2579;p35"/>
            <p:cNvSpPr txBox="1"/>
            <p:nvPr/>
          </p:nvSpPr>
          <p:spPr>
            <a:xfrm>
              <a:off x="3710" y="1408"/>
              <a:ext cx="178" cy="5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V</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I</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D</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E</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O</a:t>
              </a:r>
              <a:endParaRPr/>
            </a:p>
          </p:txBody>
        </p:sp>
        <p:sp>
          <p:nvSpPr>
            <p:cNvPr id="2580" name="Google Shape;2580;p35"/>
            <p:cNvSpPr txBox="1"/>
            <p:nvPr/>
          </p:nvSpPr>
          <p:spPr>
            <a:xfrm>
              <a:off x="3896" y="1408"/>
              <a:ext cx="178" cy="5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V</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I</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D</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E</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O</a:t>
              </a:r>
              <a:endParaRPr/>
            </a:p>
          </p:txBody>
        </p:sp>
        <p:sp>
          <p:nvSpPr>
            <p:cNvPr id="2581" name="Google Shape;2581;p35"/>
            <p:cNvSpPr txBox="1"/>
            <p:nvPr/>
          </p:nvSpPr>
          <p:spPr>
            <a:xfrm>
              <a:off x="4058" y="1402"/>
              <a:ext cx="174" cy="5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000">
                <a:solidFill>
                  <a:schemeClr val="dk1"/>
                </a:solidFill>
                <a:latin typeface="Arial"/>
                <a:ea typeface="Arial"/>
                <a:cs typeface="Arial"/>
                <a:sym typeface="Arial"/>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D</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A</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T</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A</a:t>
              </a:r>
              <a:endParaRPr/>
            </a:p>
          </p:txBody>
        </p:sp>
        <p:sp>
          <p:nvSpPr>
            <p:cNvPr id="2582" name="Google Shape;2582;p35"/>
            <p:cNvSpPr txBox="1"/>
            <p:nvPr/>
          </p:nvSpPr>
          <p:spPr>
            <a:xfrm>
              <a:off x="4202" y="1402"/>
              <a:ext cx="174" cy="5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000">
                <a:solidFill>
                  <a:schemeClr val="dk1"/>
                </a:solidFill>
                <a:latin typeface="Arial"/>
                <a:ea typeface="Arial"/>
                <a:cs typeface="Arial"/>
                <a:sym typeface="Arial"/>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D</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A</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T</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A</a:t>
              </a:r>
              <a:endParaRPr/>
            </a:p>
          </p:txBody>
        </p:sp>
        <p:sp>
          <p:nvSpPr>
            <p:cNvPr id="2583" name="Google Shape;2583;p35"/>
            <p:cNvSpPr txBox="1"/>
            <p:nvPr/>
          </p:nvSpPr>
          <p:spPr>
            <a:xfrm>
              <a:off x="4330" y="1114"/>
              <a:ext cx="178" cy="8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000">
                <a:solidFill>
                  <a:schemeClr val="dk1"/>
                </a:solidFill>
                <a:latin typeface="Arial"/>
                <a:ea typeface="Arial"/>
                <a:cs typeface="Arial"/>
                <a:sym typeface="Arial"/>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C</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O</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N</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T</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R</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O</a:t>
              </a:r>
              <a:endParaRPr/>
            </a:p>
            <a:p>
              <a:pPr indent="0" lvl="0" marL="0" marR="0" rtl="0" algn="ctr">
                <a:spcBef>
                  <a:spcPts val="0"/>
                </a:spcBef>
                <a:spcAft>
                  <a:spcPts val="0"/>
                </a:spcAft>
                <a:buNone/>
              </a:pPr>
              <a:r>
                <a:rPr lang="en-US" sz="1000">
                  <a:solidFill>
                    <a:schemeClr val="dk1"/>
                  </a:solidFill>
                  <a:latin typeface="Arial"/>
                  <a:ea typeface="Arial"/>
                  <a:cs typeface="Arial"/>
                  <a:sym typeface="Arial"/>
                </a:rPr>
                <a:t>L</a:t>
              </a:r>
              <a:endParaRPr/>
            </a:p>
          </p:txBody>
        </p:sp>
        <p:cxnSp>
          <p:nvCxnSpPr>
            <p:cNvPr id="2584" name="Google Shape;2584;p35"/>
            <p:cNvCxnSpPr/>
            <p:nvPr/>
          </p:nvCxnSpPr>
          <p:spPr>
            <a:xfrm>
              <a:off x="3334" y="1863"/>
              <a:ext cx="0" cy="144"/>
            </a:xfrm>
            <a:prstGeom prst="straightConnector1">
              <a:avLst/>
            </a:prstGeom>
            <a:noFill/>
            <a:ln cap="flat" cmpd="sng" w="9525">
              <a:solidFill>
                <a:schemeClr val="dk1"/>
              </a:solidFill>
              <a:prstDash val="solid"/>
              <a:round/>
              <a:headEnd len="med" w="med" type="none"/>
              <a:tailEnd len="med" w="med" type="none"/>
            </a:ln>
          </p:spPr>
        </p:cxnSp>
        <p:cxnSp>
          <p:nvCxnSpPr>
            <p:cNvPr id="2585" name="Google Shape;2585;p35"/>
            <p:cNvCxnSpPr/>
            <p:nvPr/>
          </p:nvCxnSpPr>
          <p:spPr>
            <a:xfrm>
              <a:off x="3514" y="1863"/>
              <a:ext cx="0" cy="144"/>
            </a:xfrm>
            <a:prstGeom prst="straightConnector1">
              <a:avLst/>
            </a:prstGeom>
            <a:noFill/>
            <a:ln cap="flat" cmpd="sng" w="9525">
              <a:solidFill>
                <a:schemeClr val="dk1"/>
              </a:solidFill>
              <a:prstDash val="solid"/>
              <a:round/>
              <a:headEnd len="med" w="med" type="none"/>
              <a:tailEnd len="med" w="med" type="none"/>
            </a:ln>
          </p:spPr>
        </p:cxnSp>
        <p:cxnSp>
          <p:nvCxnSpPr>
            <p:cNvPr id="2586" name="Google Shape;2586;p35"/>
            <p:cNvCxnSpPr/>
            <p:nvPr/>
          </p:nvCxnSpPr>
          <p:spPr>
            <a:xfrm>
              <a:off x="3698" y="1863"/>
              <a:ext cx="0" cy="144"/>
            </a:xfrm>
            <a:prstGeom prst="straightConnector1">
              <a:avLst/>
            </a:prstGeom>
            <a:noFill/>
            <a:ln cap="flat" cmpd="sng" w="9525">
              <a:solidFill>
                <a:schemeClr val="dk1"/>
              </a:solidFill>
              <a:prstDash val="solid"/>
              <a:round/>
              <a:headEnd len="med" w="med" type="none"/>
              <a:tailEnd len="med" w="med" type="none"/>
            </a:ln>
          </p:spPr>
        </p:cxnSp>
        <p:cxnSp>
          <p:nvCxnSpPr>
            <p:cNvPr id="2587" name="Google Shape;2587;p35"/>
            <p:cNvCxnSpPr/>
            <p:nvPr/>
          </p:nvCxnSpPr>
          <p:spPr>
            <a:xfrm>
              <a:off x="3886" y="1863"/>
              <a:ext cx="0" cy="144"/>
            </a:xfrm>
            <a:prstGeom prst="straightConnector1">
              <a:avLst/>
            </a:prstGeom>
            <a:noFill/>
            <a:ln cap="flat" cmpd="sng" w="9525">
              <a:solidFill>
                <a:schemeClr val="dk1"/>
              </a:solidFill>
              <a:prstDash val="solid"/>
              <a:round/>
              <a:headEnd len="med" w="med" type="none"/>
              <a:tailEnd len="med" w="med" type="none"/>
            </a:ln>
          </p:spPr>
        </p:cxnSp>
        <p:cxnSp>
          <p:nvCxnSpPr>
            <p:cNvPr id="2588" name="Google Shape;2588;p35"/>
            <p:cNvCxnSpPr/>
            <p:nvPr/>
          </p:nvCxnSpPr>
          <p:spPr>
            <a:xfrm>
              <a:off x="4062" y="1871"/>
              <a:ext cx="0" cy="144"/>
            </a:xfrm>
            <a:prstGeom prst="straightConnector1">
              <a:avLst/>
            </a:prstGeom>
            <a:noFill/>
            <a:ln cap="flat" cmpd="sng" w="9525">
              <a:solidFill>
                <a:schemeClr val="dk1"/>
              </a:solidFill>
              <a:prstDash val="solid"/>
              <a:round/>
              <a:headEnd len="med" w="med" type="none"/>
              <a:tailEnd len="med" w="med" type="none"/>
            </a:ln>
          </p:spPr>
        </p:cxnSp>
        <p:cxnSp>
          <p:nvCxnSpPr>
            <p:cNvPr id="2589" name="Google Shape;2589;p35"/>
            <p:cNvCxnSpPr/>
            <p:nvPr/>
          </p:nvCxnSpPr>
          <p:spPr>
            <a:xfrm>
              <a:off x="4218" y="1867"/>
              <a:ext cx="0" cy="144"/>
            </a:xfrm>
            <a:prstGeom prst="straightConnector1">
              <a:avLst/>
            </a:prstGeom>
            <a:noFill/>
            <a:ln cap="flat" cmpd="sng" w="9525">
              <a:solidFill>
                <a:schemeClr val="dk1"/>
              </a:solidFill>
              <a:prstDash val="solid"/>
              <a:round/>
              <a:headEnd len="med" w="med" type="none"/>
              <a:tailEnd len="med" w="med" type="none"/>
            </a:ln>
          </p:spPr>
        </p:cxnSp>
        <p:cxnSp>
          <p:nvCxnSpPr>
            <p:cNvPr id="2590" name="Google Shape;2590;p35"/>
            <p:cNvCxnSpPr/>
            <p:nvPr/>
          </p:nvCxnSpPr>
          <p:spPr>
            <a:xfrm>
              <a:off x="4362" y="1859"/>
              <a:ext cx="0" cy="144"/>
            </a:xfrm>
            <a:prstGeom prst="straightConnector1">
              <a:avLst/>
            </a:prstGeom>
            <a:noFill/>
            <a:ln cap="flat" cmpd="sng" w="9525">
              <a:solidFill>
                <a:schemeClr val="dk1"/>
              </a:solidFill>
              <a:prstDash val="solid"/>
              <a:round/>
              <a:headEnd len="med" w="med" type="none"/>
              <a:tailEnd len="med" w="med" type="none"/>
            </a:ln>
          </p:spPr>
        </p:cxnSp>
        <p:sp>
          <p:nvSpPr>
            <p:cNvPr id="2591" name="Google Shape;2591;p35"/>
            <p:cNvSpPr txBox="1"/>
            <p:nvPr/>
          </p:nvSpPr>
          <p:spPr>
            <a:xfrm>
              <a:off x="2985" y="1960"/>
              <a:ext cx="160" cy="1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1</a:t>
              </a:r>
              <a:endParaRPr/>
            </a:p>
          </p:txBody>
        </p:sp>
        <p:sp>
          <p:nvSpPr>
            <p:cNvPr id="2592" name="Google Shape;2592;p35"/>
            <p:cNvSpPr txBox="1"/>
            <p:nvPr/>
          </p:nvSpPr>
          <p:spPr>
            <a:xfrm>
              <a:off x="3153" y="1960"/>
              <a:ext cx="160" cy="1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2</a:t>
              </a:r>
              <a:endParaRPr/>
            </a:p>
          </p:txBody>
        </p:sp>
        <p:sp>
          <p:nvSpPr>
            <p:cNvPr id="2593" name="Google Shape;2593;p35"/>
            <p:cNvSpPr txBox="1"/>
            <p:nvPr/>
          </p:nvSpPr>
          <p:spPr>
            <a:xfrm>
              <a:off x="3345" y="1960"/>
              <a:ext cx="160" cy="1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3</a:t>
              </a:r>
              <a:endParaRPr/>
            </a:p>
          </p:txBody>
        </p:sp>
        <p:sp>
          <p:nvSpPr>
            <p:cNvPr id="2594" name="Google Shape;2594;p35"/>
            <p:cNvSpPr txBox="1"/>
            <p:nvPr/>
          </p:nvSpPr>
          <p:spPr>
            <a:xfrm>
              <a:off x="3517" y="1960"/>
              <a:ext cx="160" cy="1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4</a:t>
              </a:r>
              <a:endParaRPr/>
            </a:p>
          </p:txBody>
        </p:sp>
        <p:sp>
          <p:nvSpPr>
            <p:cNvPr id="2595" name="Google Shape;2595;p35"/>
            <p:cNvSpPr txBox="1"/>
            <p:nvPr/>
          </p:nvSpPr>
          <p:spPr>
            <a:xfrm>
              <a:off x="3705" y="1956"/>
              <a:ext cx="160" cy="1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5</a:t>
              </a:r>
              <a:endParaRPr/>
            </a:p>
          </p:txBody>
        </p:sp>
        <p:sp>
          <p:nvSpPr>
            <p:cNvPr id="2596" name="Google Shape;2596;p35"/>
            <p:cNvSpPr txBox="1"/>
            <p:nvPr/>
          </p:nvSpPr>
          <p:spPr>
            <a:xfrm>
              <a:off x="3893" y="1956"/>
              <a:ext cx="160" cy="1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6</a:t>
              </a:r>
              <a:endParaRPr/>
            </a:p>
          </p:txBody>
        </p:sp>
        <p:sp>
          <p:nvSpPr>
            <p:cNvPr id="2597" name="Google Shape;2597;p35"/>
            <p:cNvSpPr txBox="1"/>
            <p:nvPr/>
          </p:nvSpPr>
          <p:spPr>
            <a:xfrm>
              <a:off x="4057" y="1956"/>
              <a:ext cx="160" cy="1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7</a:t>
              </a:r>
              <a:endParaRPr/>
            </a:p>
          </p:txBody>
        </p:sp>
        <p:sp>
          <p:nvSpPr>
            <p:cNvPr id="2598" name="Google Shape;2598;p35"/>
            <p:cNvSpPr txBox="1"/>
            <p:nvPr/>
          </p:nvSpPr>
          <p:spPr>
            <a:xfrm>
              <a:off x="4205" y="1956"/>
              <a:ext cx="160" cy="1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8</a:t>
              </a:r>
              <a:endParaRPr/>
            </a:p>
          </p:txBody>
        </p:sp>
        <p:sp>
          <p:nvSpPr>
            <p:cNvPr id="2599" name="Google Shape;2599;p35"/>
            <p:cNvSpPr txBox="1"/>
            <p:nvPr/>
          </p:nvSpPr>
          <p:spPr>
            <a:xfrm>
              <a:off x="4349" y="1956"/>
              <a:ext cx="160" cy="1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9</a:t>
              </a:r>
              <a:endParaRPr/>
            </a:p>
          </p:txBody>
        </p:sp>
        <p:sp>
          <p:nvSpPr>
            <p:cNvPr id="2600" name="Google Shape;2600;p35"/>
            <p:cNvSpPr/>
            <p:nvPr/>
          </p:nvSpPr>
          <p:spPr>
            <a:xfrm>
              <a:off x="2606" y="969"/>
              <a:ext cx="375" cy="969"/>
            </a:xfrm>
            <a:custGeom>
              <a:rect b="b" l="l" r="r" t="t"/>
              <a:pathLst>
                <a:path extrusionOk="0" h="969" w="375">
                  <a:moveTo>
                    <a:pt x="375" y="0"/>
                  </a:moveTo>
                  <a:lnTo>
                    <a:pt x="0" y="485"/>
                  </a:lnTo>
                  <a:lnTo>
                    <a:pt x="375" y="969"/>
                  </a:lnTo>
                  <a:lnTo>
                    <a:pt x="375" y="0"/>
                  </a:lnTo>
                  <a:close/>
                </a:path>
              </a:pathLst>
            </a:custGeom>
            <a:gradFill>
              <a:gsLst>
                <a:gs pos="0">
                  <a:schemeClr val="dk1"/>
                </a:gs>
                <a:gs pos="100000">
                  <a:schemeClr val="lt1"/>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01" name="Google Shape;2601;p35"/>
          <p:cNvGrpSpPr/>
          <p:nvPr/>
        </p:nvGrpSpPr>
        <p:grpSpPr>
          <a:xfrm>
            <a:off x="3922714" y="2176463"/>
            <a:ext cx="1666875" cy="2062162"/>
            <a:chOff x="1511" y="1371"/>
            <a:chExt cx="1050" cy="1299"/>
          </a:xfrm>
        </p:grpSpPr>
        <p:grpSp>
          <p:nvGrpSpPr>
            <p:cNvPr id="2602" name="Google Shape;2602;p35"/>
            <p:cNvGrpSpPr/>
            <p:nvPr/>
          </p:nvGrpSpPr>
          <p:grpSpPr>
            <a:xfrm>
              <a:off x="1511" y="1371"/>
              <a:ext cx="1050" cy="198"/>
              <a:chOff x="1614" y="1494"/>
              <a:chExt cx="1050" cy="198"/>
            </a:xfrm>
          </p:grpSpPr>
          <p:sp>
            <p:nvSpPr>
              <p:cNvPr id="2603" name="Google Shape;2603;p35"/>
              <p:cNvSpPr/>
              <p:nvPr/>
            </p:nvSpPr>
            <p:spPr>
              <a:xfrm>
                <a:off x="2358" y="1500"/>
                <a:ext cx="168" cy="17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04" name="Google Shape;2604;p35"/>
              <p:cNvSpPr/>
              <p:nvPr/>
            </p:nvSpPr>
            <p:spPr>
              <a:xfrm>
                <a:off x="1614" y="1494"/>
                <a:ext cx="896" cy="198"/>
              </a:xfrm>
              <a:custGeom>
                <a:rect b="b" l="l" r="r" t="t"/>
                <a:pathLst>
                  <a:path extrusionOk="0" h="198" w="896">
                    <a:moveTo>
                      <a:pt x="18" y="0"/>
                    </a:moveTo>
                    <a:lnTo>
                      <a:pt x="0" y="96"/>
                    </a:lnTo>
                    <a:lnTo>
                      <a:pt x="18" y="198"/>
                    </a:lnTo>
                    <a:lnTo>
                      <a:pt x="774" y="198"/>
                    </a:lnTo>
                    <a:cubicBezTo>
                      <a:pt x="896" y="180"/>
                      <a:pt x="750" y="123"/>
                      <a:pt x="750" y="90"/>
                    </a:cubicBezTo>
                    <a:cubicBezTo>
                      <a:pt x="750" y="57"/>
                      <a:pt x="896" y="15"/>
                      <a:pt x="774" y="0"/>
                    </a:cubicBezTo>
                    <a:lnTo>
                      <a:pt x="18" y="0"/>
                    </a:lnTo>
                    <a:close/>
                  </a:path>
                </a:pathLst>
              </a:custGeom>
              <a:gradFill>
                <a:gsLst>
                  <a:gs pos="0">
                    <a:schemeClr val="dk1"/>
                  </a:gs>
                  <a:gs pos="50000">
                    <a:schemeClr val="lt1"/>
                  </a:gs>
                  <a:gs pos="100000">
                    <a:schemeClr val="dk1"/>
                  </a:gs>
                </a:gsLst>
                <a:lin ang="5400000" scaled="0"/>
              </a:gra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5" name="Google Shape;2605;p35"/>
              <p:cNvSpPr/>
              <p:nvPr/>
            </p:nvSpPr>
            <p:spPr>
              <a:xfrm>
                <a:off x="2502" y="1506"/>
                <a:ext cx="62" cy="16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606" name="Google Shape;2606;p35"/>
              <p:cNvCxnSpPr/>
              <p:nvPr/>
            </p:nvCxnSpPr>
            <p:spPr>
              <a:xfrm>
                <a:off x="2526" y="1584"/>
                <a:ext cx="138" cy="0"/>
              </a:xfrm>
              <a:prstGeom prst="straightConnector1">
                <a:avLst/>
              </a:prstGeom>
              <a:noFill/>
              <a:ln cap="flat" cmpd="sng" w="28575">
                <a:solidFill>
                  <a:schemeClr val="dk1"/>
                </a:solidFill>
                <a:prstDash val="solid"/>
                <a:round/>
                <a:headEnd len="med" w="med" type="none"/>
                <a:tailEnd len="med" w="med" type="none"/>
              </a:ln>
            </p:spPr>
          </p:cxnSp>
        </p:grpSp>
        <p:sp>
          <p:nvSpPr>
            <p:cNvPr id="2607" name="Google Shape;2607;p35"/>
            <p:cNvSpPr/>
            <p:nvPr/>
          </p:nvSpPr>
          <p:spPr>
            <a:xfrm>
              <a:off x="1536" y="1563"/>
              <a:ext cx="1015" cy="1107"/>
            </a:xfrm>
            <a:custGeom>
              <a:rect b="b" l="l" r="r" t="t"/>
              <a:pathLst>
                <a:path extrusionOk="0" h="1107" w="1015">
                  <a:moveTo>
                    <a:pt x="1015" y="1107"/>
                  </a:moveTo>
                  <a:lnTo>
                    <a:pt x="0" y="0"/>
                  </a:lnTo>
                  <a:lnTo>
                    <a:pt x="905" y="0"/>
                  </a:lnTo>
                  <a:lnTo>
                    <a:pt x="1015" y="1107"/>
                  </a:lnTo>
                  <a:close/>
                </a:path>
              </a:pathLst>
            </a:custGeom>
            <a:gradFill>
              <a:gsLst>
                <a:gs pos="0">
                  <a:schemeClr val="lt1"/>
                </a:gs>
                <a:gs pos="100000">
                  <a:schemeClr val="dk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08" name="Google Shape;2608;p35"/>
          <p:cNvSpPr txBox="1"/>
          <p:nvPr/>
        </p:nvSpPr>
        <p:spPr>
          <a:xfrm>
            <a:off x="3471863" y="1360488"/>
            <a:ext cx="950912"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FDM:</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01"/>
                                        </p:tgtEl>
                                        <p:attrNameLst>
                                          <p:attrName>style.visibility</p:attrName>
                                        </p:attrNameLst>
                                      </p:cBhvr>
                                      <p:to>
                                        <p:strVal val="visible"/>
                                      </p:to>
                                    </p:set>
                                    <p:animEffect filter="fade" transition="in">
                                      <p:cBhvr>
                                        <p:cTn dur="500"/>
                                        <p:tgtEl>
                                          <p:spTgt spid="26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0"/>
                                        </p:tgtEl>
                                        <p:attrNameLst>
                                          <p:attrName>style.visibility</p:attrName>
                                        </p:attrNameLst>
                                      </p:cBhvr>
                                      <p:to>
                                        <p:strVal val="visible"/>
                                      </p:to>
                                    </p:set>
                                    <p:animEffect filter="fade" transition="in">
                                      <p:cBhvr>
                                        <p:cTn dur="500"/>
                                        <p:tgtEl>
                                          <p:spTgt spid="25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5"/>
                                        </p:tgtEl>
                                        <p:attrNameLst>
                                          <p:attrName>style.visibility</p:attrName>
                                        </p:attrNameLst>
                                      </p:cBhvr>
                                      <p:to>
                                        <p:strVal val="visible"/>
                                      </p:to>
                                    </p:set>
                                    <p:animEffect filter="fade" transition="in">
                                      <p:cBhvr>
                                        <p:cTn dur="500"/>
                                        <p:tgtEl>
                                          <p:spTgt spid="25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2" name="Shape 2612"/>
        <p:cNvGrpSpPr/>
        <p:nvPr/>
      </p:nvGrpSpPr>
      <p:grpSpPr>
        <a:xfrm>
          <a:off x="0" y="0"/>
          <a:ext cx="0" cy="0"/>
          <a:chOff x="0" y="0"/>
          <a:chExt cx="0" cy="0"/>
        </a:xfrm>
      </p:grpSpPr>
      <p:sp>
        <p:nvSpPr>
          <p:cNvPr id="2613" name="Google Shape;261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2614" name="Google Shape;2614;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One important characteristic of cable Internet access is that it is a shared broadcast medium. </a:t>
            </a:r>
            <a:endParaRPr/>
          </a:p>
          <a:p>
            <a:pPr indent="-228600" lvl="0" marL="228600" rtl="0" algn="l">
              <a:lnSpc>
                <a:spcPct val="90000"/>
              </a:lnSpc>
              <a:spcBef>
                <a:spcPts val="1000"/>
              </a:spcBef>
              <a:spcAft>
                <a:spcPts val="0"/>
              </a:spcAft>
              <a:buClr>
                <a:schemeClr val="dk1"/>
              </a:buClr>
              <a:buSzPct val="100000"/>
              <a:buChar char="•"/>
            </a:pPr>
            <a:r>
              <a:rPr lang="en-US"/>
              <a:t>In particular, every packet sent by the head end travels downstream on every link to every home and every packet sent by a home travels on the upstream channel to the head end. </a:t>
            </a:r>
            <a:endParaRPr/>
          </a:p>
          <a:p>
            <a:pPr indent="-228600" lvl="0" marL="228600" rtl="0" algn="l">
              <a:lnSpc>
                <a:spcPct val="90000"/>
              </a:lnSpc>
              <a:spcBef>
                <a:spcPts val="1000"/>
              </a:spcBef>
              <a:spcAft>
                <a:spcPts val="0"/>
              </a:spcAft>
              <a:buClr>
                <a:schemeClr val="dk1"/>
              </a:buClr>
              <a:buSzPct val="100000"/>
              <a:buChar char="•"/>
            </a:pPr>
            <a:r>
              <a:rPr lang="en-US"/>
              <a:t>For this reason, if several users are simultaneously downloading a video file on the downstream channel, the actual rate at which each user receives its video file will be significantly lower than the aggregate cable downstream rate. </a:t>
            </a:r>
            <a:endParaRPr/>
          </a:p>
          <a:p>
            <a:pPr indent="-228600" lvl="0" marL="228600" rtl="0" algn="l">
              <a:lnSpc>
                <a:spcPct val="90000"/>
              </a:lnSpc>
              <a:spcBef>
                <a:spcPts val="1000"/>
              </a:spcBef>
              <a:spcAft>
                <a:spcPts val="0"/>
              </a:spcAft>
              <a:buClr>
                <a:schemeClr val="dk1"/>
              </a:buClr>
              <a:buSzPct val="100000"/>
              <a:buChar char="•"/>
            </a:pPr>
            <a:r>
              <a:rPr lang="en-US"/>
              <a:t>On the other hand, if there are only a few active users and they are all Web surfing, then each of the users may actually receive Web pages at the full cable downstream rate, because the users will rarely request a Web page at exactly the same time.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9" name="Shape 2619"/>
        <p:cNvGrpSpPr/>
        <p:nvPr/>
      </p:nvGrpSpPr>
      <p:grpSpPr>
        <a:xfrm>
          <a:off x="0" y="0"/>
          <a:ext cx="0" cy="0"/>
          <a:chOff x="0" y="0"/>
          <a:chExt cx="0" cy="0"/>
        </a:xfrm>
      </p:grpSpPr>
      <p:sp>
        <p:nvSpPr>
          <p:cNvPr id="2620" name="Google Shape;2620;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Introduction</a:t>
            </a:r>
            <a:endParaRPr>
              <a:latin typeface="Times New Roman"/>
              <a:ea typeface="Times New Roman"/>
              <a:cs typeface="Times New Roman"/>
              <a:sym typeface="Times New Roman"/>
            </a:endParaRPr>
          </a:p>
        </p:txBody>
      </p:sp>
      <p:sp>
        <p:nvSpPr>
          <p:cNvPr id="2621" name="Google Shape;2621;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1400">
                <a:solidFill>
                  <a:schemeClr val="dk1"/>
                </a:solidFill>
                <a:latin typeface="Times New Roman"/>
                <a:ea typeface="Times New Roman"/>
                <a:cs typeface="Times New Roman"/>
                <a:sym typeface="Times New Roman"/>
              </a:rPr>
              <a:t>1-</a:t>
            </a: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622" name="Google Shape;2622;p37"/>
          <p:cNvSpPr txBox="1"/>
          <p:nvPr>
            <p:ph type="title"/>
          </p:nvPr>
        </p:nvSpPr>
        <p:spPr>
          <a:xfrm>
            <a:off x="1800225" y="187325"/>
            <a:ext cx="83820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Home networks</a:t>
            </a:r>
            <a:endParaRPr/>
          </a:p>
        </p:txBody>
      </p:sp>
      <p:sp>
        <p:nvSpPr>
          <p:cNvPr id="2623" name="Google Shape;2623;p37"/>
          <p:cNvSpPr txBox="1"/>
          <p:nvPr>
            <p:ph idx="1" type="body"/>
          </p:nvPr>
        </p:nvSpPr>
        <p:spPr>
          <a:xfrm>
            <a:off x="1962151" y="1266825"/>
            <a:ext cx="7770813" cy="4876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400"/>
              <a:buFont typeface="Noto Sans Symbols"/>
              <a:buNone/>
            </a:pPr>
            <a:r>
              <a:rPr lang="en-US" sz="2400">
                <a:solidFill>
                  <a:srgbClr val="FF0000"/>
                </a:solidFill>
              </a:rPr>
              <a:t>Typical home network components: </a:t>
            </a:r>
            <a:endParaRPr/>
          </a:p>
          <a:p>
            <a:pPr indent="-228600" lvl="0" marL="228600" rtl="0" algn="l">
              <a:lnSpc>
                <a:spcPct val="90000"/>
              </a:lnSpc>
              <a:spcBef>
                <a:spcPts val="1000"/>
              </a:spcBef>
              <a:spcAft>
                <a:spcPts val="0"/>
              </a:spcAft>
              <a:buClr>
                <a:schemeClr val="dk1"/>
              </a:buClr>
              <a:buSzPts val="2400"/>
              <a:buChar char="•"/>
            </a:pPr>
            <a:r>
              <a:rPr lang="en-US" sz="2400"/>
              <a:t>ADSL or cable modem</a:t>
            </a:r>
            <a:endParaRPr/>
          </a:p>
          <a:p>
            <a:pPr indent="-228600" lvl="0" marL="228600" rtl="0" algn="l">
              <a:lnSpc>
                <a:spcPct val="90000"/>
              </a:lnSpc>
              <a:spcBef>
                <a:spcPts val="1000"/>
              </a:spcBef>
              <a:spcAft>
                <a:spcPts val="0"/>
              </a:spcAft>
              <a:buClr>
                <a:schemeClr val="dk1"/>
              </a:buClr>
              <a:buSzPts val="2400"/>
              <a:buChar char="•"/>
            </a:pPr>
            <a:r>
              <a:rPr lang="en-US" sz="2400"/>
              <a:t>router/firewall/NAT</a:t>
            </a:r>
            <a:endParaRPr/>
          </a:p>
          <a:p>
            <a:pPr indent="-228600" lvl="0" marL="228600" rtl="0" algn="l">
              <a:lnSpc>
                <a:spcPct val="90000"/>
              </a:lnSpc>
              <a:spcBef>
                <a:spcPts val="1000"/>
              </a:spcBef>
              <a:spcAft>
                <a:spcPts val="0"/>
              </a:spcAft>
              <a:buClr>
                <a:schemeClr val="dk1"/>
              </a:buClr>
              <a:buSzPts val="2400"/>
              <a:buChar char="•"/>
            </a:pPr>
            <a:r>
              <a:rPr lang="en-US" sz="2400"/>
              <a:t>Ethernet</a:t>
            </a:r>
            <a:endParaRPr/>
          </a:p>
          <a:p>
            <a:pPr indent="-228600" lvl="0" marL="228600" rtl="0" algn="l">
              <a:lnSpc>
                <a:spcPct val="90000"/>
              </a:lnSpc>
              <a:spcBef>
                <a:spcPts val="1000"/>
              </a:spcBef>
              <a:spcAft>
                <a:spcPts val="0"/>
              </a:spcAft>
              <a:buClr>
                <a:schemeClr val="dk1"/>
              </a:buClr>
              <a:buSzPts val="2400"/>
              <a:buChar char="•"/>
            </a:pPr>
            <a:r>
              <a:rPr lang="en-US" sz="2400"/>
              <a:t>wireless access</a:t>
            </a:r>
            <a:endParaRPr/>
          </a:p>
          <a:p>
            <a:pPr indent="-228600" lvl="0" marL="228600" rtl="0" algn="l">
              <a:lnSpc>
                <a:spcPct val="90000"/>
              </a:lnSpc>
              <a:spcBef>
                <a:spcPts val="1000"/>
              </a:spcBef>
              <a:spcAft>
                <a:spcPts val="0"/>
              </a:spcAft>
              <a:buClr>
                <a:schemeClr val="dk1"/>
              </a:buClr>
              <a:buSzPts val="2400"/>
              <a:buFont typeface="Noto Sans Symbols"/>
              <a:buNone/>
            </a:pPr>
            <a:r>
              <a:rPr lang="en-US" sz="2400"/>
              <a:t>    point</a:t>
            </a:r>
            <a:endParaRPr/>
          </a:p>
        </p:txBody>
      </p:sp>
      <p:grpSp>
        <p:nvGrpSpPr>
          <p:cNvPr id="2624" name="Google Shape;2624;p37"/>
          <p:cNvGrpSpPr/>
          <p:nvPr/>
        </p:nvGrpSpPr>
        <p:grpSpPr>
          <a:xfrm>
            <a:off x="8277225" y="3371850"/>
            <a:ext cx="622300" cy="793750"/>
            <a:chOff x="3908" y="2375"/>
            <a:chExt cx="392" cy="500"/>
          </a:xfrm>
        </p:grpSpPr>
        <p:graphicFrame>
          <p:nvGraphicFramePr>
            <p:cNvPr id="2625" name="Google Shape;2625;p37"/>
            <p:cNvGraphicFramePr/>
            <p:nvPr/>
          </p:nvGraphicFramePr>
          <p:xfrm>
            <a:off x="3908" y="2375"/>
            <a:ext cx="366" cy="441"/>
          </p:xfrm>
          <a:graphic>
            <a:graphicData uri="http://schemas.openxmlformats.org/presentationml/2006/ole">
              <mc:AlternateContent>
                <mc:Choice Requires="v">
                  <p:oleObj r:id="rId4" imgH="441" imgW="366" progId="MS_ClipArt_Gallery.2" spid="_x0000_s1">
                    <p:embed/>
                  </p:oleObj>
                </mc:Choice>
                <mc:Fallback>
                  <p:oleObj r:id="rId5" imgH="441" imgW="366" progId="MS_ClipArt_Gallery.2">
                    <p:embed/>
                    <p:pic>
                      <p:nvPicPr>
                        <p:cNvPr id="2625" name="Google Shape;2625;p37"/>
                        <p:cNvPicPr preferRelativeResize="0"/>
                        <p:nvPr/>
                      </p:nvPicPr>
                      <p:blipFill rotWithShape="1">
                        <a:blip r:embed="rId6">
                          <a:alphaModFix/>
                        </a:blip>
                        <a:srcRect b="0" l="0" r="0" t="0"/>
                        <a:stretch/>
                      </p:blipFill>
                      <p:spPr>
                        <a:xfrm>
                          <a:off x="3908" y="2375"/>
                          <a:ext cx="366" cy="441"/>
                        </a:xfrm>
                        <a:prstGeom prst="rect">
                          <a:avLst/>
                        </a:prstGeom>
                        <a:noFill/>
                        <a:ln>
                          <a:noFill/>
                        </a:ln>
                      </p:spPr>
                    </p:pic>
                  </p:oleObj>
                </mc:Fallback>
              </mc:AlternateContent>
            </a:graphicData>
          </a:graphic>
        </p:graphicFrame>
        <p:graphicFrame>
          <p:nvGraphicFramePr>
            <p:cNvPr id="2626" name="Google Shape;2626;p37"/>
            <p:cNvGraphicFramePr/>
            <p:nvPr/>
          </p:nvGraphicFramePr>
          <p:xfrm>
            <a:off x="3966" y="2506"/>
            <a:ext cx="334" cy="369"/>
          </p:xfrm>
          <a:graphic>
            <a:graphicData uri="http://schemas.openxmlformats.org/presentationml/2006/ole">
              <mc:AlternateContent>
                <mc:Choice Requires="v">
                  <p:oleObj r:id="rId7" imgH="369" imgW="334" progId="MS_ClipArt_Gallery.2" spid="_x0000_s2">
                    <p:embed/>
                  </p:oleObj>
                </mc:Choice>
                <mc:Fallback>
                  <p:oleObj r:id="rId8" imgH="369" imgW="334" progId="MS_ClipArt_Gallery.2">
                    <p:embed/>
                    <p:pic>
                      <p:nvPicPr>
                        <p:cNvPr id="2626" name="Google Shape;2626;p37"/>
                        <p:cNvPicPr preferRelativeResize="0"/>
                        <p:nvPr/>
                      </p:nvPicPr>
                      <p:blipFill rotWithShape="1">
                        <a:blip r:embed="rId9">
                          <a:alphaModFix/>
                        </a:blip>
                        <a:srcRect b="0" l="0" r="0" t="0"/>
                        <a:stretch/>
                      </p:blipFill>
                      <p:spPr>
                        <a:xfrm>
                          <a:off x="3966" y="2506"/>
                          <a:ext cx="334" cy="369"/>
                        </a:xfrm>
                        <a:prstGeom prst="rect">
                          <a:avLst/>
                        </a:prstGeom>
                        <a:noFill/>
                        <a:ln>
                          <a:noFill/>
                        </a:ln>
                      </p:spPr>
                    </p:pic>
                  </p:oleObj>
                </mc:Fallback>
              </mc:AlternateContent>
            </a:graphicData>
          </a:graphic>
        </p:graphicFrame>
      </p:grpSp>
      <p:grpSp>
        <p:nvGrpSpPr>
          <p:cNvPr id="2627" name="Google Shape;2627;p37"/>
          <p:cNvGrpSpPr/>
          <p:nvPr/>
        </p:nvGrpSpPr>
        <p:grpSpPr>
          <a:xfrm>
            <a:off x="8324850" y="4330700"/>
            <a:ext cx="622300" cy="793750"/>
            <a:chOff x="2870" y="1518"/>
            <a:chExt cx="292" cy="320"/>
          </a:xfrm>
        </p:grpSpPr>
        <p:graphicFrame>
          <p:nvGraphicFramePr>
            <p:cNvPr id="2628" name="Google Shape;2628;p37"/>
            <p:cNvGraphicFramePr/>
            <p:nvPr/>
          </p:nvGraphicFramePr>
          <p:xfrm>
            <a:off x="2870" y="1518"/>
            <a:ext cx="272" cy="282"/>
          </p:xfrm>
          <a:graphic>
            <a:graphicData uri="http://schemas.openxmlformats.org/presentationml/2006/ole">
              <mc:AlternateContent>
                <mc:Choice Requires="v">
                  <p:oleObj r:id="rId10" imgH="282" imgW="272" progId="MS_ClipArt_Gallery.2" spid="_x0000_s3">
                    <p:embed/>
                  </p:oleObj>
                </mc:Choice>
                <mc:Fallback>
                  <p:oleObj r:id="rId11" imgH="282" imgW="272" progId="MS_ClipArt_Gallery.2">
                    <p:embed/>
                    <p:pic>
                      <p:nvPicPr>
                        <p:cNvPr id="2628" name="Google Shape;2628;p37"/>
                        <p:cNvPicPr preferRelativeResize="0"/>
                        <p:nvPr/>
                      </p:nvPicPr>
                      <p:blipFill rotWithShape="1">
                        <a:blip r:embed="rId12">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2629" name="Google Shape;2629;p37"/>
            <p:cNvGraphicFramePr/>
            <p:nvPr/>
          </p:nvGraphicFramePr>
          <p:xfrm>
            <a:off x="2913" y="1602"/>
            <a:ext cx="249" cy="236"/>
          </p:xfrm>
          <a:graphic>
            <a:graphicData uri="http://schemas.openxmlformats.org/presentationml/2006/ole">
              <mc:AlternateContent>
                <mc:Choice Requires="v">
                  <p:oleObj r:id="rId13" imgH="236" imgW="249" progId="MS_ClipArt_Gallery.2" spid="_x0000_s4">
                    <p:embed/>
                  </p:oleObj>
                </mc:Choice>
                <mc:Fallback>
                  <p:oleObj r:id="rId14" imgH="236" imgW="249" progId="MS_ClipArt_Gallery.2">
                    <p:embed/>
                    <p:pic>
                      <p:nvPicPr>
                        <p:cNvPr id="2629" name="Google Shape;2629;p37"/>
                        <p:cNvPicPr preferRelativeResize="0"/>
                        <p:nvPr/>
                      </p:nvPicPr>
                      <p:blipFill rotWithShape="1">
                        <a:blip r:embed="rId15">
                          <a:alphaModFix/>
                        </a:blip>
                        <a:srcRect b="0" l="0" r="0" t="0"/>
                        <a:stretch/>
                      </p:blipFill>
                      <p:spPr>
                        <a:xfrm>
                          <a:off x="2913" y="1602"/>
                          <a:ext cx="249" cy="236"/>
                        </a:xfrm>
                        <a:prstGeom prst="rect">
                          <a:avLst/>
                        </a:prstGeom>
                        <a:noFill/>
                        <a:ln>
                          <a:noFill/>
                        </a:ln>
                      </p:spPr>
                    </p:pic>
                  </p:oleObj>
                </mc:Fallback>
              </mc:AlternateContent>
            </a:graphicData>
          </a:graphic>
        </p:graphicFrame>
      </p:grpSp>
      <p:grpSp>
        <p:nvGrpSpPr>
          <p:cNvPr id="2630" name="Google Shape;2630;p37"/>
          <p:cNvGrpSpPr/>
          <p:nvPr/>
        </p:nvGrpSpPr>
        <p:grpSpPr>
          <a:xfrm>
            <a:off x="7632700" y="3937001"/>
            <a:ext cx="539750" cy="633413"/>
            <a:chOff x="4733" y="2082"/>
            <a:chExt cx="272" cy="282"/>
          </a:xfrm>
        </p:grpSpPr>
        <p:graphicFrame>
          <p:nvGraphicFramePr>
            <p:cNvPr id="2631" name="Google Shape;2631;p37"/>
            <p:cNvGraphicFramePr/>
            <p:nvPr/>
          </p:nvGraphicFramePr>
          <p:xfrm>
            <a:off x="4733" y="2082"/>
            <a:ext cx="272" cy="282"/>
          </p:xfrm>
          <a:graphic>
            <a:graphicData uri="http://schemas.openxmlformats.org/presentationml/2006/ole">
              <mc:AlternateContent>
                <mc:Choice Requires="v">
                  <p:oleObj r:id="rId16" imgH="282" imgW="272" progId="MS_ClipArt_Gallery.2" spid="_x0000_s5">
                    <p:embed/>
                  </p:oleObj>
                </mc:Choice>
                <mc:Fallback>
                  <p:oleObj r:id="rId17" imgH="282" imgW="272" progId="MS_ClipArt_Gallery.2">
                    <p:embed/>
                    <p:pic>
                      <p:nvPicPr>
                        <p:cNvPr id="2631" name="Google Shape;2631;p37"/>
                        <p:cNvPicPr preferRelativeResize="0"/>
                        <p:nvPr/>
                      </p:nvPicPr>
                      <p:blipFill rotWithShape="1">
                        <a:blip r:embed="rId12">
                          <a:alphaModFix/>
                        </a:blip>
                        <a:srcRect b="0" l="0" r="0" t="0"/>
                        <a:stretch/>
                      </p:blipFill>
                      <p:spPr>
                        <a:xfrm>
                          <a:off x="4733" y="2082"/>
                          <a:ext cx="272" cy="282"/>
                        </a:xfrm>
                        <a:prstGeom prst="rect">
                          <a:avLst/>
                        </a:prstGeom>
                        <a:noFill/>
                        <a:ln>
                          <a:noFill/>
                        </a:ln>
                      </p:spPr>
                    </p:pic>
                  </p:oleObj>
                </mc:Fallback>
              </mc:AlternateContent>
            </a:graphicData>
          </a:graphic>
        </p:graphicFrame>
        <p:sp>
          <p:nvSpPr>
            <p:cNvPr id="2632" name="Google Shape;2632;p37"/>
            <p:cNvSpPr/>
            <p:nvPr/>
          </p:nvSpPr>
          <p:spPr>
            <a:xfrm>
              <a:off x="4812" y="2181"/>
              <a:ext cx="192" cy="183"/>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
        <p:nvSpPr>
          <p:cNvPr id="2633" name="Google Shape;2633;p37"/>
          <p:cNvSpPr txBox="1"/>
          <p:nvPr/>
        </p:nvSpPr>
        <p:spPr>
          <a:xfrm>
            <a:off x="8002588" y="5133976"/>
            <a:ext cx="1147762" cy="10064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FF0000"/>
                </a:solidFill>
                <a:latin typeface="Comic Sans MS"/>
                <a:ea typeface="Comic Sans MS"/>
                <a:cs typeface="Comic Sans MS"/>
                <a:sym typeface="Comic Sans MS"/>
              </a:rPr>
              <a:t>wireless</a:t>
            </a:r>
            <a:endParaRPr/>
          </a:p>
          <a:p>
            <a:pPr indent="0" lvl="0" marL="0" marR="0" rtl="0" algn="ctr">
              <a:spcBef>
                <a:spcPts val="0"/>
              </a:spcBef>
              <a:spcAft>
                <a:spcPts val="0"/>
              </a:spcAft>
              <a:buNone/>
            </a:pPr>
            <a:r>
              <a:rPr lang="en-US" sz="2000">
                <a:solidFill>
                  <a:srgbClr val="FF0000"/>
                </a:solidFill>
                <a:latin typeface="Comic Sans MS"/>
                <a:ea typeface="Comic Sans MS"/>
                <a:cs typeface="Comic Sans MS"/>
                <a:sym typeface="Comic Sans MS"/>
              </a:rPr>
              <a:t>access </a:t>
            </a:r>
            <a:endParaRPr/>
          </a:p>
          <a:p>
            <a:pPr indent="0" lvl="0" marL="0" marR="0" rtl="0" algn="ctr">
              <a:spcBef>
                <a:spcPts val="0"/>
              </a:spcBef>
              <a:spcAft>
                <a:spcPts val="0"/>
              </a:spcAft>
              <a:buNone/>
            </a:pPr>
            <a:r>
              <a:rPr lang="en-US" sz="2000">
                <a:solidFill>
                  <a:srgbClr val="FF0000"/>
                </a:solidFill>
                <a:latin typeface="Comic Sans MS"/>
                <a:ea typeface="Comic Sans MS"/>
                <a:cs typeface="Comic Sans MS"/>
                <a:sym typeface="Comic Sans MS"/>
              </a:rPr>
              <a:t>point</a:t>
            </a:r>
            <a:endParaRPr sz="2000">
              <a:solidFill>
                <a:srgbClr val="FF0000"/>
              </a:solidFill>
              <a:latin typeface="Times New Roman"/>
              <a:ea typeface="Times New Roman"/>
              <a:cs typeface="Times New Roman"/>
              <a:sym typeface="Times New Roman"/>
            </a:endParaRPr>
          </a:p>
        </p:txBody>
      </p:sp>
      <p:sp>
        <p:nvSpPr>
          <p:cNvPr id="2634" name="Google Shape;2634;p37"/>
          <p:cNvSpPr txBox="1"/>
          <p:nvPr/>
        </p:nvSpPr>
        <p:spPr>
          <a:xfrm>
            <a:off x="9094788" y="3981451"/>
            <a:ext cx="1147762" cy="7016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FF0000"/>
                </a:solidFill>
                <a:latin typeface="Comic Sans MS"/>
                <a:ea typeface="Comic Sans MS"/>
                <a:cs typeface="Comic Sans MS"/>
                <a:sym typeface="Comic Sans MS"/>
              </a:rPr>
              <a:t>wireless</a:t>
            </a:r>
            <a:endParaRPr/>
          </a:p>
          <a:p>
            <a:pPr indent="0" lvl="0" marL="0" marR="0" rtl="0" algn="ctr">
              <a:spcBef>
                <a:spcPts val="0"/>
              </a:spcBef>
              <a:spcAft>
                <a:spcPts val="0"/>
              </a:spcAft>
              <a:buNone/>
            </a:pPr>
            <a:r>
              <a:rPr lang="en-US" sz="2000">
                <a:solidFill>
                  <a:srgbClr val="FF0000"/>
                </a:solidFill>
                <a:latin typeface="Comic Sans MS"/>
                <a:ea typeface="Comic Sans MS"/>
                <a:cs typeface="Comic Sans MS"/>
                <a:sym typeface="Comic Sans MS"/>
              </a:rPr>
              <a:t>laptops</a:t>
            </a:r>
            <a:endParaRPr sz="2000">
              <a:solidFill>
                <a:srgbClr val="FF0000"/>
              </a:solidFill>
              <a:latin typeface="Times New Roman"/>
              <a:ea typeface="Times New Roman"/>
              <a:cs typeface="Times New Roman"/>
              <a:sym typeface="Times New Roman"/>
            </a:endParaRPr>
          </a:p>
        </p:txBody>
      </p:sp>
      <p:sp>
        <p:nvSpPr>
          <p:cNvPr id="2635" name="Google Shape;2635;p37"/>
          <p:cNvSpPr txBox="1"/>
          <p:nvPr/>
        </p:nvSpPr>
        <p:spPr>
          <a:xfrm>
            <a:off x="5137151" y="4498976"/>
            <a:ext cx="1089025" cy="7016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000">
                <a:solidFill>
                  <a:srgbClr val="FF0000"/>
                </a:solidFill>
                <a:latin typeface="Comic Sans MS"/>
                <a:ea typeface="Comic Sans MS"/>
                <a:cs typeface="Comic Sans MS"/>
                <a:sym typeface="Comic Sans MS"/>
              </a:rPr>
              <a:t>router/</a:t>
            </a:r>
            <a:endParaRPr/>
          </a:p>
          <a:p>
            <a:pPr indent="0" lvl="0" marL="0" marR="0" rtl="0" algn="r">
              <a:spcBef>
                <a:spcPts val="0"/>
              </a:spcBef>
              <a:spcAft>
                <a:spcPts val="0"/>
              </a:spcAft>
              <a:buNone/>
            </a:pPr>
            <a:r>
              <a:rPr lang="en-US" sz="2000">
                <a:solidFill>
                  <a:srgbClr val="FF0000"/>
                </a:solidFill>
                <a:latin typeface="Comic Sans MS"/>
                <a:ea typeface="Comic Sans MS"/>
                <a:cs typeface="Comic Sans MS"/>
                <a:sym typeface="Comic Sans MS"/>
              </a:rPr>
              <a:t>firewall</a:t>
            </a:r>
            <a:endParaRPr sz="2000">
              <a:solidFill>
                <a:srgbClr val="FF0000"/>
              </a:solidFill>
              <a:latin typeface="Times New Roman"/>
              <a:ea typeface="Times New Roman"/>
              <a:cs typeface="Times New Roman"/>
              <a:sym typeface="Times New Roman"/>
            </a:endParaRPr>
          </a:p>
        </p:txBody>
      </p:sp>
      <p:sp>
        <p:nvSpPr>
          <p:cNvPr id="2636" name="Google Shape;2636;p37"/>
          <p:cNvSpPr/>
          <p:nvPr/>
        </p:nvSpPr>
        <p:spPr>
          <a:xfrm>
            <a:off x="6345239" y="4448176"/>
            <a:ext cx="776287" cy="677863"/>
          </a:xfrm>
          <a:custGeom>
            <a:rect b="b" l="l" r="r" t="t"/>
            <a:pathLst>
              <a:path extrusionOk="0" h="427" w="489">
                <a:moveTo>
                  <a:pt x="489" y="427"/>
                </a:moveTo>
                <a:lnTo>
                  <a:pt x="166" y="427"/>
                </a:lnTo>
                <a:lnTo>
                  <a:pt x="0" y="0"/>
                </a:lnTo>
              </a:path>
            </a:pathLst>
          </a:custGeom>
          <a:no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637" name="Google Shape;2637;p37"/>
          <p:cNvGraphicFramePr/>
          <p:nvPr/>
        </p:nvGraphicFramePr>
        <p:xfrm>
          <a:off x="7050089" y="3222625"/>
          <a:ext cx="598487" cy="579438"/>
        </p:xfrm>
        <a:graphic>
          <a:graphicData uri="http://schemas.openxmlformats.org/presentationml/2006/ole">
            <mc:AlternateContent>
              <mc:Choice Requires="v">
                <p:oleObj r:id="rId18" imgH="579438" imgW="598487" progId="MS_ClipArt_Gallery.5" spid="_x0000_s6">
                  <p:embed/>
                </p:oleObj>
              </mc:Choice>
              <mc:Fallback>
                <p:oleObj r:id="rId19" imgH="579438" imgW="598487" progId="MS_ClipArt_Gallery.5">
                  <p:embed/>
                  <p:pic>
                    <p:nvPicPr>
                      <p:cNvPr id="2637" name="Google Shape;2637;p37"/>
                      <p:cNvPicPr preferRelativeResize="0"/>
                      <p:nvPr/>
                    </p:nvPicPr>
                    <p:blipFill rotWithShape="1">
                      <a:blip r:embed="rId20">
                        <a:alphaModFix/>
                      </a:blip>
                      <a:srcRect b="0" l="0" r="0" t="0"/>
                      <a:stretch/>
                    </p:blipFill>
                    <p:spPr>
                      <a:xfrm>
                        <a:off x="7050089" y="3222625"/>
                        <a:ext cx="598487" cy="579438"/>
                      </a:xfrm>
                      <a:prstGeom prst="rect">
                        <a:avLst/>
                      </a:prstGeom>
                      <a:noFill/>
                      <a:ln>
                        <a:noFill/>
                      </a:ln>
                    </p:spPr>
                  </p:pic>
                </p:oleObj>
              </mc:Fallback>
            </mc:AlternateContent>
          </a:graphicData>
        </a:graphic>
      </p:graphicFrame>
      <p:sp>
        <p:nvSpPr>
          <p:cNvPr id="2638" name="Google Shape;2638;p37"/>
          <p:cNvSpPr/>
          <p:nvPr/>
        </p:nvSpPr>
        <p:spPr>
          <a:xfrm flipH="1" rot="10800000">
            <a:off x="6545263" y="4238626"/>
            <a:ext cx="1244600" cy="98425"/>
          </a:xfrm>
          <a:custGeom>
            <a:rect b="b" l="l" r="r" t="t"/>
            <a:pathLst>
              <a:path extrusionOk="0" h="1" w="513">
                <a:moveTo>
                  <a:pt x="0" y="0"/>
                </a:moveTo>
                <a:lnTo>
                  <a:pt x="513" y="0"/>
                </a:lnTo>
              </a:path>
            </a:pathLst>
          </a:custGeom>
          <a:no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639" name="Google Shape;2639;p37"/>
          <p:cNvGraphicFramePr/>
          <p:nvPr/>
        </p:nvGraphicFramePr>
        <p:xfrm>
          <a:off x="7077075" y="4951414"/>
          <a:ext cx="598488" cy="579437"/>
        </p:xfrm>
        <a:graphic>
          <a:graphicData uri="http://schemas.openxmlformats.org/presentationml/2006/ole">
            <mc:AlternateContent>
              <mc:Choice Requires="v">
                <p:oleObj r:id="rId21" imgH="579437" imgW="598488" progId="MS_ClipArt_Gallery.5" spid="_x0000_s7">
                  <p:embed/>
                </p:oleObj>
              </mc:Choice>
              <mc:Fallback>
                <p:oleObj r:id="rId22" imgH="579437" imgW="598488" progId="MS_ClipArt_Gallery.5">
                  <p:embed/>
                  <p:pic>
                    <p:nvPicPr>
                      <p:cNvPr id="2639" name="Google Shape;2639;p37"/>
                      <p:cNvPicPr preferRelativeResize="0"/>
                      <p:nvPr/>
                    </p:nvPicPr>
                    <p:blipFill rotWithShape="1">
                      <a:blip r:embed="rId20">
                        <a:alphaModFix/>
                      </a:blip>
                      <a:srcRect b="0" l="0" r="0" t="0"/>
                      <a:stretch/>
                    </p:blipFill>
                    <p:spPr>
                      <a:xfrm>
                        <a:off x="7077075" y="4951414"/>
                        <a:ext cx="598488" cy="579437"/>
                      </a:xfrm>
                      <a:prstGeom prst="rect">
                        <a:avLst/>
                      </a:prstGeom>
                      <a:noFill/>
                      <a:ln>
                        <a:noFill/>
                      </a:ln>
                    </p:spPr>
                  </p:pic>
                </p:oleObj>
              </mc:Fallback>
            </mc:AlternateContent>
          </a:graphicData>
        </a:graphic>
      </p:graphicFrame>
      <p:sp>
        <p:nvSpPr>
          <p:cNvPr id="2640" name="Google Shape;2640;p37"/>
          <p:cNvSpPr/>
          <p:nvPr/>
        </p:nvSpPr>
        <p:spPr>
          <a:xfrm>
            <a:off x="3959226" y="4232276"/>
            <a:ext cx="1033463" cy="207963"/>
          </a:xfrm>
          <a:custGeom>
            <a:rect b="b" l="l" r="r" t="t"/>
            <a:pathLst>
              <a:path extrusionOk="0" h="21600" w="21600">
                <a:moveTo>
                  <a:pt x="0" y="5152"/>
                </a:moveTo>
                <a:lnTo>
                  <a:pt x="2941" y="0"/>
                </a:lnTo>
                <a:lnTo>
                  <a:pt x="18625" y="0"/>
                </a:lnTo>
                <a:lnTo>
                  <a:pt x="21600" y="5152"/>
                </a:lnTo>
                <a:lnTo>
                  <a:pt x="21600" y="21600"/>
                </a:lnTo>
                <a:lnTo>
                  <a:pt x="0" y="21600"/>
                </a:lnTo>
                <a:lnTo>
                  <a:pt x="0" y="5152"/>
                </a:lnTo>
                <a:close/>
              </a:path>
              <a:path extrusionOk="0" h="21600" w="21600">
                <a:moveTo>
                  <a:pt x="0" y="5251"/>
                </a:moveTo>
                <a:lnTo>
                  <a:pt x="21600" y="5251"/>
                </a:lnTo>
                <a:moveTo>
                  <a:pt x="1961" y="11791"/>
                </a:moveTo>
                <a:lnTo>
                  <a:pt x="1961" y="14268"/>
                </a:lnTo>
                <a:lnTo>
                  <a:pt x="2806" y="14268"/>
                </a:lnTo>
                <a:lnTo>
                  <a:pt x="2806" y="11791"/>
                </a:lnTo>
                <a:lnTo>
                  <a:pt x="1961" y="11791"/>
                </a:lnTo>
                <a:close/>
              </a:path>
              <a:path extrusionOk="0" h="21600" w="21600">
                <a:moveTo>
                  <a:pt x="3685" y="11791"/>
                </a:moveTo>
                <a:lnTo>
                  <a:pt x="3685" y="14268"/>
                </a:lnTo>
                <a:lnTo>
                  <a:pt x="4530" y="14268"/>
                </a:lnTo>
                <a:lnTo>
                  <a:pt x="4530" y="11791"/>
                </a:lnTo>
                <a:lnTo>
                  <a:pt x="3685" y="11791"/>
                </a:lnTo>
                <a:close/>
              </a:path>
              <a:path extrusionOk="0" h="21600" w="21600">
                <a:moveTo>
                  <a:pt x="5408" y="11791"/>
                </a:moveTo>
                <a:lnTo>
                  <a:pt x="5408" y="14268"/>
                </a:lnTo>
                <a:lnTo>
                  <a:pt x="6254" y="14268"/>
                </a:lnTo>
                <a:lnTo>
                  <a:pt x="6254" y="11791"/>
                </a:lnTo>
                <a:lnTo>
                  <a:pt x="5408" y="11791"/>
                </a:lnTo>
                <a:close/>
              </a:path>
              <a:path extrusionOk="0" h="21600" w="21600">
                <a:moveTo>
                  <a:pt x="7132" y="11791"/>
                </a:moveTo>
                <a:lnTo>
                  <a:pt x="7132" y="14268"/>
                </a:lnTo>
                <a:lnTo>
                  <a:pt x="7977" y="14268"/>
                </a:lnTo>
                <a:lnTo>
                  <a:pt x="7977" y="11791"/>
                </a:lnTo>
                <a:lnTo>
                  <a:pt x="7132" y="11791"/>
                </a:lnTo>
                <a:close/>
              </a:path>
            </a:pathLst>
          </a:cu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1" name="Google Shape;2641;p37"/>
          <p:cNvSpPr/>
          <p:nvPr/>
        </p:nvSpPr>
        <p:spPr>
          <a:xfrm>
            <a:off x="4994275" y="4368800"/>
            <a:ext cx="814388" cy="1588"/>
          </a:xfrm>
          <a:custGeom>
            <a:rect b="b" l="l" r="r" t="t"/>
            <a:pathLst>
              <a:path extrusionOk="0" h="1" w="513">
                <a:moveTo>
                  <a:pt x="0" y="0"/>
                </a:moveTo>
                <a:lnTo>
                  <a:pt x="513" y="0"/>
                </a:lnTo>
              </a:path>
            </a:pathLst>
          </a:custGeom>
          <a:no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2" name="Google Shape;2642;p37"/>
          <p:cNvSpPr/>
          <p:nvPr/>
        </p:nvSpPr>
        <p:spPr>
          <a:xfrm flipH="1" rot="10800000">
            <a:off x="6289675" y="3592513"/>
            <a:ext cx="776288" cy="677862"/>
          </a:xfrm>
          <a:custGeom>
            <a:rect b="b" l="l" r="r" t="t"/>
            <a:pathLst>
              <a:path extrusionOk="0" h="427" w="489">
                <a:moveTo>
                  <a:pt x="489" y="427"/>
                </a:moveTo>
                <a:lnTo>
                  <a:pt x="166" y="427"/>
                </a:lnTo>
                <a:lnTo>
                  <a:pt x="0" y="0"/>
                </a:lnTo>
              </a:path>
            </a:pathLst>
          </a:custGeom>
          <a:noFill/>
          <a:ln cap="flat" cmpd="sng" w="952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643" name="Google Shape;2643;p37"/>
          <p:cNvCxnSpPr/>
          <p:nvPr/>
        </p:nvCxnSpPr>
        <p:spPr>
          <a:xfrm rot="10800000">
            <a:off x="8035926" y="4613276"/>
            <a:ext cx="123825" cy="582613"/>
          </a:xfrm>
          <a:prstGeom prst="straightConnector1">
            <a:avLst/>
          </a:prstGeom>
          <a:noFill/>
          <a:ln cap="flat" cmpd="sng" w="9525">
            <a:solidFill>
              <a:srgbClr val="FF0000"/>
            </a:solidFill>
            <a:prstDash val="solid"/>
            <a:round/>
            <a:headEnd len="med" w="med" type="none"/>
            <a:tailEnd len="med" w="med" type="triangle"/>
          </a:ln>
        </p:spPr>
      </p:cxnSp>
      <p:sp>
        <p:nvSpPr>
          <p:cNvPr id="2644" name="Google Shape;2644;p37"/>
          <p:cNvSpPr txBox="1"/>
          <p:nvPr/>
        </p:nvSpPr>
        <p:spPr>
          <a:xfrm>
            <a:off x="3952876" y="4484689"/>
            <a:ext cx="1000125" cy="7016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FF0000"/>
                </a:solidFill>
                <a:latin typeface="Comic Sans MS"/>
                <a:ea typeface="Comic Sans MS"/>
                <a:cs typeface="Comic Sans MS"/>
                <a:sym typeface="Comic Sans MS"/>
              </a:rPr>
              <a:t>cable</a:t>
            </a:r>
            <a:endParaRPr/>
          </a:p>
          <a:p>
            <a:pPr indent="0" lvl="0" marL="0" marR="0" rtl="0" algn="ctr">
              <a:spcBef>
                <a:spcPts val="0"/>
              </a:spcBef>
              <a:spcAft>
                <a:spcPts val="0"/>
              </a:spcAft>
              <a:buNone/>
            </a:pPr>
            <a:r>
              <a:rPr lang="en-US" sz="2000">
                <a:solidFill>
                  <a:srgbClr val="FF0000"/>
                </a:solidFill>
                <a:latin typeface="Comic Sans MS"/>
                <a:ea typeface="Comic Sans MS"/>
                <a:cs typeface="Comic Sans MS"/>
                <a:sym typeface="Comic Sans MS"/>
              </a:rPr>
              <a:t>modem</a:t>
            </a:r>
            <a:endParaRPr sz="2000">
              <a:solidFill>
                <a:srgbClr val="FF0000"/>
              </a:solidFill>
              <a:latin typeface="Times New Roman"/>
              <a:ea typeface="Times New Roman"/>
              <a:cs typeface="Times New Roman"/>
              <a:sym typeface="Times New Roman"/>
            </a:endParaRPr>
          </a:p>
        </p:txBody>
      </p:sp>
      <p:cxnSp>
        <p:nvCxnSpPr>
          <p:cNvPr id="2645" name="Google Shape;2645;p37"/>
          <p:cNvCxnSpPr/>
          <p:nvPr/>
        </p:nvCxnSpPr>
        <p:spPr>
          <a:xfrm>
            <a:off x="3394075" y="4351338"/>
            <a:ext cx="566738" cy="0"/>
          </a:xfrm>
          <a:prstGeom prst="straightConnector1">
            <a:avLst/>
          </a:prstGeom>
          <a:noFill/>
          <a:ln cap="flat" cmpd="sng" w="9525">
            <a:solidFill>
              <a:schemeClr val="dk1"/>
            </a:solidFill>
            <a:prstDash val="solid"/>
            <a:round/>
            <a:headEnd len="med" w="med" type="none"/>
            <a:tailEnd len="med" w="med" type="none"/>
          </a:ln>
        </p:spPr>
      </p:cxnSp>
      <p:sp>
        <p:nvSpPr>
          <p:cNvPr id="2646" name="Google Shape;2646;p37"/>
          <p:cNvSpPr txBox="1"/>
          <p:nvPr/>
        </p:nvSpPr>
        <p:spPr>
          <a:xfrm>
            <a:off x="2632076" y="4348164"/>
            <a:ext cx="1171575" cy="10064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omic Sans MS"/>
                <a:ea typeface="Comic Sans MS"/>
                <a:cs typeface="Comic Sans MS"/>
                <a:sym typeface="Comic Sans MS"/>
              </a:rPr>
              <a:t>to/from</a:t>
            </a:r>
            <a:endParaRPr/>
          </a:p>
          <a:p>
            <a:pPr indent="0" lvl="0" marL="0" marR="0" rtl="0" algn="ctr">
              <a:spcBef>
                <a:spcPts val="0"/>
              </a:spcBef>
              <a:spcAft>
                <a:spcPts val="0"/>
              </a:spcAft>
              <a:buNone/>
            </a:pPr>
            <a:r>
              <a:rPr lang="en-US" sz="2000">
                <a:solidFill>
                  <a:schemeClr val="dk1"/>
                </a:solidFill>
                <a:latin typeface="Comic Sans MS"/>
                <a:ea typeface="Comic Sans MS"/>
                <a:cs typeface="Comic Sans MS"/>
                <a:sym typeface="Comic Sans MS"/>
              </a:rPr>
              <a:t>cable</a:t>
            </a:r>
            <a:endParaRPr/>
          </a:p>
          <a:p>
            <a:pPr indent="0" lvl="0" marL="0" marR="0" rtl="0" algn="ctr">
              <a:spcBef>
                <a:spcPts val="0"/>
              </a:spcBef>
              <a:spcAft>
                <a:spcPts val="0"/>
              </a:spcAft>
              <a:buNone/>
            </a:pPr>
            <a:r>
              <a:rPr lang="en-US" sz="2000">
                <a:solidFill>
                  <a:schemeClr val="dk1"/>
                </a:solidFill>
                <a:latin typeface="Comic Sans MS"/>
                <a:ea typeface="Comic Sans MS"/>
                <a:cs typeface="Comic Sans MS"/>
                <a:sym typeface="Comic Sans MS"/>
              </a:rPr>
              <a:t>headend</a:t>
            </a:r>
            <a:endParaRPr sz="2000">
              <a:solidFill>
                <a:schemeClr val="dk1"/>
              </a:solidFill>
              <a:latin typeface="Times New Roman"/>
              <a:ea typeface="Times New Roman"/>
              <a:cs typeface="Times New Roman"/>
              <a:sym typeface="Times New Roman"/>
            </a:endParaRPr>
          </a:p>
        </p:txBody>
      </p:sp>
      <p:grpSp>
        <p:nvGrpSpPr>
          <p:cNvPr id="2647" name="Google Shape;2647;p37"/>
          <p:cNvGrpSpPr/>
          <p:nvPr/>
        </p:nvGrpSpPr>
        <p:grpSpPr>
          <a:xfrm>
            <a:off x="5770563" y="4146550"/>
            <a:ext cx="766762" cy="433388"/>
            <a:chOff x="3600" y="219"/>
            <a:chExt cx="360" cy="175"/>
          </a:xfrm>
        </p:grpSpPr>
        <p:sp>
          <p:nvSpPr>
            <p:cNvPr id="2648" name="Google Shape;2648;p3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649" name="Google Shape;2649;p37"/>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650" name="Google Shape;2650;p37"/>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651" name="Google Shape;2651;p3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52" name="Google Shape;2652;p3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2653" name="Google Shape;2653;p37"/>
            <p:cNvGrpSpPr/>
            <p:nvPr/>
          </p:nvGrpSpPr>
          <p:grpSpPr>
            <a:xfrm>
              <a:off x="3686" y="244"/>
              <a:ext cx="177" cy="66"/>
              <a:chOff x="2848" y="848"/>
              <a:chExt cx="140" cy="98"/>
            </a:xfrm>
          </p:grpSpPr>
          <p:cxnSp>
            <p:nvCxnSpPr>
              <p:cNvPr id="2654" name="Google Shape;2654;p3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655" name="Google Shape;2655;p3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656" name="Google Shape;2656;p3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2657" name="Google Shape;2657;p37"/>
            <p:cNvGrpSpPr/>
            <p:nvPr/>
          </p:nvGrpSpPr>
          <p:grpSpPr>
            <a:xfrm flipH="1" rot="10800000">
              <a:off x="3686" y="243"/>
              <a:ext cx="177" cy="66"/>
              <a:chOff x="2848" y="848"/>
              <a:chExt cx="140" cy="98"/>
            </a:xfrm>
          </p:grpSpPr>
          <p:cxnSp>
            <p:nvCxnSpPr>
              <p:cNvPr id="2658" name="Google Shape;2658;p3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659" name="Google Shape;2659;p3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660" name="Google Shape;2660;p3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sp>
        <p:nvSpPr>
          <p:cNvPr id="2661" name="Google Shape;2661;p37"/>
          <p:cNvSpPr txBox="1"/>
          <p:nvPr/>
        </p:nvSpPr>
        <p:spPr>
          <a:xfrm>
            <a:off x="5730876" y="5632451"/>
            <a:ext cx="1262063" cy="7016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FF0000"/>
                </a:solidFill>
                <a:latin typeface="Comic Sans MS"/>
                <a:ea typeface="Comic Sans MS"/>
                <a:cs typeface="Comic Sans MS"/>
                <a:sym typeface="Comic Sans MS"/>
              </a:rPr>
              <a:t>Ethernet</a:t>
            </a:r>
            <a:endParaRPr/>
          </a:p>
          <a:p>
            <a:pPr indent="0" lvl="0" marL="0" marR="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2662" name="Google Shape;2662;p37"/>
          <p:cNvCxnSpPr/>
          <p:nvPr/>
        </p:nvCxnSpPr>
        <p:spPr>
          <a:xfrm flipH="1" rot="10800000">
            <a:off x="6386513" y="4875213"/>
            <a:ext cx="69850" cy="819150"/>
          </a:xfrm>
          <a:prstGeom prst="straightConnector1">
            <a:avLst/>
          </a:prstGeom>
          <a:noFill/>
          <a:ln cap="flat" cmpd="sng" w="9525">
            <a:solidFill>
              <a:srgbClr val="FF0000"/>
            </a:solidFill>
            <a:prstDash val="solid"/>
            <a:round/>
            <a:headEnd len="med" w="med" type="none"/>
            <a:tailEnd len="med" w="med" type="triangle"/>
          </a:ln>
        </p:spPr>
      </p:cxnSp>
      <p:cxnSp>
        <p:nvCxnSpPr>
          <p:cNvPr id="2663" name="Google Shape;2663;p37"/>
          <p:cNvCxnSpPr/>
          <p:nvPr/>
        </p:nvCxnSpPr>
        <p:spPr>
          <a:xfrm flipH="1" rot="10800000">
            <a:off x="6399213" y="3586163"/>
            <a:ext cx="444500" cy="2093912"/>
          </a:xfrm>
          <a:prstGeom prst="straightConnector1">
            <a:avLst/>
          </a:prstGeom>
          <a:noFill/>
          <a:ln cap="flat" cmpd="sng" w="9525">
            <a:solidFill>
              <a:srgbClr val="FF0000"/>
            </a:solidFill>
            <a:prstDash val="solid"/>
            <a:round/>
            <a:headEnd len="med" w="med" type="none"/>
            <a:tailEnd len="med" w="med" type="triangle"/>
          </a:ln>
        </p:spPr>
      </p:cxnSp>
      <p:cxnSp>
        <p:nvCxnSpPr>
          <p:cNvPr id="2664" name="Google Shape;2664;p37"/>
          <p:cNvCxnSpPr/>
          <p:nvPr/>
        </p:nvCxnSpPr>
        <p:spPr>
          <a:xfrm flipH="1" rot="10800000">
            <a:off x="6384926" y="5124450"/>
            <a:ext cx="347663" cy="528638"/>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8" name="Shape 2668"/>
        <p:cNvGrpSpPr/>
        <p:nvPr/>
      </p:nvGrpSpPr>
      <p:grpSpPr>
        <a:xfrm>
          <a:off x="0" y="0"/>
          <a:ext cx="0" cy="0"/>
          <a:chOff x="0" y="0"/>
          <a:chExt cx="0" cy="0"/>
        </a:xfrm>
      </p:grpSpPr>
      <p:sp>
        <p:nvSpPr>
          <p:cNvPr id="2669" name="Google Shape;266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Fiber-To-The-Home (FTTH)</a:t>
            </a:r>
            <a:endParaRPr/>
          </a:p>
        </p:txBody>
      </p:sp>
      <p:sp>
        <p:nvSpPr>
          <p:cNvPr id="2670" name="Google Shape;2670;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Fiber optics can offer significantly higher transmission rates than twisted-pair copper wire or coaxial cable.</a:t>
            </a:r>
            <a:endParaRPr/>
          </a:p>
          <a:p>
            <a:pPr indent="-228600" lvl="0" marL="228600" rtl="0" algn="just">
              <a:lnSpc>
                <a:spcPct val="90000"/>
              </a:lnSpc>
              <a:spcBef>
                <a:spcPts val="1000"/>
              </a:spcBef>
              <a:spcAft>
                <a:spcPts val="0"/>
              </a:spcAft>
              <a:buClr>
                <a:schemeClr val="dk1"/>
              </a:buClr>
              <a:buSzPts val="2800"/>
              <a:buChar char="•"/>
            </a:pPr>
            <a:r>
              <a:rPr lang="en-US"/>
              <a:t>Recently some local ISP provides optical fiber connection from their CO to the home.</a:t>
            </a:r>
            <a:endParaRPr/>
          </a:p>
          <a:p>
            <a:pPr indent="-228600" lvl="0" marL="228600" rtl="0" algn="just">
              <a:lnSpc>
                <a:spcPct val="90000"/>
              </a:lnSpc>
              <a:spcBef>
                <a:spcPts val="1000"/>
              </a:spcBef>
              <a:spcAft>
                <a:spcPts val="0"/>
              </a:spcAft>
              <a:buClr>
                <a:schemeClr val="dk1"/>
              </a:buClr>
              <a:buSzPts val="2800"/>
              <a:buChar char="•"/>
            </a:pPr>
            <a:r>
              <a:rPr lang="en-US"/>
              <a:t>The simplest optical distribution network is called </a:t>
            </a:r>
            <a:r>
              <a:rPr b="1" lang="en-US"/>
              <a:t>direct fiber,</a:t>
            </a:r>
            <a:r>
              <a:rPr lang="en-US"/>
              <a:t>for which there is one fiber leaving the CO for each home.</a:t>
            </a:r>
            <a:endParaRPr/>
          </a:p>
          <a:p>
            <a:pPr indent="-228600" lvl="0" marL="228600" rtl="0" algn="just">
              <a:lnSpc>
                <a:spcPct val="90000"/>
              </a:lnSpc>
              <a:spcBef>
                <a:spcPts val="1000"/>
              </a:spcBef>
              <a:spcAft>
                <a:spcPts val="0"/>
              </a:spcAft>
              <a:buClr>
                <a:schemeClr val="dk1"/>
              </a:buClr>
              <a:buSzPts val="2800"/>
              <a:buChar char="•"/>
            </a:pPr>
            <a:r>
              <a:rPr lang="en-US"/>
              <a:t>Such distribution can provide high bandwidth, since each customer gets its own dedicated connection.</a:t>
            </a:r>
            <a:endParaRPr/>
          </a:p>
          <a:p>
            <a:pPr indent="-50800" lvl="0" marL="228600" rtl="0" algn="just">
              <a:lnSpc>
                <a:spcPct val="90000"/>
              </a:lnSpc>
              <a:spcBef>
                <a:spcPts val="1000"/>
              </a:spcBef>
              <a:spcAft>
                <a:spcPts val="0"/>
              </a:spcAft>
              <a:buClr>
                <a:schemeClr val="dk1"/>
              </a:buClr>
              <a:buSzPts val="2800"/>
              <a:buNone/>
            </a:pPr>
            <a:r>
              <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4" name="Shape 2674"/>
        <p:cNvGrpSpPr/>
        <p:nvPr/>
      </p:nvGrpSpPr>
      <p:grpSpPr>
        <a:xfrm>
          <a:off x="0" y="0"/>
          <a:ext cx="0" cy="0"/>
          <a:chOff x="0" y="0"/>
          <a:chExt cx="0" cy="0"/>
        </a:xfrm>
      </p:grpSpPr>
      <p:sp>
        <p:nvSpPr>
          <p:cNvPr id="2675" name="Google Shape;2675;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Access in the Enterprise (and the Home): Ethernet and WiFi</a:t>
            </a:r>
            <a:endParaRPr b="1" sz="4000"/>
          </a:p>
        </p:txBody>
      </p:sp>
      <p:sp>
        <p:nvSpPr>
          <p:cNvPr id="2676" name="Google Shape;2676;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On corporate and university campuses, and increasingly in home settings, a local area network (LAN) is used to connect an end system to the edge router. </a:t>
            </a:r>
            <a:endParaRPr/>
          </a:p>
          <a:p>
            <a:pPr indent="-228600" lvl="0" marL="228600" rtl="0" algn="l">
              <a:lnSpc>
                <a:spcPct val="90000"/>
              </a:lnSpc>
              <a:spcBef>
                <a:spcPts val="1000"/>
              </a:spcBef>
              <a:spcAft>
                <a:spcPts val="0"/>
              </a:spcAft>
              <a:buClr>
                <a:schemeClr val="dk1"/>
              </a:buClr>
              <a:buSzPct val="100000"/>
              <a:buChar char="•"/>
            </a:pPr>
            <a:r>
              <a:rPr lang="en-US"/>
              <a:t>Although there are many types of LAN technologies, Ethernet is by far the most prevalent access technology in corporate, university, and home networks.</a:t>
            </a:r>
            <a:endParaRPr/>
          </a:p>
          <a:p>
            <a:pPr indent="-228600" lvl="0" marL="228600" rtl="0" algn="l">
              <a:lnSpc>
                <a:spcPct val="90000"/>
              </a:lnSpc>
              <a:spcBef>
                <a:spcPts val="1000"/>
              </a:spcBef>
              <a:spcAft>
                <a:spcPts val="0"/>
              </a:spcAft>
              <a:buClr>
                <a:schemeClr val="dk1"/>
              </a:buClr>
              <a:buSzPct val="100000"/>
              <a:buChar char="•"/>
            </a:pPr>
            <a:r>
              <a:rPr lang="en-US"/>
              <a:t>Ethernet users use twisted-pair copper wire to connect to an Ethernet switch</a:t>
            </a:r>
            <a:endParaRPr/>
          </a:p>
          <a:p>
            <a:pPr indent="-228600" lvl="0" marL="228600" rtl="0" algn="l">
              <a:lnSpc>
                <a:spcPct val="90000"/>
              </a:lnSpc>
              <a:spcBef>
                <a:spcPts val="1000"/>
              </a:spcBef>
              <a:spcAft>
                <a:spcPts val="0"/>
              </a:spcAft>
              <a:buClr>
                <a:schemeClr val="dk1"/>
              </a:buClr>
              <a:buSzPct val="100000"/>
              <a:buChar char="•"/>
            </a:pPr>
            <a:r>
              <a:rPr lang="en-US"/>
              <a:t>The Ethernet switch, or a network of such interconnected switches, is then in turn connected into the larger Internet.</a:t>
            </a:r>
            <a:endParaRPr/>
          </a:p>
          <a:p>
            <a:pPr indent="-228600" lvl="0" marL="228600" rtl="0" algn="l">
              <a:lnSpc>
                <a:spcPct val="90000"/>
              </a:lnSpc>
              <a:spcBef>
                <a:spcPts val="1000"/>
              </a:spcBef>
              <a:spcAft>
                <a:spcPts val="0"/>
              </a:spcAft>
              <a:buClr>
                <a:schemeClr val="dk1"/>
              </a:buClr>
              <a:buSzPct val="100000"/>
              <a:buChar char="•"/>
            </a:pPr>
            <a:r>
              <a:rPr lang="en-US"/>
              <a:t> With Ethernet access, users typically have 100 Mbps access to the Ethernet switch, whereas servers may have 1 Gbps or even 10 Gbps access.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Some Basic Terms</a:t>
            </a:r>
            <a:endParaRPr/>
          </a:p>
        </p:txBody>
      </p:sp>
      <p:sp>
        <p:nvSpPr>
          <p:cNvPr id="365" name="Google Shape;365;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b="1" lang="en-US"/>
              <a:t>Packet Switch:</a:t>
            </a:r>
            <a:endParaRPr/>
          </a:p>
          <a:p>
            <a:pPr indent="-228600" lvl="1" marL="685800" rtl="0" algn="l">
              <a:lnSpc>
                <a:spcPct val="90000"/>
              </a:lnSpc>
              <a:spcBef>
                <a:spcPts val="500"/>
              </a:spcBef>
              <a:spcAft>
                <a:spcPts val="0"/>
              </a:spcAft>
              <a:buClr>
                <a:schemeClr val="dk1"/>
              </a:buClr>
              <a:buSzPct val="100000"/>
              <a:buChar char="•"/>
            </a:pPr>
            <a:r>
              <a:rPr lang="en-US"/>
              <a:t>A packet switch takes a chunk of information arriving on one of its incoming communication links and forwards that chunk of information on one of its outgoing communication links. The chunk of information is called </a:t>
            </a:r>
            <a:r>
              <a:rPr b="1" lang="en-US"/>
              <a:t>packet.</a:t>
            </a:r>
            <a:endParaRPr/>
          </a:p>
          <a:p>
            <a:pPr indent="-228600" lvl="1" marL="685800" rtl="0" algn="l">
              <a:lnSpc>
                <a:spcPct val="90000"/>
              </a:lnSpc>
              <a:spcBef>
                <a:spcPts val="500"/>
              </a:spcBef>
              <a:spcAft>
                <a:spcPts val="0"/>
              </a:spcAft>
              <a:buClr>
                <a:schemeClr val="dk1"/>
              </a:buClr>
              <a:buSzPct val="100000"/>
              <a:buChar char="•"/>
            </a:pPr>
            <a:r>
              <a:rPr lang="en-US"/>
              <a:t>Packet switching comes in many shapes and flavors but the two most prominent types are </a:t>
            </a:r>
            <a:r>
              <a:rPr b="1" lang="en-US"/>
              <a:t>routers</a:t>
            </a:r>
            <a:r>
              <a:rPr lang="en-US"/>
              <a:t> and </a:t>
            </a:r>
            <a:r>
              <a:rPr b="1" lang="en-US"/>
              <a:t>link-layer switches.</a:t>
            </a:r>
            <a:endParaRPr/>
          </a:p>
          <a:p>
            <a:pPr indent="-228600" lvl="0" marL="228600" rtl="0" algn="l">
              <a:lnSpc>
                <a:spcPct val="90000"/>
              </a:lnSpc>
              <a:spcBef>
                <a:spcPts val="1000"/>
              </a:spcBef>
              <a:spcAft>
                <a:spcPts val="0"/>
              </a:spcAft>
              <a:buClr>
                <a:schemeClr val="dk1"/>
              </a:buClr>
              <a:buSzPct val="100000"/>
              <a:buChar char="•"/>
            </a:pPr>
            <a:r>
              <a:rPr b="1" lang="en-US"/>
              <a:t>Internet Service Provider (ISPs):</a:t>
            </a:r>
            <a:endParaRPr/>
          </a:p>
          <a:p>
            <a:pPr indent="-228600" lvl="1" marL="685800" rtl="0" algn="l">
              <a:lnSpc>
                <a:spcPct val="90000"/>
              </a:lnSpc>
              <a:spcBef>
                <a:spcPts val="500"/>
              </a:spcBef>
              <a:spcAft>
                <a:spcPts val="0"/>
              </a:spcAft>
              <a:buClr>
                <a:schemeClr val="dk1"/>
              </a:buClr>
              <a:buSzPct val="100000"/>
              <a:buChar char="•"/>
            </a:pPr>
            <a:r>
              <a:rPr lang="en-US"/>
              <a:t>End systems access the Internet through ISPs including residential ISPs such as AOL or local telephone or cable company; corporate ISPs; university ISPs and ISPs such as T-Mobile that provide wireless access in airports, hotels, coffee shops etc.</a:t>
            </a:r>
            <a:endParaRPr/>
          </a:p>
          <a:p>
            <a:pPr indent="-228600" lvl="1" marL="685800" rtl="0" algn="l">
              <a:lnSpc>
                <a:spcPct val="90000"/>
              </a:lnSpc>
              <a:spcBef>
                <a:spcPts val="500"/>
              </a:spcBef>
              <a:spcAft>
                <a:spcPts val="0"/>
              </a:spcAft>
              <a:buClr>
                <a:schemeClr val="dk1"/>
              </a:buClr>
              <a:buSzPct val="100000"/>
              <a:buChar char="•"/>
            </a:pPr>
            <a:r>
              <a:rPr lang="en-US"/>
              <a:t>Local ISP's are connected to regional ISPs, which are in turn connected to national and international ISPs. The national and international ISPs are connected together at the highest tier in the hierarchy. </a:t>
            </a:r>
            <a:endParaRPr/>
          </a:p>
          <a:p>
            <a:pPr indent="-104140" lvl="0" marL="228600" rtl="0" algn="l">
              <a:lnSpc>
                <a:spcPct val="90000"/>
              </a:lnSpc>
              <a:spcBef>
                <a:spcPts val="1000"/>
              </a:spcBef>
              <a:spcAft>
                <a:spcPts val="0"/>
              </a:spcAft>
              <a:buClr>
                <a:schemeClr val="dk1"/>
              </a:buClr>
              <a:buSzPct val="100000"/>
              <a:buNone/>
            </a:pPr>
            <a:r>
              <a:t/>
            </a:r>
            <a:endParaRPr b="1"/>
          </a:p>
        </p:txBody>
      </p:sp>
      <p:sp>
        <p:nvSpPr>
          <p:cNvPr id="366" name="Google Shape;366;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70000" lnSpcReduction="20000"/>
          </a:bodyPr>
          <a:lstStyle/>
          <a:p>
            <a:pPr indent="-104140" lvl="0" marL="228600" rtl="0" algn="l">
              <a:lnSpc>
                <a:spcPct val="90000"/>
              </a:lnSpc>
              <a:spcBef>
                <a:spcPts val="0"/>
              </a:spcBef>
              <a:spcAft>
                <a:spcPts val="0"/>
              </a:spcAft>
              <a:buClr>
                <a:schemeClr val="dk1"/>
              </a:buClr>
              <a:buSzPct val="100000"/>
              <a:buNone/>
            </a:pPr>
            <a:r>
              <a:t/>
            </a:r>
            <a:endParaRPr/>
          </a:p>
        </p:txBody>
      </p:sp>
      <p:grpSp>
        <p:nvGrpSpPr>
          <p:cNvPr id="367" name="Google Shape;367;p4"/>
          <p:cNvGrpSpPr/>
          <p:nvPr/>
        </p:nvGrpSpPr>
        <p:grpSpPr>
          <a:xfrm>
            <a:off x="6442075" y="1825625"/>
            <a:ext cx="4911725" cy="4375150"/>
            <a:chOff x="2918" y="219"/>
            <a:chExt cx="2641" cy="3714"/>
          </a:xfrm>
        </p:grpSpPr>
        <p:sp>
          <p:nvSpPr>
            <p:cNvPr id="368" name="Google Shape;368;p4"/>
            <p:cNvSpPr/>
            <p:nvPr/>
          </p:nvSpPr>
          <p:spPr>
            <a:xfrm>
              <a:off x="4267" y="1271"/>
              <a:ext cx="1292" cy="1255"/>
            </a:xfrm>
            <a:custGeom>
              <a:rect b="b" l="l" r="r" t="t"/>
              <a:pathLst>
                <a:path extrusionOk="0" h="1255" w="1292">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4"/>
            <p:cNvSpPr/>
            <p:nvPr/>
          </p:nvSpPr>
          <p:spPr>
            <a:xfrm>
              <a:off x="2918" y="1164"/>
              <a:ext cx="1340" cy="1191"/>
            </a:xfrm>
            <a:custGeom>
              <a:rect b="b" l="l" r="r" t="t"/>
              <a:pathLst>
                <a:path extrusionOk="0" h="1191" w="1340">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4"/>
            <p:cNvSpPr/>
            <p:nvPr/>
          </p:nvSpPr>
          <p:spPr>
            <a:xfrm>
              <a:off x="3183" y="2252"/>
              <a:ext cx="2135" cy="1662"/>
            </a:xfrm>
            <a:custGeom>
              <a:rect b="b" l="l" r="r" t="t"/>
              <a:pathLst>
                <a:path extrusionOk="0" h="1662" w="2135">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71" name="Google Shape;371;p4"/>
            <p:cNvGrpSpPr/>
            <p:nvPr/>
          </p:nvGrpSpPr>
          <p:grpSpPr>
            <a:xfrm>
              <a:off x="3002" y="1266"/>
              <a:ext cx="527" cy="239"/>
              <a:chOff x="3552" y="246"/>
              <a:chExt cx="527" cy="248"/>
            </a:xfrm>
          </p:grpSpPr>
          <p:graphicFrame>
            <p:nvGraphicFramePr>
              <p:cNvPr id="372" name="Google Shape;372;p4"/>
              <p:cNvGraphicFramePr/>
              <p:nvPr/>
            </p:nvGraphicFramePr>
            <p:xfrm>
              <a:off x="3552" y="246"/>
              <a:ext cx="299" cy="248"/>
            </p:xfrm>
            <a:graphic>
              <a:graphicData uri="http://schemas.openxmlformats.org/presentationml/2006/ole">
                <mc:AlternateContent>
                  <mc:Choice Requires="v">
                    <p:oleObj r:id="rId4" imgH="248" imgW="299" progId="MS_ClipArt_Gallery.2" spid="_x0000_s1">
                      <p:embed/>
                    </p:oleObj>
                  </mc:Choice>
                  <mc:Fallback>
                    <p:oleObj r:id="rId5" imgH="248" imgW="299" progId="MS_ClipArt_Gallery.2">
                      <p:embed/>
                      <p:pic>
                        <p:nvPicPr>
                          <p:cNvPr id="372" name="Google Shape;372;p4"/>
                          <p:cNvPicPr preferRelativeResize="0"/>
                          <p:nvPr/>
                        </p:nvPicPr>
                        <p:blipFill rotWithShape="1">
                          <a:blip r:embed="rId6">
                            <a:alphaModFix/>
                          </a:blip>
                          <a:srcRect b="0" l="0" r="0" t="0"/>
                          <a:stretch/>
                        </p:blipFill>
                        <p:spPr>
                          <a:xfrm>
                            <a:off x="3552" y="246"/>
                            <a:ext cx="299" cy="248"/>
                          </a:xfrm>
                          <a:prstGeom prst="rect">
                            <a:avLst/>
                          </a:prstGeom>
                          <a:noFill/>
                          <a:ln>
                            <a:noFill/>
                          </a:ln>
                        </p:spPr>
                      </p:pic>
                    </p:oleObj>
                  </mc:Fallback>
                </mc:AlternateContent>
              </a:graphicData>
            </a:graphic>
          </p:graphicFrame>
          <p:graphicFrame>
            <p:nvGraphicFramePr>
              <p:cNvPr id="373" name="Google Shape;373;p4"/>
              <p:cNvGraphicFramePr/>
              <p:nvPr/>
            </p:nvGraphicFramePr>
            <p:xfrm>
              <a:off x="3878" y="338"/>
              <a:ext cx="201" cy="144"/>
            </p:xfrm>
            <a:graphic>
              <a:graphicData uri="http://schemas.openxmlformats.org/presentationml/2006/ole">
                <mc:AlternateContent>
                  <mc:Choice Requires="v">
                    <p:oleObj r:id="rId7" imgH="144" imgW="201" progId="MS_ClipArt_Gallery.2" spid="_x0000_s2">
                      <p:embed/>
                    </p:oleObj>
                  </mc:Choice>
                  <mc:Fallback>
                    <p:oleObj r:id="rId8" imgH="144" imgW="201" progId="MS_ClipArt_Gallery.2">
                      <p:embed/>
                      <p:pic>
                        <p:nvPicPr>
                          <p:cNvPr id="373" name="Google Shape;373;p4"/>
                          <p:cNvPicPr preferRelativeResize="0"/>
                          <p:nvPr/>
                        </p:nvPicPr>
                        <p:blipFill rotWithShape="1">
                          <a:blip r:embed="rId9">
                            <a:alphaModFix/>
                          </a:blip>
                          <a:srcRect b="0" l="0" r="0" t="0"/>
                          <a:stretch/>
                        </p:blipFill>
                        <p:spPr>
                          <a:xfrm>
                            <a:off x="3878" y="338"/>
                            <a:ext cx="201" cy="144"/>
                          </a:xfrm>
                          <a:prstGeom prst="rect">
                            <a:avLst/>
                          </a:prstGeom>
                          <a:noFill/>
                          <a:ln>
                            <a:noFill/>
                          </a:ln>
                        </p:spPr>
                      </p:pic>
                    </p:oleObj>
                  </mc:Fallback>
                </mc:AlternateContent>
              </a:graphicData>
            </a:graphic>
          </p:graphicFrame>
          <p:cxnSp>
            <p:nvCxnSpPr>
              <p:cNvPr id="374" name="Google Shape;374;p4"/>
              <p:cNvCxnSpPr/>
              <p:nvPr/>
            </p:nvCxnSpPr>
            <p:spPr>
              <a:xfrm flipH="1" rot="10800000">
                <a:off x="3844" y="434"/>
                <a:ext cx="82" cy="2"/>
              </a:xfrm>
              <a:prstGeom prst="straightConnector1">
                <a:avLst/>
              </a:prstGeom>
              <a:noFill/>
              <a:ln cap="flat" cmpd="sng" w="19050">
                <a:solidFill>
                  <a:schemeClr val="dk1"/>
                </a:solidFill>
                <a:prstDash val="solid"/>
                <a:round/>
                <a:headEnd len="med" w="med" type="none"/>
                <a:tailEnd len="med" w="med" type="none"/>
              </a:ln>
            </p:spPr>
          </p:cxnSp>
        </p:grpSp>
        <p:grpSp>
          <p:nvGrpSpPr>
            <p:cNvPr id="375" name="Google Shape;375;p4"/>
            <p:cNvGrpSpPr/>
            <p:nvPr/>
          </p:nvGrpSpPr>
          <p:grpSpPr>
            <a:xfrm>
              <a:off x="3002" y="1712"/>
              <a:ext cx="527" cy="239"/>
              <a:chOff x="3552" y="246"/>
              <a:chExt cx="527" cy="248"/>
            </a:xfrm>
          </p:grpSpPr>
          <p:graphicFrame>
            <p:nvGraphicFramePr>
              <p:cNvPr id="376" name="Google Shape;376;p4"/>
              <p:cNvGraphicFramePr/>
              <p:nvPr/>
            </p:nvGraphicFramePr>
            <p:xfrm>
              <a:off x="3552" y="246"/>
              <a:ext cx="299" cy="248"/>
            </p:xfrm>
            <a:graphic>
              <a:graphicData uri="http://schemas.openxmlformats.org/presentationml/2006/ole">
                <mc:AlternateContent>
                  <mc:Choice Requires="v">
                    <p:oleObj r:id="rId10" imgH="248" imgW="299" progId="MS_ClipArt_Gallery.2" spid="_x0000_s3">
                      <p:embed/>
                    </p:oleObj>
                  </mc:Choice>
                  <mc:Fallback>
                    <p:oleObj r:id="rId11" imgH="248" imgW="299" progId="MS_ClipArt_Gallery.2">
                      <p:embed/>
                      <p:pic>
                        <p:nvPicPr>
                          <p:cNvPr id="376" name="Google Shape;376;p4"/>
                          <p:cNvPicPr preferRelativeResize="0"/>
                          <p:nvPr/>
                        </p:nvPicPr>
                        <p:blipFill rotWithShape="1">
                          <a:blip r:embed="rId6">
                            <a:alphaModFix/>
                          </a:blip>
                          <a:srcRect b="0" l="0" r="0" t="0"/>
                          <a:stretch/>
                        </p:blipFill>
                        <p:spPr>
                          <a:xfrm>
                            <a:off x="3552" y="246"/>
                            <a:ext cx="299" cy="248"/>
                          </a:xfrm>
                          <a:prstGeom prst="rect">
                            <a:avLst/>
                          </a:prstGeom>
                          <a:noFill/>
                          <a:ln>
                            <a:noFill/>
                          </a:ln>
                        </p:spPr>
                      </p:pic>
                    </p:oleObj>
                  </mc:Fallback>
                </mc:AlternateContent>
              </a:graphicData>
            </a:graphic>
          </p:graphicFrame>
          <p:graphicFrame>
            <p:nvGraphicFramePr>
              <p:cNvPr id="377" name="Google Shape;377;p4"/>
              <p:cNvGraphicFramePr/>
              <p:nvPr/>
            </p:nvGraphicFramePr>
            <p:xfrm>
              <a:off x="3878" y="338"/>
              <a:ext cx="201" cy="144"/>
            </p:xfrm>
            <a:graphic>
              <a:graphicData uri="http://schemas.openxmlformats.org/presentationml/2006/ole">
                <mc:AlternateContent>
                  <mc:Choice Requires="v">
                    <p:oleObj r:id="rId12" imgH="144" imgW="201" progId="MS_ClipArt_Gallery.2" spid="_x0000_s4">
                      <p:embed/>
                    </p:oleObj>
                  </mc:Choice>
                  <mc:Fallback>
                    <p:oleObj r:id="rId13" imgH="144" imgW="201" progId="MS_ClipArt_Gallery.2">
                      <p:embed/>
                      <p:pic>
                        <p:nvPicPr>
                          <p:cNvPr id="377" name="Google Shape;377;p4"/>
                          <p:cNvPicPr preferRelativeResize="0"/>
                          <p:nvPr/>
                        </p:nvPicPr>
                        <p:blipFill rotWithShape="1">
                          <a:blip r:embed="rId9">
                            <a:alphaModFix/>
                          </a:blip>
                          <a:srcRect b="0" l="0" r="0" t="0"/>
                          <a:stretch/>
                        </p:blipFill>
                        <p:spPr>
                          <a:xfrm>
                            <a:off x="3878" y="338"/>
                            <a:ext cx="201" cy="144"/>
                          </a:xfrm>
                          <a:prstGeom prst="rect">
                            <a:avLst/>
                          </a:prstGeom>
                          <a:noFill/>
                          <a:ln>
                            <a:noFill/>
                          </a:ln>
                        </p:spPr>
                      </p:pic>
                    </p:oleObj>
                  </mc:Fallback>
                </mc:AlternateContent>
              </a:graphicData>
            </a:graphic>
          </p:graphicFrame>
          <p:cxnSp>
            <p:nvCxnSpPr>
              <p:cNvPr id="378" name="Google Shape;378;p4"/>
              <p:cNvCxnSpPr/>
              <p:nvPr/>
            </p:nvCxnSpPr>
            <p:spPr>
              <a:xfrm flipH="1" rot="10800000">
                <a:off x="3844" y="434"/>
                <a:ext cx="82" cy="2"/>
              </a:xfrm>
              <a:prstGeom prst="straightConnector1">
                <a:avLst/>
              </a:prstGeom>
              <a:noFill/>
              <a:ln cap="flat" cmpd="sng" w="19050">
                <a:solidFill>
                  <a:schemeClr val="dk1"/>
                </a:solidFill>
                <a:prstDash val="solid"/>
                <a:round/>
                <a:headEnd len="med" w="med" type="none"/>
                <a:tailEnd len="med" w="med" type="none"/>
              </a:ln>
            </p:spPr>
          </p:cxnSp>
        </p:grpSp>
        <p:grpSp>
          <p:nvGrpSpPr>
            <p:cNvPr id="379" name="Google Shape;379;p4"/>
            <p:cNvGrpSpPr/>
            <p:nvPr/>
          </p:nvGrpSpPr>
          <p:grpSpPr>
            <a:xfrm>
              <a:off x="3272" y="1552"/>
              <a:ext cx="51" cy="161"/>
              <a:chOff x="3842" y="406"/>
              <a:chExt cx="51" cy="167"/>
            </a:xfrm>
          </p:grpSpPr>
          <p:sp>
            <p:nvSpPr>
              <p:cNvPr id="380" name="Google Shape;380;p4"/>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 name="Google Shape;381;p4"/>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 name="Google Shape;382;p4"/>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83" name="Google Shape;383;p4"/>
            <p:cNvGrpSpPr/>
            <p:nvPr/>
          </p:nvGrpSpPr>
          <p:grpSpPr>
            <a:xfrm>
              <a:off x="3610" y="1929"/>
              <a:ext cx="150" cy="296"/>
              <a:chOff x="4180" y="783"/>
              <a:chExt cx="150" cy="307"/>
            </a:xfrm>
          </p:grpSpPr>
          <p:sp>
            <p:nvSpPr>
              <p:cNvPr id="384" name="Google Shape;384;p4"/>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p4"/>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4"/>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4"/>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88" name="Google Shape;388;p4"/>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389" name="Google Shape;389;p4"/>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390" name="Google Shape;390;p4"/>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4"/>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92" name="Google Shape;392;p4"/>
            <p:cNvGrpSpPr/>
            <p:nvPr/>
          </p:nvGrpSpPr>
          <p:grpSpPr>
            <a:xfrm rot="-5400000">
              <a:off x="3833" y="1991"/>
              <a:ext cx="61" cy="167"/>
              <a:chOff x="3842" y="406"/>
              <a:chExt cx="51" cy="167"/>
            </a:xfrm>
          </p:grpSpPr>
          <p:sp>
            <p:nvSpPr>
              <p:cNvPr id="393" name="Google Shape;393;p4"/>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 name="Google Shape;394;p4"/>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4"/>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396" name="Google Shape;396;p4"/>
            <p:cNvCxnSpPr/>
            <p:nvPr/>
          </p:nvCxnSpPr>
          <p:spPr>
            <a:xfrm>
              <a:off x="3708" y="1860"/>
              <a:ext cx="356" cy="1"/>
            </a:xfrm>
            <a:prstGeom prst="straightConnector1">
              <a:avLst/>
            </a:prstGeom>
            <a:noFill/>
            <a:ln cap="flat" cmpd="sng" w="12700">
              <a:solidFill>
                <a:schemeClr val="dk1"/>
              </a:solidFill>
              <a:prstDash val="solid"/>
              <a:round/>
              <a:headEnd len="med" w="med" type="none"/>
              <a:tailEnd len="med" w="med" type="none"/>
            </a:ln>
          </p:spPr>
        </p:cxnSp>
        <p:cxnSp>
          <p:nvCxnSpPr>
            <p:cNvPr id="397" name="Google Shape;397;p4"/>
            <p:cNvCxnSpPr/>
            <p:nvPr/>
          </p:nvCxnSpPr>
          <p:spPr>
            <a:xfrm>
              <a:off x="3710" y="1858"/>
              <a:ext cx="1" cy="71"/>
            </a:xfrm>
            <a:prstGeom prst="straightConnector1">
              <a:avLst/>
            </a:prstGeom>
            <a:noFill/>
            <a:ln cap="flat" cmpd="sng" w="12700">
              <a:solidFill>
                <a:schemeClr val="dk1"/>
              </a:solidFill>
              <a:prstDash val="solid"/>
              <a:round/>
              <a:headEnd len="med" w="med" type="none"/>
              <a:tailEnd len="med" w="med" type="none"/>
            </a:ln>
          </p:spPr>
        </p:cxnSp>
        <p:cxnSp>
          <p:nvCxnSpPr>
            <p:cNvPr id="398" name="Google Shape;398;p4"/>
            <p:cNvCxnSpPr/>
            <p:nvPr/>
          </p:nvCxnSpPr>
          <p:spPr>
            <a:xfrm>
              <a:off x="4066" y="1856"/>
              <a:ext cx="1" cy="62"/>
            </a:xfrm>
            <a:prstGeom prst="straightConnector1">
              <a:avLst/>
            </a:prstGeom>
            <a:noFill/>
            <a:ln cap="flat" cmpd="sng" w="12700">
              <a:solidFill>
                <a:schemeClr val="dk1"/>
              </a:solidFill>
              <a:prstDash val="solid"/>
              <a:round/>
              <a:headEnd len="med" w="med" type="none"/>
              <a:tailEnd len="med" w="med" type="none"/>
            </a:ln>
          </p:spPr>
        </p:cxnSp>
        <p:cxnSp>
          <p:nvCxnSpPr>
            <p:cNvPr id="399" name="Google Shape;399;p4"/>
            <p:cNvCxnSpPr/>
            <p:nvPr/>
          </p:nvCxnSpPr>
          <p:spPr>
            <a:xfrm>
              <a:off x="3492" y="1456"/>
              <a:ext cx="208" cy="199"/>
            </a:xfrm>
            <a:prstGeom prst="straightConnector1">
              <a:avLst/>
            </a:prstGeom>
            <a:noFill/>
            <a:ln cap="flat" cmpd="sng" w="12700">
              <a:solidFill>
                <a:schemeClr val="dk1"/>
              </a:solidFill>
              <a:prstDash val="solid"/>
              <a:round/>
              <a:headEnd len="med" w="med" type="none"/>
              <a:tailEnd len="med" w="med" type="none"/>
            </a:ln>
          </p:spPr>
        </p:cxnSp>
        <p:cxnSp>
          <p:nvCxnSpPr>
            <p:cNvPr id="400" name="Google Shape;400;p4"/>
            <p:cNvCxnSpPr/>
            <p:nvPr/>
          </p:nvCxnSpPr>
          <p:spPr>
            <a:xfrm flipH="1" rot="10800000">
              <a:off x="3502" y="1670"/>
              <a:ext cx="198" cy="247"/>
            </a:xfrm>
            <a:prstGeom prst="straightConnector1">
              <a:avLst/>
            </a:prstGeom>
            <a:noFill/>
            <a:ln cap="flat" cmpd="sng" w="12700">
              <a:solidFill>
                <a:schemeClr val="dk1"/>
              </a:solidFill>
              <a:prstDash val="solid"/>
              <a:round/>
              <a:headEnd len="med" w="med" type="none"/>
              <a:tailEnd len="med" w="med" type="none"/>
            </a:ln>
          </p:spPr>
        </p:cxnSp>
        <p:cxnSp>
          <p:nvCxnSpPr>
            <p:cNvPr id="401" name="Google Shape;401;p4"/>
            <p:cNvCxnSpPr/>
            <p:nvPr/>
          </p:nvCxnSpPr>
          <p:spPr>
            <a:xfrm flipH="1" rot="10800000">
              <a:off x="3880" y="1734"/>
              <a:ext cx="1" cy="123"/>
            </a:xfrm>
            <a:prstGeom prst="straightConnector1">
              <a:avLst/>
            </a:prstGeom>
            <a:noFill/>
            <a:ln cap="flat" cmpd="sng" w="12700">
              <a:solidFill>
                <a:schemeClr val="dk1"/>
              </a:solidFill>
              <a:prstDash val="solid"/>
              <a:round/>
              <a:headEnd len="med" w="med" type="none"/>
              <a:tailEnd len="med" w="med" type="none"/>
            </a:ln>
          </p:spPr>
        </p:cxnSp>
        <p:grpSp>
          <p:nvGrpSpPr>
            <p:cNvPr id="402" name="Google Shape;402;p4"/>
            <p:cNvGrpSpPr/>
            <p:nvPr/>
          </p:nvGrpSpPr>
          <p:grpSpPr>
            <a:xfrm>
              <a:off x="3966" y="1913"/>
              <a:ext cx="150" cy="296"/>
              <a:chOff x="4180" y="783"/>
              <a:chExt cx="150" cy="307"/>
            </a:xfrm>
          </p:grpSpPr>
          <p:sp>
            <p:nvSpPr>
              <p:cNvPr id="403" name="Google Shape;403;p4"/>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 name="Google Shape;404;p4"/>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p4"/>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p4"/>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07" name="Google Shape;407;p4"/>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408" name="Google Shape;408;p4"/>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409" name="Google Shape;409;p4"/>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4"/>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11" name="Google Shape;411;p4"/>
            <p:cNvGrpSpPr/>
            <p:nvPr/>
          </p:nvGrpSpPr>
          <p:grpSpPr>
            <a:xfrm>
              <a:off x="3278" y="2376"/>
              <a:ext cx="344" cy="694"/>
              <a:chOff x="3314" y="1248"/>
              <a:chExt cx="344" cy="694"/>
            </a:xfrm>
          </p:grpSpPr>
          <p:graphicFrame>
            <p:nvGraphicFramePr>
              <p:cNvPr id="412" name="Google Shape;412;p4"/>
              <p:cNvGraphicFramePr/>
              <p:nvPr/>
            </p:nvGraphicFramePr>
            <p:xfrm>
              <a:off x="3314" y="1248"/>
              <a:ext cx="299" cy="248"/>
            </p:xfrm>
            <a:graphic>
              <a:graphicData uri="http://schemas.openxmlformats.org/presentationml/2006/ole">
                <mc:AlternateContent>
                  <mc:Choice Requires="v">
                    <p:oleObj r:id="rId14" imgH="248" imgW="299" progId="MS_ClipArt_Gallery.2" spid="_x0000_s5">
                      <p:embed/>
                    </p:oleObj>
                  </mc:Choice>
                  <mc:Fallback>
                    <p:oleObj r:id="rId15" imgH="248" imgW="299" progId="MS_ClipArt_Gallery.2">
                      <p:embed/>
                      <p:pic>
                        <p:nvPicPr>
                          <p:cNvPr id="412" name="Google Shape;412;p4"/>
                          <p:cNvPicPr preferRelativeResize="0"/>
                          <p:nvPr/>
                        </p:nvPicPr>
                        <p:blipFill rotWithShape="1">
                          <a:blip r:embed="rId6">
                            <a:alphaModFix/>
                          </a:blip>
                          <a:srcRect b="0" l="0" r="0" t="0"/>
                          <a:stretch/>
                        </p:blipFill>
                        <p:spPr>
                          <a:xfrm>
                            <a:off x="3314" y="1248"/>
                            <a:ext cx="299" cy="248"/>
                          </a:xfrm>
                          <a:prstGeom prst="rect">
                            <a:avLst/>
                          </a:prstGeom>
                          <a:noFill/>
                          <a:ln>
                            <a:noFill/>
                          </a:ln>
                        </p:spPr>
                      </p:pic>
                    </p:oleObj>
                  </mc:Fallback>
                </mc:AlternateContent>
              </a:graphicData>
            </a:graphic>
          </p:graphicFrame>
          <p:cxnSp>
            <p:nvCxnSpPr>
              <p:cNvPr id="413" name="Google Shape;413;p4"/>
              <p:cNvCxnSpPr/>
              <p:nvPr/>
            </p:nvCxnSpPr>
            <p:spPr>
              <a:xfrm flipH="1" rot="10800000">
                <a:off x="3606" y="1433"/>
                <a:ext cx="52" cy="5"/>
              </a:xfrm>
              <a:prstGeom prst="straightConnector1">
                <a:avLst/>
              </a:prstGeom>
              <a:noFill/>
              <a:ln cap="flat" cmpd="sng" w="19050">
                <a:solidFill>
                  <a:schemeClr val="dk1"/>
                </a:solidFill>
                <a:prstDash val="solid"/>
                <a:round/>
                <a:headEnd len="med" w="med" type="none"/>
                <a:tailEnd len="med" w="med" type="none"/>
              </a:ln>
            </p:spPr>
          </p:cxnSp>
          <p:graphicFrame>
            <p:nvGraphicFramePr>
              <p:cNvPr id="414" name="Google Shape;414;p4"/>
              <p:cNvGraphicFramePr/>
              <p:nvPr/>
            </p:nvGraphicFramePr>
            <p:xfrm>
              <a:off x="3314" y="1694"/>
              <a:ext cx="299" cy="248"/>
            </p:xfrm>
            <a:graphic>
              <a:graphicData uri="http://schemas.openxmlformats.org/presentationml/2006/ole">
                <mc:AlternateContent>
                  <mc:Choice Requires="v">
                    <p:oleObj r:id="rId16" imgH="248" imgW="299" progId="MS_ClipArt_Gallery.2" spid="_x0000_s6">
                      <p:embed/>
                    </p:oleObj>
                  </mc:Choice>
                  <mc:Fallback>
                    <p:oleObj r:id="rId17" imgH="248" imgW="299" progId="MS_ClipArt_Gallery.2">
                      <p:embed/>
                      <p:pic>
                        <p:nvPicPr>
                          <p:cNvPr id="414" name="Google Shape;414;p4"/>
                          <p:cNvPicPr preferRelativeResize="0"/>
                          <p:nvPr/>
                        </p:nvPicPr>
                        <p:blipFill rotWithShape="1">
                          <a:blip r:embed="rId6">
                            <a:alphaModFix/>
                          </a:blip>
                          <a:srcRect b="0" l="0" r="0" t="0"/>
                          <a:stretch/>
                        </p:blipFill>
                        <p:spPr>
                          <a:xfrm>
                            <a:off x="3314" y="1694"/>
                            <a:ext cx="299" cy="248"/>
                          </a:xfrm>
                          <a:prstGeom prst="rect">
                            <a:avLst/>
                          </a:prstGeom>
                          <a:noFill/>
                          <a:ln>
                            <a:noFill/>
                          </a:ln>
                        </p:spPr>
                      </p:pic>
                    </p:oleObj>
                  </mc:Fallback>
                </mc:AlternateContent>
              </a:graphicData>
            </a:graphic>
          </p:graphicFrame>
          <p:cxnSp>
            <p:nvCxnSpPr>
              <p:cNvPr id="415" name="Google Shape;415;p4"/>
              <p:cNvCxnSpPr/>
              <p:nvPr/>
            </p:nvCxnSpPr>
            <p:spPr>
              <a:xfrm flipH="1" rot="10800000">
                <a:off x="3606" y="1882"/>
                <a:ext cx="52" cy="2"/>
              </a:xfrm>
              <a:prstGeom prst="straightConnector1">
                <a:avLst/>
              </a:prstGeom>
              <a:noFill/>
              <a:ln cap="flat" cmpd="sng" w="19050">
                <a:solidFill>
                  <a:schemeClr val="dk1"/>
                </a:solidFill>
                <a:prstDash val="solid"/>
                <a:round/>
                <a:headEnd len="med" w="med" type="none"/>
                <a:tailEnd len="med" w="med" type="none"/>
              </a:ln>
            </p:spPr>
          </p:cxnSp>
          <p:grpSp>
            <p:nvGrpSpPr>
              <p:cNvPr id="416" name="Google Shape;416;p4"/>
              <p:cNvGrpSpPr/>
              <p:nvPr/>
            </p:nvGrpSpPr>
            <p:grpSpPr>
              <a:xfrm>
                <a:off x="3404" y="1504"/>
                <a:ext cx="51" cy="167"/>
                <a:chOff x="3842" y="406"/>
                <a:chExt cx="51" cy="167"/>
              </a:xfrm>
            </p:grpSpPr>
            <p:sp>
              <p:nvSpPr>
                <p:cNvPr id="417" name="Google Shape;417;p4"/>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 name="Google Shape;418;p4"/>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 name="Google Shape;419;p4"/>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420" name="Google Shape;420;p4"/>
              <p:cNvCxnSpPr/>
              <p:nvPr/>
            </p:nvCxnSpPr>
            <p:spPr>
              <a:xfrm>
                <a:off x="3654" y="1431"/>
                <a:ext cx="0" cy="450"/>
              </a:xfrm>
              <a:prstGeom prst="straightConnector1">
                <a:avLst/>
              </a:prstGeom>
              <a:noFill/>
              <a:ln cap="flat" cmpd="sng" w="12700">
                <a:solidFill>
                  <a:schemeClr val="dk1"/>
                </a:solidFill>
                <a:prstDash val="solid"/>
                <a:round/>
                <a:headEnd len="med" w="med" type="none"/>
                <a:tailEnd len="med" w="med" type="none"/>
              </a:ln>
            </p:spPr>
          </p:cxnSp>
        </p:grpSp>
        <p:graphicFrame>
          <p:nvGraphicFramePr>
            <p:cNvPr id="421" name="Google Shape;421;p4"/>
            <p:cNvGraphicFramePr/>
            <p:nvPr/>
          </p:nvGraphicFramePr>
          <p:xfrm>
            <a:off x="3902" y="3133"/>
            <a:ext cx="299" cy="248"/>
          </p:xfrm>
          <a:graphic>
            <a:graphicData uri="http://schemas.openxmlformats.org/presentationml/2006/ole">
              <mc:AlternateContent>
                <mc:Choice Requires="v">
                  <p:oleObj r:id="rId18" imgH="248" imgW="299" progId="MS_ClipArt_Gallery.2" spid="_x0000_s7">
                    <p:embed/>
                  </p:oleObj>
                </mc:Choice>
                <mc:Fallback>
                  <p:oleObj r:id="rId19" imgH="248" imgW="299" progId="MS_ClipArt_Gallery.2">
                    <p:embed/>
                    <p:pic>
                      <p:nvPicPr>
                        <p:cNvPr id="421" name="Google Shape;421;p4"/>
                        <p:cNvPicPr preferRelativeResize="0"/>
                        <p:nvPr/>
                      </p:nvPicPr>
                      <p:blipFill rotWithShape="1">
                        <a:blip r:embed="rId6">
                          <a:alphaModFix/>
                        </a:blip>
                        <a:srcRect b="0" l="0" r="0" t="0"/>
                        <a:stretch/>
                      </p:blipFill>
                      <p:spPr>
                        <a:xfrm>
                          <a:off x="3902" y="3133"/>
                          <a:ext cx="299" cy="248"/>
                        </a:xfrm>
                        <a:prstGeom prst="rect">
                          <a:avLst/>
                        </a:prstGeom>
                        <a:noFill/>
                        <a:ln>
                          <a:noFill/>
                        </a:ln>
                      </p:spPr>
                    </p:pic>
                  </p:oleObj>
                </mc:Fallback>
              </mc:AlternateContent>
            </a:graphicData>
          </a:graphic>
        </p:graphicFrame>
        <p:graphicFrame>
          <p:nvGraphicFramePr>
            <p:cNvPr id="422" name="Google Shape;422;p4"/>
            <p:cNvGraphicFramePr/>
            <p:nvPr/>
          </p:nvGraphicFramePr>
          <p:xfrm>
            <a:off x="3460" y="3124"/>
            <a:ext cx="299" cy="248"/>
          </p:xfrm>
          <a:graphic>
            <a:graphicData uri="http://schemas.openxmlformats.org/presentationml/2006/ole">
              <mc:AlternateContent>
                <mc:Choice Requires="v">
                  <p:oleObj r:id="rId20" imgH="248" imgW="299" progId="MS_ClipArt_Gallery.2" spid="_x0000_s8">
                    <p:embed/>
                  </p:oleObj>
                </mc:Choice>
                <mc:Fallback>
                  <p:oleObj r:id="rId21" imgH="248" imgW="299" progId="MS_ClipArt_Gallery.2">
                    <p:embed/>
                    <p:pic>
                      <p:nvPicPr>
                        <p:cNvPr id="422" name="Google Shape;422;p4"/>
                        <p:cNvPicPr preferRelativeResize="0"/>
                        <p:nvPr/>
                      </p:nvPicPr>
                      <p:blipFill rotWithShape="1">
                        <a:blip r:embed="rId6">
                          <a:alphaModFix/>
                        </a:blip>
                        <a:srcRect b="0" l="0" r="0" t="0"/>
                        <a:stretch/>
                      </p:blipFill>
                      <p:spPr>
                        <a:xfrm>
                          <a:off x="3460" y="3124"/>
                          <a:ext cx="299" cy="248"/>
                        </a:xfrm>
                        <a:prstGeom prst="rect">
                          <a:avLst/>
                        </a:prstGeom>
                        <a:noFill/>
                        <a:ln>
                          <a:noFill/>
                        </a:ln>
                      </p:spPr>
                    </p:pic>
                  </p:oleObj>
                </mc:Fallback>
              </mc:AlternateContent>
            </a:graphicData>
          </a:graphic>
        </p:graphicFrame>
        <p:sp>
          <p:nvSpPr>
            <p:cNvPr id="423" name="Google Shape;423;p4"/>
            <p:cNvSpPr/>
            <p:nvPr/>
          </p:nvSpPr>
          <p:spPr>
            <a:xfrm rot="-5400000">
              <a:off x="3759" y="3203"/>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 name="Google Shape;424;p4"/>
            <p:cNvSpPr/>
            <p:nvPr/>
          </p:nvSpPr>
          <p:spPr>
            <a:xfrm rot="-5400000">
              <a:off x="3820" y="3202"/>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 name="Google Shape;425;p4"/>
            <p:cNvSpPr/>
            <p:nvPr/>
          </p:nvSpPr>
          <p:spPr>
            <a:xfrm rot="-5400000">
              <a:off x="3875" y="3205"/>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26" name="Google Shape;426;p4"/>
            <p:cNvCxnSpPr/>
            <p:nvPr/>
          </p:nvCxnSpPr>
          <p:spPr>
            <a:xfrm rot="-5400000">
              <a:off x="4062" y="3114"/>
              <a:ext cx="45" cy="1"/>
            </a:xfrm>
            <a:prstGeom prst="straightConnector1">
              <a:avLst/>
            </a:prstGeom>
            <a:noFill/>
            <a:ln cap="flat" cmpd="sng" w="19050">
              <a:solidFill>
                <a:schemeClr val="dk1"/>
              </a:solidFill>
              <a:prstDash val="solid"/>
              <a:round/>
              <a:headEnd len="med" w="med" type="none"/>
              <a:tailEnd len="med" w="med" type="none"/>
            </a:ln>
          </p:spPr>
        </p:cxnSp>
        <p:cxnSp>
          <p:nvCxnSpPr>
            <p:cNvPr id="427" name="Google Shape;427;p4"/>
            <p:cNvCxnSpPr/>
            <p:nvPr/>
          </p:nvCxnSpPr>
          <p:spPr>
            <a:xfrm rot="-5400000">
              <a:off x="3612" y="3108"/>
              <a:ext cx="47" cy="0"/>
            </a:xfrm>
            <a:prstGeom prst="straightConnector1">
              <a:avLst/>
            </a:prstGeom>
            <a:noFill/>
            <a:ln cap="flat" cmpd="sng" w="19050">
              <a:solidFill>
                <a:schemeClr val="dk1"/>
              </a:solidFill>
              <a:prstDash val="solid"/>
              <a:round/>
              <a:headEnd len="med" w="med" type="none"/>
              <a:tailEnd len="med" w="med" type="none"/>
            </a:ln>
          </p:spPr>
        </p:cxnSp>
        <p:cxnSp>
          <p:nvCxnSpPr>
            <p:cNvPr id="428" name="Google Shape;428;p4"/>
            <p:cNvCxnSpPr/>
            <p:nvPr/>
          </p:nvCxnSpPr>
          <p:spPr>
            <a:xfrm>
              <a:off x="3862" y="2864"/>
              <a:ext cx="0" cy="450"/>
            </a:xfrm>
            <a:prstGeom prst="straightConnector1">
              <a:avLst/>
            </a:prstGeom>
            <a:noFill/>
            <a:ln cap="flat" cmpd="sng" w="12700">
              <a:solidFill>
                <a:schemeClr val="dk1"/>
              </a:solidFill>
              <a:prstDash val="solid"/>
              <a:round/>
              <a:headEnd len="med" w="med" type="none"/>
              <a:tailEnd len="med" w="med" type="none"/>
            </a:ln>
          </p:spPr>
        </p:cxnSp>
        <p:cxnSp>
          <p:nvCxnSpPr>
            <p:cNvPr id="429" name="Google Shape;429;p4"/>
            <p:cNvCxnSpPr/>
            <p:nvPr/>
          </p:nvCxnSpPr>
          <p:spPr>
            <a:xfrm flipH="1" rot="10800000">
              <a:off x="3622" y="2808"/>
              <a:ext cx="68" cy="2"/>
            </a:xfrm>
            <a:prstGeom prst="straightConnector1">
              <a:avLst/>
            </a:prstGeom>
            <a:noFill/>
            <a:ln cap="flat" cmpd="sng" w="12700">
              <a:solidFill>
                <a:schemeClr val="dk1"/>
              </a:solidFill>
              <a:prstDash val="solid"/>
              <a:round/>
              <a:headEnd len="med" w="med" type="none"/>
              <a:tailEnd len="med" w="med" type="none"/>
            </a:ln>
          </p:spPr>
        </p:cxnSp>
        <p:cxnSp>
          <p:nvCxnSpPr>
            <p:cNvPr id="430" name="Google Shape;430;p4"/>
            <p:cNvCxnSpPr/>
            <p:nvPr/>
          </p:nvCxnSpPr>
          <p:spPr>
            <a:xfrm>
              <a:off x="4054" y="2842"/>
              <a:ext cx="218" cy="290"/>
            </a:xfrm>
            <a:prstGeom prst="straightConnector1">
              <a:avLst/>
            </a:prstGeom>
            <a:noFill/>
            <a:ln cap="flat" cmpd="sng" w="12700">
              <a:solidFill>
                <a:schemeClr val="dk1"/>
              </a:solidFill>
              <a:prstDash val="solid"/>
              <a:round/>
              <a:headEnd len="med" w="med" type="none"/>
              <a:tailEnd len="med" w="med" type="none"/>
            </a:ln>
          </p:spPr>
        </p:cxnSp>
        <p:cxnSp>
          <p:nvCxnSpPr>
            <p:cNvPr id="431" name="Google Shape;431;p4"/>
            <p:cNvCxnSpPr/>
            <p:nvPr/>
          </p:nvCxnSpPr>
          <p:spPr>
            <a:xfrm flipH="1">
              <a:off x="4626" y="2840"/>
              <a:ext cx="200" cy="294"/>
            </a:xfrm>
            <a:prstGeom prst="straightConnector1">
              <a:avLst/>
            </a:prstGeom>
            <a:noFill/>
            <a:ln cap="flat" cmpd="sng" w="12700">
              <a:solidFill>
                <a:schemeClr val="dk1"/>
              </a:solidFill>
              <a:prstDash val="solid"/>
              <a:round/>
              <a:headEnd len="med" w="med" type="none"/>
              <a:tailEnd len="med" w="med" type="none"/>
            </a:ln>
          </p:spPr>
        </p:cxnSp>
        <p:graphicFrame>
          <p:nvGraphicFramePr>
            <p:cNvPr id="432" name="Google Shape;432;p4"/>
            <p:cNvGraphicFramePr/>
            <p:nvPr/>
          </p:nvGraphicFramePr>
          <p:xfrm>
            <a:off x="4753" y="2505"/>
            <a:ext cx="146" cy="180"/>
          </p:xfrm>
          <a:graphic>
            <a:graphicData uri="http://schemas.openxmlformats.org/presentationml/2006/ole">
              <mc:AlternateContent>
                <mc:Choice Requires="v">
                  <p:oleObj r:id="rId22" imgH="180" imgW="146" progId="MS_ClipArt_Gallery.2" spid="_x0000_s9">
                    <p:embed/>
                  </p:oleObj>
                </mc:Choice>
                <mc:Fallback>
                  <p:oleObj r:id="rId23" imgH="180" imgW="146" progId="MS_ClipArt_Gallery.2">
                    <p:embed/>
                    <p:pic>
                      <p:nvPicPr>
                        <p:cNvPr id="432" name="Google Shape;432;p4"/>
                        <p:cNvPicPr preferRelativeResize="0"/>
                        <p:nvPr/>
                      </p:nvPicPr>
                      <p:blipFill rotWithShape="1">
                        <a:blip r:embed="rId24">
                          <a:alphaModFix/>
                        </a:blip>
                        <a:srcRect b="0" l="0" r="0" t="0"/>
                        <a:stretch/>
                      </p:blipFill>
                      <p:spPr>
                        <a:xfrm>
                          <a:off x="4753" y="2505"/>
                          <a:ext cx="146" cy="180"/>
                        </a:xfrm>
                        <a:prstGeom prst="rect">
                          <a:avLst/>
                        </a:prstGeom>
                        <a:noFill/>
                        <a:ln>
                          <a:noFill/>
                        </a:ln>
                      </p:spPr>
                    </p:pic>
                  </p:oleObj>
                </mc:Fallback>
              </mc:AlternateContent>
            </a:graphicData>
          </a:graphic>
        </p:graphicFrame>
        <p:graphicFrame>
          <p:nvGraphicFramePr>
            <p:cNvPr id="433" name="Google Shape;433;p4"/>
            <p:cNvGraphicFramePr/>
            <p:nvPr/>
          </p:nvGraphicFramePr>
          <p:xfrm>
            <a:off x="3793" y="2565"/>
            <a:ext cx="146" cy="180"/>
          </p:xfrm>
          <a:graphic>
            <a:graphicData uri="http://schemas.openxmlformats.org/presentationml/2006/ole">
              <mc:AlternateContent>
                <mc:Choice Requires="v">
                  <p:oleObj r:id="rId25" imgH="180" imgW="146" progId="MS_ClipArt_Gallery.2" spid="_x0000_s10">
                    <p:embed/>
                  </p:oleObj>
                </mc:Choice>
                <mc:Fallback>
                  <p:oleObj r:id="rId26" imgH="180" imgW="146" progId="MS_ClipArt_Gallery.2">
                    <p:embed/>
                    <p:pic>
                      <p:nvPicPr>
                        <p:cNvPr id="433" name="Google Shape;433;p4"/>
                        <p:cNvPicPr preferRelativeResize="0"/>
                        <p:nvPr/>
                      </p:nvPicPr>
                      <p:blipFill rotWithShape="1">
                        <a:blip r:embed="rId24">
                          <a:alphaModFix/>
                        </a:blip>
                        <a:srcRect b="0" l="0" r="0" t="0"/>
                        <a:stretch/>
                      </p:blipFill>
                      <p:spPr>
                        <a:xfrm>
                          <a:off x="3793" y="2565"/>
                          <a:ext cx="146" cy="180"/>
                        </a:xfrm>
                        <a:prstGeom prst="rect">
                          <a:avLst/>
                        </a:prstGeom>
                        <a:noFill/>
                        <a:ln>
                          <a:noFill/>
                        </a:ln>
                      </p:spPr>
                    </p:pic>
                  </p:oleObj>
                </mc:Fallback>
              </mc:AlternateContent>
            </a:graphicData>
          </a:graphic>
        </p:graphicFrame>
        <p:sp>
          <p:nvSpPr>
            <p:cNvPr id="434" name="Google Shape;434;p4"/>
            <p:cNvSpPr/>
            <p:nvPr/>
          </p:nvSpPr>
          <p:spPr>
            <a:xfrm>
              <a:off x="3852" y="2397"/>
              <a:ext cx="972" cy="228"/>
            </a:xfrm>
            <a:custGeom>
              <a:rect b="b" l="l" r="r" t="t"/>
              <a:pathLst>
                <a:path extrusionOk="0" h="228" w="972">
                  <a:moveTo>
                    <a:pt x="0" y="228"/>
                  </a:moveTo>
                  <a:cubicBezTo>
                    <a:pt x="135" y="123"/>
                    <a:pt x="270" y="18"/>
                    <a:pt x="432" y="9"/>
                  </a:cubicBezTo>
                  <a:cubicBezTo>
                    <a:pt x="594" y="0"/>
                    <a:pt x="783" y="85"/>
                    <a:pt x="972" y="171"/>
                  </a:cubicBezTo>
                </a:path>
              </a:pathLst>
            </a:custGeom>
            <a:noFill/>
            <a:ln cap="flat" cmpd="sng" w="1905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35" name="Google Shape;435;p4"/>
            <p:cNvGrpSpPr/>
            <p:nvPr/>
          </p:nvGrpSpPr>
          <p:grpSpPr>
            <a:xfrm>
              <a:off x="4043" y="3462"/>
              <a:ext cx="292" cy="320"/>
              <a:chOff x="2870" y="1518"/>
              <a:chExt cx="292" cy="320"/>
            </a:xfrm>
          </p:grpSpPr>
          <p:graphicFrame>
            <p:nvGraphicFramePr>
              <p:cNvPr id="436" name="Google Shape;436;p4"/>
              <p:cNvGraphicFramePr/>
              <p:nvPr/>
            </p:nvGraphicFramePr>
            <p:xfrm>
              <a:off x="2870" y="1518"/>
              <a:ext cx="272" cy="282"/>
            </p:xfrm>
            <a:graphic>
              <a:graphicData uri="http://schemas.openxmlformats.org/presentationml/2006/ole">
                <mc:AlternateContent>
                  <mc:Choice Requires="v">
                    <p:oleObj r:id="rId27" imgH="282" imgW="272" progId="MS_ClipArt_Gallery.2" spid="_x0000_s11">
                      <p:embed/>
                    </p:oleObj>
                  </mc:Choice>
                  <mc:Fallback>
                    <p:oleObj r:id="rId28" imgH="282" imgW="272" progId="MS_ClipArt_Gallery.2">
                      <p:embed/>
                      <p:pic>
                        <p:nvPicPr>
                          <p:cNvPr id="436" name="Google Shape;436;p4"/>
                          <p:cNvPicPr preferRelativeResize="0"/>
                          <p:nvPr/>
                        </p:nvPicPr>
                        <p:blipFill rotWithShape="1">
                          <a:blip r:embed="rId29">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437" name="Google Shape;437;p4"/>
              <p:cNvGraphicFramePr/>
              <p:nvPr/>
            </p:nvGraphicFramePr>
            <p:xfrm>
              <a:off x="2913" y="1602"/>
              <a:ext cx="249" cy="236"/>
            </p:xfrm>
            <a:graphic>
              <a:graphicData uri="http://schemas.openxmlformats.org/presentationml/2006/ole">
                <mc:AlternateContent>
                  <mc:Choice Requires="v">
                    <p:oleObj r:id="rId30" imgH="236" imgW="249" progId="MS_ClipArt_Gallery.2" spid="_x0000_s12">
                      <p:embed/>
                    </p:oleObj>
                  </mc:Choice>
                  <mc:Fallback>
                    <p:oleObj r:id="rId31" imgH="236" imgW="249" progId="MS_ClipArt_Gallery.2">
                      <p:embed/>
                      <p:pic>
                        <p:nvPicPr>
                          <p:cNvPr id="437" name="Google Shape;437;p4"/>
                          <p:cNvPicPr preferRelativeResize="0"/>
                          <p:nvPr/>
                        </p:nvPicPr>
                        <p:blipFill rotWithShape="1">
                          <a:blip r:embed="rId32">
                            <a:alphaModFix/>
                          </a:blip>
                          <a:srcRect b="0" l="0" r="0" t="0"/>
                          <a:stretch/>
                        </p:blipFill>
                        <p:spPr>
                          <a:xfrm>
                            <a:off x="2913" y="1602"/>
                            <a:ext cx="249" cy="236"/>
                          </a:xfrm>
                          <a:prstGeom prst="rect">
                            <a:avLst/>
                          </a:prstGeom>
                          <a:noFill/>
                          <a:ln>
                            <a:noFill/>
                          </a:ln>
                        </p:spPr>
                      </p:pic>
                    </p:oleObj>
                  </mc:Fallback>
                </mc:AlternateContent>
              </a:graphicData>
            </a:graphic>
          </p:graphicFrame>
        </p:grpSp>
        <p:grpSp>
          <p:nvGrpSpPr>
            <p:cNvPr id="438" name="Google Shape;438;p4"/>
            <p:cNvGrpSpPr/>
            <p:nvPr/>
          </p:nvGrpSpPr>
          <p:grpSpPr>
            <a:xfrm>
              <a:off x="4601" y="3486"/>
              <a:ext cx="292" cy="320"/>
              <a:chOff x="2870" y="1518"/>
              <a:chExt cx="292" cy="320"/>
            </a:xfrm>
          </p:grpSpPr>
          <p:graphicFrame>
            <p:nvGraphicFramePr>
              <p:cNvPr id="439" name="Google Shape;439;p4"/>
              <p:cNvGraphicFramePr/>
              <p:nvPr/>
            </p:nvGraphicFramePr>
            <p:xfrm>
              <a:off x="2870" y="1518"/>
              <a:ext cx="272" cy="282"/>
            </p:xfrm>
            <a:graphic>
              <a:graphicData uri="http://schemas.openxmlformats.org/presentationml/2006/ole">
                <mc:AlternateContent>
                  <mc:Choice Requires="v">
                    <p:oleObj r:id="rId33" imgH="282" imgW="272" progId="MS_ClipArt_Gallery.2" spid="_x0000_s13">
                      <p:embed/>
                    </p:oleObj>
                  </mc:Choice>
                  <mc:Fallback>
                    <p:oleObj r:id="rId34" imgH="282" imgW="272" progId="MS_ClipArt_Gallery.2">
                      <p:embed/>
                      <p:pic>
                        <p:nvPicPr>
                          <p:cNvPr id="439" name="Google Shape;439;p4"/>
                          <p:cNvPicPr preferRelativeResize="0"/>
                          <p:nvPr/>
                        </p:nvPicPr>
                        <p:blipFill rotWithShape="1">
                          <a:blip r:embed="rId29">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440" name="Google Shape;440;p4"/>
              <p:cNvGraphicFramePr/>
              <p:nvPr/>
            </p:nvGraphicFramePr>
            <p:xfrm>
              <a:off x="2913" y="1602"/>
              <a:ext cx="249" cy="236"/>
            </p:xfrm>
            <a:graphic>
              <a:graphicData uri="http://schemas.openxmlformats.org/presentationml/2006/ole">
                <mc:AlternateContent>
                  <mc:Choice Requires="v">
                    <p:oleObj r:id="rId35" imgH="236" imgW="249" progId="MS_ClipArt_Gallery.2" spid="_x0000_s14">
                      <p:embed/>
                    </p:oleObj>
                  </mc:Choice>
                  <mc:Fallback>
                    <p:oleObj r:id="rId36" imgH="236" imgW="249" progId="MS_ClipArt_Gallery.2">
                      <p:embed/>
                      <p:pic>
                        <p:nvPicPr>
                          <p:cNvPr id="440" name="Google Shape;440;p4"/>
                          <p:cNvPicPr preferRelativeResize="0"/>
                          <p:nvPr/>
                        </p:nvPicPr>
                        <p:blipFill rotWithShape="1">
                          <a:blip r:embed="rId32">
                            <a:alphaModFix/>
                          </a:blip>
                          <a:srcRect b="0" l="0" r="0" t="0"/>
                          <a:stretch/>
                        </p:blipFill>
                        <p:spPr>
                          <a:xfrm>
                            <a:off x="2913" y="1602"/>
                            <a:ext cx="249" cy="236"/>
                          </a:xfrm>
                          <a:prstGeom prst="rect">
                            <a:avLst/>
                          </a:prstGeom>
                          <a:noFill/>
                          <a:ln>
                            <a:noFill/>
                          </a:ln>
                        </p:spPr>
                      </p:pic>
                    </p:oleObj>
                  </mc:Fallback>
                </mc:AlternateContent>
              </a:graphicData>
            </a:graphic>
          </p:graphicFrame>
        </p:grpSp>
        <p:grpSp>
          <p:nvGrpSpPr>
            <p:cNvPr id="441" name="Google Shape;441;p4"/>
            <p:cNvGrpSpPr/>
            <p:nvPr/>
          </p:nvGrpSpPr>
          <p:grpSpPr>
            <a:xfrm>
              <a:off x="4304" y="3273"/>
              <a:ext cx="272" cy="282"/>
              <a:chOff x="4733" y="2082"/>
              <a:chExt cx="272" cy="282"/>
            </a:xfrm>
          </p:grpSpPr>
          <p:graphicFrame>
            <p:nvGraphicFramePr>
              <p:cNvPr id="442" name="Google Shape;442;p4"/>
              <p:cNvGraphicFramePr/>
              <p:nvPr/>
            </p:nvGraphicFramePr>
            <p:xfrm>
              <a:off x="4733" y="2082"/>
              <a:ext cx="272" cy="282"/>
            </p:xfrm>
            <a:graphic>
              <a:graphicData uri="http://schemas.openxmlformats.org/presentationml/2006/ole">
                <mc:AlternateContent>
                  <mc:Choice Requires="v">
                    <p:oleObj r:id="rId37" imgH="282" imgW="272" progId="MS_ClipArt_Gallery.2" spid="_x0000_s15">
                      <p:embed/>
                    </p:oleObj>
                  </mc:Choice>
                  <mc:Fallback>
                    <p:oleObj r:id="rId38" imgH="282" imgW="272" progId="MS_ClipArt_Gallery.2">
                      <p:embed/>
                      <p:pic>
                        <p:nvPicPr>
                          <p:cNvPr id="442" name="Google Shape;442;p4"/>
                          <p:cNvPicPr preferRelativeResize="0"/>
                          <p:nvPr/>
                        </p:nvPicPr>
                        <p:blipFill rotWithShape="1">
                          <a:blip r:embed="rId29">
                            <a:alphaModFix/>
                          </a:blip>
                          <a:srcRect b="0" l="0" r="0" t="0"/>
                          <a:stretch/>
                        </p:blipFill>
                        <p:spPr>
                          <a:xfrm>
                            <a:off x="4733" y="2082"/>
                            <a:ext cx="272" cy="282"/>
                          </a:xfrm>
                          <a:prstGeom prst="rect">
                            <a:avLst/>
                          </a:prstGeom>
                          <a:noFill/>
                          <a:ln>
                            <a:noFill/>
                          </a:ln>
                        </p:spPr>
                      </p:pic>
                    </p:oleObj>
                  </mc:Fallback>
                </mc:AlternateContent>
              </a:graphicData>
            </a:graphic>
          </p:graphicFrame>
          <p:sp>
            <p:nvSpPr>
              <p:cNvPr id="443" name="Google Shape;443;p4"/>
              <p:cNvSpPr/>
              <p:nvPr/>
            </p:nvSpPr>
            <p:spPr>
              <a:xfrm>
                <a:off x="4812" y="2181"/>
                <a:ext cx="192" cy="183"/>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444" name="Google Shape;444;p4"/>
            <p:cNvCxnSpPr/>
            <p:nvPr/>
          </p:nvCxnSpPr>
          <p:spPr>
            <a:xfrm>
              <a:off x="4524" y="3201"/>
              <a:ext cx="0" cy="171"/>
            </a:xfrm>
            <a:prstGeom prst="straightConnector1">
              <a:avLst/>
            </a:prstGeom>
            <a:noFill/>
            <a:ln cap="flat" cmpd="sng" w="12700">
              <a:solidFill>
                <a:schemeClr val="dk1"/>
              </a:solidFill>
              <a:prstDash val="solid"/>
              <a:round/>
              <a:headEnd len="med" w="med" type="none"/>
              <a:tailEnd len="med" w="med" type="none"/>
            </a:ln>
          </p:spPr>
        </p:cxnSp>
        <p:grpSp>
          <p:nvGrpSpPr>
            <p:cNvPr id="445" name="Google Shape;445;p4"/>
            <p:cNvGrpSpPr/>
            <p:nvPr/>
          </p:nvGrpSpPr>
          <p:grpSpPr>
            <a:xfrm>
              <a:off x="5041" y="2769"/>
              <a:ext cx="150" cy="307"/>
              <a:chOff x="4180" y="783"/>
              <a:chExt cx="150" cy="307"/>
            </a:xfrm>
          </p:grpSpPr>
          <p:sp>
            <p:nvSpPr>
              <p:cNvPr id="446" name="Google Shape;446;p4"/>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4"/>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4"/>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4"/>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50" name="Google Shape;450;p4"/>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451" name="Google Shape;451;p4"/>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452" name="Google Shape;452;p4"/>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4"/>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54" name="Google Shape;454;p4"/>
            <p:cNvGrpSpPr/>
            <p:nvPr/>
          </p:nvGrpSpPr>
          <p:grpSpPr>
            <a:xfrm>
              <a:off x="5032" y="3102"/>
              <a:ext cx="150" cy="307"/>
              <a:chOff x="4180" y="783"/>
              <a:chExt cx="150" cy="307"/>
            </a:xfrm>
          </p:grpSpPr>
          <p:sp>
            <p:nvSpPr>
              <p:cNvPr id="455" name="Google Shape;455;p4"/>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p4"/>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4"/>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4"/>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59" name="Google Shape;459;p4"/>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460" name="Google Shape;460;p4"/>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461" name="Google Shape;461;p4"/>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4"/>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463" name="Google Shape;463;p4"/>
            <p:cNvCxnSpPr/>
            <p:nvPr/>
          </p:nvCxnSpPr>
          <p:spPr>
            <a:xfrm rot="-5400000">
              <a:off x="4754" y="3049"/>
              <a:ext cx="458" cy="0"/>
            </a:xfrm>
            <a:prstGeom prst="straightConnector1">
              <a:avLst/>
            </a:prstGeom>
            <a:noFill/>
            <a:ln cap="flat" cmpd="sng" w="12700">
              <a:solidFill>
                <a:schemeClr val="dk1"/>
              </a:solidFill>
              <a:prstDash val="solid"/>
              <a:round/>
              <a:headEnd len="med" w="med" type="none"/>
              <a:tailEnd len="med" w="med" type="none"/>
            </a:ln>
          </p:spPr>
        </p:cxnSp>
        <p:cxnSp>
          <p:nvCxnSpPr>
            <p:cNvPr id="464" name="Google Shape;464;p4"/>
            <p:cNvCxnSpPr/>
            <p:nvPr/>
          </p:nvCxnSpPr>
          <p:spPr>
            <a:xfrm rot="10800000">
              <a:off x="5018" y="3239"/>
              <a:ext cx="0" cy="74"/>
            </a:xfrm>
            <a:prstGeom prst="straightConnector1">
              <a:avLst/>
            </a:prstGeom>
            <a:noFill/>
            <a:ln cap="flat" cmpd="sng" w="12700">
              <a:solidFill>
                <a:schemeClr val="dk1"/>
              </a:solidFill>
              <a:prstDash val="solid"/>
              <a:round/>
              <a:headEnd len="med" w="med" type="none"/>
              <a:tailEnd len="med" w="med" type="none"/>
            </a:ln>
          </p:spPr>
        </p:cxnSp>
        <p:cxnSp>
          <p:nvCxnSpPr>
            <p:cNvPr id="465" name="Google Shape;465;p4"/>
            <p:cNvCxnSpPr/>
            <p:nvPr/>
          </p:nvCxnSpPr>
          <p:spPr>
            <a:xfrm rot="10800000">
              <a:off x="5011" y="2888"/>
              <a:ext cx="0" cy="64"/>
            </a:xfrm>
            <a:prstGeom prst="straightConnector1">
              <a:avLst/>
            </a:prstGeom>
            <a:noFill/>
            <a:ln cap="flat" cmpd="sng" w="12700">
              <a:solidFill>
                <a:schemeClr val="dk1"/>
              </a:solidFill>
              <a:prstDash val="solid"/>
              <a:round/>
              <a:headEnd len="med" w="med" type="none"/>
              <a:tailEnd len="med" w="med" type="none"/>
            </a:ln>
          </p:spPr>
        </p:cxnSp>
        <p:cxnSp>
          <p:nvCxnSpPr>
            <p:cNvPr id="466" name="Google Shape;466;p4"/>
            <p:cNvCxnSpPr/>
            <p:nvPr/>
          </p:nvCxnSpPr>
          <p:spPr>
            <a:xfrm flipH="1" rot="10800000">
              <a:off x="4062" y="1494"/>
              <a:ext cx="330" cy="156"/>
            </a:xfrm>
            <a:prstGeom prst="straightConnector1">
              <a:avLst/>
            </a:prstGeom>
            <a:noFill/>
            <a:ln cap="flat" cmpd="sng" w="12700">
              <a:solidFill>
                <a:schemeClr val="dk1"/>
              </a:solidFill>
              <a:prstDash val="solid"/>
              <a:round/>
              <a:headEnd len="med" w="med" type="none"/>
              <a:tailEnd len="med" w="med" type="none"/>
            </a:ln>
          </p:spPr>
        </p:cxnSp>
        <p:cxnSp>
          <p:nvCxnSpPr>
            <p:cNvPr id="467" name="Google Shape;467;p4"/>
            <p:cNvCxnSpPr/>
            <p:nvPr/>
          </p:nvCxnSpPr>
          <p:spPr>
            <a:xfrm>
              <a:off x="4734" y="1482"/>
              <a:ext cx="348" cy="156"/>
            </a:xfrm>
            <a:prstGeom prst="straightConnector1">
              <a:avLst/>
            </a:prstGeom>
            <a:noFill/>
            <a:ln cap="flat" cmpd="sng" w="12700">
              <a:solidFill>
                <a:schemeClr val="dk1"/>
              </a:solidFill>
              <a:prstDash val="solid"/>
              <a:round/>
              <a:headEnd len="med" w="med" type="none"/>
              <a:tailEnd len="med" w="med" type="none"/>
            </a:ln>
          </p:spPr>
        </p:cxnSp>
        <p:cxnSp>
          <p:nvCxnSpPr>
            <p:cNvPr id="468" name="Google Shape;468;p4"/>
            <p:cNvCxnSpPr/>
            <p:nvPr/>
          </p:nvCxnSpPr>
          <p:spPr>
            <a:xfrm flipH="1">
              <a:off x="5106" y="1734"/>
              <a:ext cx="174" cy="510"/>
            </a:xfrm>
            <a:prstGeom prst="straightConnector1">
              <a:avLst/>
            </a:prstGeom>
            <a:noFill/>
            <a:ln cap="flat" cmpd="sng" w="12700">
              <a:solidFill>
                <a:schemeClr val="dk1"/>
              </a:solidFill>
              <a:prstDash val="solid"/>
              <a:round/>
              <a:headEnd len="med" w="med" type="none"/>
              <a:tailEnd len="med" w="med" type="none"/>
            </a:ln>
          </p:spPr>
        </p:cxnSp>
        <p:cxnSp>
          <p:nvCxnSpPr>
            <p:cNvPr id="469" name="Google Shape;469;p4"/>
            <p:cNvCxnSpPr/>
            <p:nvPr/>
          </p:nvCxnSpPr>
          <p:spPr>
            <a:xfrm>
              <a:off x="4554" y="1566"/>
              <a:ext cx="0" cy="324"/>
            </a:xfrm>
            <a:prstGeom prst="straightConnector1">
              <a:avLst/>
            </a:prstGeom>
            <a:noFill/>
            <a:ln cap="flat" cmpd="sng" w="12700">
              <a:solidFill>
                <a:schemeClr val="dk1"/>
              </a:solidFill>
              <a:prstDash val="solid"/>
              <a:round/>
              <a:headEnd len="med" w="med" type="none"/>
              <a:tailEnd len="med" w="med" type="none"/>
            </a:ln>
          </p:spPr>
        </p:cxnSp>
        <p:cxnSp>
          <p:nvCxnSpPr>
            <p:cNvPr id="470" name="Google Shape;470;p4"/>
            <p:cNvCxnSpPr/>
            <p:nvPr/>
          </p:nvCxnSpPr>
          <p:spPr>
            <a:xfrm>
              <a:off x="4572" y="2052"/>
              <a:ext cx="384" cy="276"/>
            </a:xfrm>
            <a:prstGeom prst="straightConnector1">
              <a:avLst/>
            </a:prstGeom>
            <a:noFill/>
            <a:ln cap="flat" cmpd="sng" w="12700">
              <a:solidFill>
                <a:schemeClr val="dk1"/>
              </a:solidFill>
              <a:prstDash val="solid"/>
              <a:round/>
              <a:headEnd len="med" w="med" type="none"/>
              <a:tailEnd len="med" w="med" type="none"/>
            </a:ln>
          </p:spPr>
        </p:cxnSp>
        <p:cxnSp>
          <p:nvCxnSpPr>
            <p:cNvPr id="471" name="Google Shape;471;p4"/>
            <p:cNvCxnSpPr/>
            <p:nvPr/>
          </p:nvCxnSpPr>
          <p:spPr>
            <a:xfrm flipH="1">
              <a:off x="4902" y="2400"/>
              <a:ext cx="192" cy="270"/>
            </a:xfrm>
            <a:prstGeom prst="straightConnector1">
              <a:avLst/>
            </a:prstGeom>
            <a:noFill/>
            <a:ln cap="flat" cmpd="sng" w="12700">
              <a:solidFill>
                <a:schemeClr val="dk1"/>
              </a:solidFill>
              <a:prstDash val="solid"/>
              <a:round/>
              <a:headEnd len="med" w="med" type="none"/>
              <a:tailEnd len="med" w="med" type="none"/>
            </a:ln>
          </p:spPr>
        </p:cxnSp>
        <p:cxnSp>
          <p:nvCxnSpPr>
            <p:cNvPr id="472" name="Google Shape;472;p4"/>
            <p:cNvCxnSpPr/>
            <p:nvPr/>
          </p:nvCxnSpPr>
          <p:spPr>
            <a:xfrm flipH="1">
              <a:off x="4740" y="1710"/>
              <a:ext cx="402" cy="288"/>
            </a:xfrm>
            <a:prstGeom prst="straightConnector1">
              <a:avLst/>
            </a:prstGeom>
            <a:noFill/>
            <a:ln cap="flat" cmpd="sng" w="12700">
              <a:solidFill>
                <a:schemeClr val="dk1"/>
              </a:solidFill>
              <a:prstDash val="solid"/>
              <a:round/>
              <a:headEnd len="med" w="med" type="none"/>
              <a:tailEnd len="med" w="med" type="none"/>
            </a:ln>
          </p:spPr>
        </p:cxnSp>
        <p:cxnSp>
          <p:nvCxnSpPr>
            <p:cNvPr id="473" name="Google Shape;473;p4"/>
            <p:cNvCxnSpPr/>
            <p:nvPr/>
          </p:nvCxnSpPr>
          <p:spPr>
            <a:xfrm flipH="1">
              <a:off x="4746" y="1290"/>
              <a:ext cx="252" cy="192"/>
            </a:xfrm>
            <a:prstGeom prst="straightConnector1">
              <a:avLst/>
            </a:prstGeom>
            <a:noFill/>
            <a:ln cap="flat" cmpd="sng" w="12700">
              <a:solidFill>
                <a:schemeClr val="dk1"/>
              </a:solidFill>
              <a:prstDash val="solid"/>
              <a:round/>
              <a:headEnd len="med" w="med" type="none"/>
              <a:tailEnd len="med" w="med" type="none"/>
            </a:ln>
          </p:spPr>
        </p:cxnSp>
        <p:cxnSp>
          <p:nvCxnSpPr>
            <p:cNvPr id="474" name="Google Shape;474;p4"/>
            <p:cNvCxnSpPr/>
            <p:nvPr/>
          </p:nvCxnSpPr>
          <p:spPr>
            <a:xfrm flipH="1">
              <a:off x="5262" y="1422"/>
              <a:ext cx="144" cy="132"/>
            </a:xfrm>
            <a:prstGeom prst="straightConnector1">
              <a:avLst/>
            </a:prstGeom>
            <a:noFill/>
            <a:ln cap="flat" cmpd="sng" w="12700">
              <a:solidFill>
                <a:schemeClr val="dk1"/>
              </a:solidFill>
              <a:prstDash val="solid"/>
              <a:round/>
              <a:headEnd len="med" w="med" type="none"/>
              <a:tailEnd len="med" w="med" type="none"/>
            </a:ln>
          </p:spPr>
        </p:cxnSp>
        <p:sp>
          <p:nvSpPr>
            <p:cNvPr id="475" name="Google Shape;475;p4"/>
            <p:cNvSpPr txBox="1"/>
            <p:nvPr/>
          </p:nvSpPr>
          <p:spPr>
            <a:xfrm>
              <a:off x="3278" y="1151"/>
              <a:ext cx="890" cy="2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Comic Sans MS"/>
                  <a:ea typeface="Comic Sans MS"/>
                  <a:cs typeface="Comic Sans MS"/>
                  <a:sym typeface="Comic Sans MS"/>
                </a:rPr>
                <a:t>local ISP</a:t>
              </a:r>
              <a:endParaRPr sz="1800">
                <a:solidFill>
                  <a:schemeClr val="dk1"/>
                </a:solidFill>
                <a:latin typeface="Calibri"/>
                <a:ea typeface="Calibri"/>
                <a:cs typeface="Calibri"/>
                <a:sym typeface="Calibri"/>
              </a:endParaRPr>
            </a:p>
          </p:txBody>
        </p:sp>
        <p:sp>
          <p:nvSpPr>
            <p:cNvPr id="476" name="Google Shape;476;p4"/>
            <p:cNvSpPr txBox="1"/>
            <p:nvPr/>
          </p:nvSpPr>
          <p:spPr>
            <a:xfrm>
              <a:off x="3230" y="3407"/>
              <a:ext cx="845" cy="5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Comic Sans MS"/>
                  <a:ea typeface="Comic Sans MS"/>
                  <a:cs typeface="Comic Sans MS"/>
                  <a:sym typeface="Comic Sans MS"/>
                </a:rPr>
                <a:t>company</a:t>
              </a:r>
              <a:endParaRPr/>
            </a:p>
            <a:p>
              <a:pPr indent="0" lvl="0" marL="0" marR="0" rtl="0" algn="l">
                <a:spcBef>
                  <a:spcPts val="0"/>
                </a:spcBef>
                <a:spcAft>
                  <a:spcPts val="0"/>
                </a:spcAft>
                <a:buNone/>
              </a:pPr>
              <a:r>
                <a:rPr lang="en-US" sz="2000">
                  <a:solidFill>
                    <a:srgbClr val="FF0000"/>
                  </a:solidFill>
                  <a:latin typeface="Comic Sans MS"/>
                  <a:ea typeface="Comic Sans MS"/>
                  <a:cs typeface="Comic Sans MS"/>
                  <a:sym typeface="Comic Sans MS"/>
                </a:rPr>
                <a:t>network</a:t>
              </a:r>
              <a:endParaRPr sz="1800">
                <a:solidFill>
                  <a:schemeClr val="dk1"/>
                </a:solidFill>
                <a:latin typeface="Calibri"/>
                <a:ea typeface="Calibri"/>
                <a:cs typeface="Calibri"/>
                <a:sym typeface="Calibri"/>
              </a:endParaRPr>
            </a:p>
          </p:txBody>
        </p:sp>
        <p:sp>
          <p:nvSpPr>
            <p:cNvPr id="477" name="Google Shape;477;p4"/>
            <p:cNvSpPr txBox="1"/>
            <p:nvPr/>
          </p:nvSpPr>
          <p:spPr>
            <a:xfrm>
              <a:off x="4376" y="2015"/>
              <a:ext cx="1178" cy="2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Comic Sans MS"/>
                  <a:ea typeface="Comic Sans MS"/>
                  <a:cs typeface="Comic Sans MS"/>
                  <a:sym typeface="Comic Sans MS"/>
                </a:rPr>
                <a:t>regional ISP</a:t>
              </a:r>
              <a:endParaRPr/>
            </a:p>
          </p:txBody>
        </p:sp>
        <p:grpSp>
          <p:nvGrpSpPr>
            <p:cNvPr id="478" name="Google Shape;478;p4"/>
            <p:cNvGrpSpPr/>
            <p:nvPr/>
          </p:nvGrpSpPr>
          <p:grpSpPr>
            <a:xfrm>
              <a:off x="3588" y="219"/>
              <a:ext cx="360" cy="175"/>
              <a:chOff x="3600" y="219"/>
              <a:chExt cx="360" cy="175"/>
            </a:xfrm>
          </p:grpSpPr>
          <p:sp>
            <p:nvSpPr>
              <p:cNvPr id="479" name="Google Shape;479;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80" name="Google Shape;480;p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481" name="Google Shape;481;p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482" name="Google Shape;482;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83" name="Google Shape;483;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84" name="Google Shape;484;p4"/>
              <p:cNvGrpSpPr/>
              <p:nvPr/>
            </p:nvGrpSpPr>
            <p:grpSpPr>
              <a:xfrm>
                <a:off x="3686" y="244"/>
                <a:ext cx="177" cy="66"/>
                <a:chOff x="2848" y="848"/>
                <a:chExt cx="140" cy="98"/>
              </a:xfrm>
            </p:grpSpPr>
            <p:cxnSp>
              <p:nvCxnSpPr>
                <p:cNvPr id="485" name="Google Shape;485;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486" name="Google Shape;486;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487" name="Google Shape;487;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488" name="Google Shape;488;p4"/>
              <p:cNvGrpSpPr/>
              <p:nvPr/>
            </p:nvGrpSpPr>
            <p:grpSpPr>
              <a:xfrm flipH="1" rot="10800000">
                <a:off x="3686" y="243"/>
                <a:ext cx="177" cy="66"/>
                <a:chOff x="2848" y="848"/>
                <a:chExt cx="140" cy="98"/>
              </a:xfrm>
            </p:grpSpPr>
            <p:cxnSp>
              <p:nvCxnSpPr>
                <p:cNvPr id="489" name="Google Shape;489;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490" name="Google Shape;490;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491" name="Google Shape;491;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492" name="Google Shape;492;p4"/>
            <p:cNvGrpSpPr/>
            <p:nvPr/>
          </p:nvGrpSpPr>
          <p:grpSpPr>
            <a:xfrm>
              <a:off x="3595" y="651"/>
              <a:ext cx="150" cy="307"/>
              <a:chOff x="4180" y="783"/>
              <a:chExt cx="150" cy="307"/>
            </a:xfrm>
          </p:grpSpPr>
          <p:sp>
            <p:nvSpPr>
              <p:cNvPr id="493" name="Google Shape;493;p4"/>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 name="Google Shape;494;p4"/>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 name="Google Shape;495;p4"/>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 name="Google Shape;496;p4"/>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97" name="Google Shape;497;p4"/>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498" name="Google Shape;498;p4"/>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499" name="Google Shape;499;p4"/>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4"/>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aphicFrame>
          <p:nvGraphicFramePr>
            <p:cNvPr id="501" name="Google Shape;501;p4"/>
            <p:cNvGraphicFramePr/>
            <p:nvPr/>
          </p:nvGraphicFramePr>
          <p:xfrm>
            <a:off x="4496" y="260"/>
            <a:ext cx="299" cy="239"/>
          </p:xfrm>
          <a:graphic>
            <a:graphicData uri="http://schemas.openxmlformats.org/presentationml/2006/ole">
              <mc:AlternateContent>
                <mc:Choice Requires="v">
                  <p:oleObj r:id="rId39" imgH="239" imgW="299" progId="MS_ClipArt_Gallery.2" spid="_x0000_s16">
                    <p:embed/>
                  </p:oleObj>
                </mc:Choice>
                <mc:Fallback>
                  <p:oleObj r:id="rId40" imgH="239" imgW="299" progId="MS_ClipArt_Gallery.2">
                    <p:embed/>
                    <p:pic>
                      <p:nvPicPr>
                        <p:cNvPr id="501" name="Google Shape;501;p4"/>
                        <p:cNvPicPr preferRelativeResize="0"/>
                        <p:nvPr/>
                      </p:nvPicPr>
                      <p:blipFill rotWithShape="1">
                        <a:blip r:embed="rId41">
                          <a:alphaModFix/>
                        </a:blip>
                        <a:srcRect b="0" l="0" r="0" t="0"/>
                        <a:stretch/>
                      </p:blipFill>
                      <p:spPr>
                        <a:xfrm>
                          <a:off x="4496" y="260"/>
                          <a:ext cx="299" cy="239"/>
                        </a:xfrm>
                        <a:prstGeom prst="rect">
                          <a:avLst/>
                        </a:prstGeom>
                        <a:noFill/>
                        <a:ln>
                          <a:noFill/>
                        </a:ln>
                      </p:spPr>
                    </p:pic>
                  </p:oleObj>
                </mc:Fallback>
              </mc:AlternateContent>
            </a:graphicData>
          </a:graphic>
        </p:graphicFrame>
        <p:grpSp>
          <p:nvGrpSpPr>
            <p:cNvPr id="502" name="Google Shape;502;p4"/>
            <p:cNvGrpSpPr/>
            <p:nvPr/>
          </p:nvGrpSpPr>
          <p:grpSpPr>
            <a:xfrm>
              <a:off x="4451" y="714"/>
              <a:ext cx="292" cy="320"/>
              <a:chOff x="2870" y="1518"/>
              <a:chExt cx="292" cy="320"/>
            </a:xfrm>
          </p:grpSpPr>
          <p:graphicFrame>
            <p:nvGraphicFramePr>
              <p:cNvPr id="503" name="Google Shape;503;p4"/>
              <p:cNvGraphicFramePr/>
              <p:nvPr/>
            </p:nvGraphicFramePr>
            <p:xfrm>
              <a:off x="2870" y="1518"/>
              <a:ext cx="272" cy="282"/>
            </p:xfrm>
            <a:graphic>
              <a:graphicData uri="http://schemas.openxmlformats.org/presentationml/2006/ole">
                <mc:AlternateContent>
                  <mc:Choice Requires="v">
                    <p:oleObj r:id="rId42" imgH="282" imgW="272" progId="MS_ClipArt_Gallery.2" spid="_x0000_s17">
                      <p:embed/>
                    </p:oleObj>
                  </mc:Choice>
                  <mc:Fallback>
                    <p:oleObj r:id="rId43" imgH="282" imgW="272" progId="MS_ClipArt_Gallery.2">
                      <p:embed/>
                      <p:pic>
                        <p:nvPicPr>
                          <p:cNvPr id="503" name="Google Shape;503;p4"/>
                          <p:cNvPicPr preferRelativeResize="0"/>
                          <p:nvPr/>
                        </p:nvPicPr>
                        <p:blipFill rotWithShape="1">
                          <a:blip r:embed="rId29">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504" name="Google Shape;504;p4"/>
              <p:cNvGraphicFramePr/>
              <p:nvPr/>
            </p:nvGraphicFramePr>
            <p:xfrm>
              <a:off x="2913" y="1602"/>
              <a:ext cx="249" cy="236"/>
            </p:xfrm>
            <a:graphic>
              <a:graphicData uri="http://schemas.openxmlformats.org/presentationml/2006/ole">
                <mc:AlternateContent>
                  <mc:Choice Requires="v">
                    <p:oleObj r:id="rId44" imgH="236" imgW="249" progId="MS_ClipArt_Gallery.2" spid="_x0000_s18">
                      <p:embed/>
                    </p:oleObj>
                  </mc:Choice>
                  <mc:Fallback>
                    <p:oleObj r:id="rId45" imgH="236" imgW="249" progId="MS_ClipArt_Gallery.2">
                      <p:embed/>
                      <p:pic>
                        <p:nvPicPr>
                          <p:cNvPr id="504" name="Google Shape;504;p4"/>
                          <p:cNvPicPr preferRelativeResize="0"/>
                          <p:nvPr/>
                        </p:nvPicPr>
                        <p:blipFill rotWithShape="1">
                          <a:blip r:embed="rId32">
                            <a:alphaModFix/>
                          </a:blip>
                          <a:srcRect b="0" l="0" r="0" t="0"/>
                          <a:stretch/>
                        </p:blipFill>
                        <p:spPr>
                          <a:xfrm>
                            <a:off x="2913" y="1602"/>
                            <a:ext cx="249" cy="236"/>
                          </a:xfrm>
                          <a:prstGeom prst="rect">
                            <a:avLst/>
                          </a:prstGeom>
                          <a:noFill/>
                          <a:ln>
                            <a:noFill/>
                          </a:ln>
                        </p:spPr>
                      </p:pic>
                    </p:oleObj>
                  </mc:Fallback>
                </mc:AlternateContent>
              </a:graphicData>
            </a:graphic>
          </p:graphicFrame>
        </p:grpSp>
        <p:grpSp>
          <p:nvGrpSpPr>
            <p:cNvPr id="505" name="Google Shape;505;p4"/>
            <p:cNvGrpSpPr/>
            <p:nvPr/>
          </p:nvGrpSpPr>
          <p:grpSpPr>
            <a:xfrm>
              <a:off x="3690" y="1566"/>
              <a:ext cx="360" cy="175"/>
              <a:chOff x="3600" y="219"/>
              <a:chExt cx="360" cy="175"/>
            </a:xfrm>
          </p:grpSpPr>
          <p:sp>
            <p:nvSpPr>
              <p:cNvPr id="506" name="Google Shape;506;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07" name="Google Shape;507;p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508" name="Google Shape;508;p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509" name="Google Shape;509;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11" name="Google Shape;511;p4"/>
              <p:cNvGrpSpPr/>
              <p:nvPr/>
            </p:nvGrpSpPr>
            <p:grpSpPr>
              <a:xfrm>
                <a:off x="3686" y="244"/>
                <a:ext cx="177" cy="66"/>
                <a:chOff x="2848" y="848"/>
                <a:chExt cx="140" cy="98"/>
              </a:xfrm>
            </p:grpSpPr>
            <p:cxnSp>
              <p:nvCxnSpPr>
                <p:cNvPr id="512" name="Google Shape;512;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13" name="Google Shape;513;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14" name="Google Shape;514;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515" name="Google Shape;515;p4"/>
              <p:cNvGrpSpPr/>
              <p:nvPr/>
            </p:nvGrpSpPr>
            <p:grpSpPr>
              <a:xfrm flipH="1" rot="10800000">
                <a:off x="3686" y="243"/>
                <a:ext cx="177" cy="66"/>
                <a:chOff x="2848" y="848"/>
                <a:chExt cx="140" cy="98"/>
              </a:xfrm>
            </p:grpSpPr>
            <p:cxnSp>
              <p:nvCxnSpPr>
                <p:cNvPr id="516" name="Google Shape;516;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17" name="Google Shape;517;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18" name="Google Shape;518;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519" name="Google Shape;519;p4"/>
            <p:cNvGrpSpPr/>
            <p:nvPr/>
          </p:nvGrpSpPr>
          <p:grpSpPr>
            <a:xfrm>
              <a:off x="4374" y="1395"/>
              <a:ext cx="360" cy="175"/>
              <a:chOff x="3600" y="219"/>
              <a:chExt cx="360" cy="175"/>
            </a:xfrm>
          </p:grpSpPr>
          <p:sp>
            <p:nvSpPr>
              <p:cNvPr id="520" name="Google Shape;520;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21" name="Google Shape;521;p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522" name="Google Shape;522;p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523" name="Google Shape;523;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24" name="Google Shape;524;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25" name="Google Shape;525;p4"/>
              <p:cNvGrpSpPr/>
              <p:nvPr/>
            </p:nvGrpSpPr>
            <p:grpSpPr>
              <a:xfrm>
                <a:off x="3686" y="244"/>
                <a:ext cx="177" cy="66"/>
                <a:chOff x="2848" y="848"/>
                <a:chExt cx="140" cy="98"/>
              </a:xfrm>
            </p:grpSpPr>
            <p:cxnSp>
              <p:nvCxnSpPr>
                <p:cNvPr id="526" name="Google Shape;526;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27" name="Google Shape;527;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28" name="Google Shape;528;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529" name="Google Shape;529;p4"/>
              <p:cNvGrpSpPr/>
              <p:nvPr/>
            </p:nvGrpSpPr>
            <p:grpSpPr>
              <a:xfrm flipH="1" rot="10800000">
                <a:off x="3686" y="243"/>
                <a:ext cx="177" cy="66"/>
                <a:chOff x="2848" y="848"/>
                <a:chExt cx="140" cy="98"/>
              </a:xfrm>
            </p:grpSpPr>
            <p:cxnSp>
              <p:nvCxnSpPr>
                <p:cNvPr id="530" name="Google Shape;530;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31" name="Google Shape;531;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32" name="Google Shape;532;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533" name="Google Shape;533;p4"/>
            <p:cNvGrpSpPr/>
            <p:nvPr/>
          </p:nvGrpSpPr>
          <p:grpSpPr>
            <a:xfrm>
              <a:off x="4386" y="1887"/>
              <a:ext cx="360" cy="175"/>
              <a:chOff x="3600" y="219"/>
              <a:chExt cx="360" cy="175"/>
            </a:xfrm>
          </p:grpSpPr>
          <p:sp>
            <p:nvSpPr>
              <p:cNvPr id="534" name="Google Shape;534;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35" name="Google Shape;535;p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536" name="Google Shape;536;p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537" name="Google Shape;537;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38" name="Google Shape;538;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39" name="Google Shape;539;p4"/>
              <p:cNvGrpSpPr/>
              <p:nvPr/>
            </p:nvGrpSpPr>
            <p:grpSpPr>
              <a:xfrm>
                <a:off x="3686" y="244"/>
                <a:ext cx="177" cy="66"/>
                <a:chOff x="2848" y="848"/>
                <a:chExt cx="140" cy="98"/>
              </a:xfrm>
            </p:grpSpPr>
            <p:cxnSp>
              <p:nvCxnSpPr>
                <p:cNvPr id="540" name="Google Shape;540;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41" name="Google Shape;541;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42" name="Google Shape;542;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543" name="Google Shape;543;p4"/>
              <p:cNvGrpSpPr/>
              <p:nvPr/>
            </p:nvGrpSpPr>
            <p:grpSpPr>
              <a:xfrm flipH="1" rot="10800000">
                <a:off x="3686" y="243"/>
                <a:ext cx="177" cy="66"/>
                <a:chOff x="2848" y="848"/>
                <a:chExt cx="140" cy="98"/>
              </a:xfrm>
            </p:grpSpPr>
            <p:cxnSp>
              <p:nvCxnSpPr>
                <p:cNvPr id="544" name="Google Shape;544;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45" name="Google Shape;545;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46" name="Google Shape;546;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547" name="Google Shape;547;p4"/>
            <p:cNvGrpSpPr/>
            <p:nvPr/>
          </p:nvGrpSpPr>
          <p:grpSpPr>
            <a:xfrm>
              <a:off x="5082" y="1551"/>
              <a:ext cx="360" cy="175"/>
              <a:chOff x="3600" y="219"/>
              <a:chExt cx="360" cy="175"/>
            </a:xfrm>
          </p:grpSpPr>
          <p:sp>
            <p:nvSpPr>
              <p:cNvPr id="548" name="Google Shape;548;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49" name="Google Shape;549;p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550" name="Google Shape;550;p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551" name="Google Shape;551;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52" name="Google Shape;552;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53" name="Google Shape;553;p4"/>
              <p:cNvGrpSpPr/>
              <p:nvPr/>
            </p:nvGrpSpPr>
            <p:grpSpPr>
              <a:xfrm>
                <a:off x="3686" y="244"/>
                <a:ext cx="177" cy="66"/>
                <a:chOff x="2848" y="848"/>
                <a:chExt cx="140" cy="98"/>
              </a:xfrm>
            </p:grpSpPr>
            <p:cxnSp>
              <p:nvCxnSpPr>
                <p:cNvPr id="554" name="Google Shape;554;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55" name="Google Shape;555;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56" name="Google Shape;556;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557" name="Google Shape;557;p4"/>
              <p:cNvGrpSpPr/>
              <p:nvPr/>
            </p:nvGrpSpPr>
            <p:grpSpPr>
              <a:xfrm flipH="1" rot="10800000">
                <a:off x="3686" y="243"/>
                <a:ext cx="177" cy="66"/>
                <a:chOff x="2848" y="848"/>
                <a:chExt cx="140" cy="98"/>
              </a:xfrm>
            </p:grpSpPr>
            <p:cxnSp>
              <p:nvCxnSpPr>
                <p:cNvPr id="558" name="Google Shape;558;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59" name="Google Shape;559;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60" name="Google Shape;560;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561" name="Google Shape;561;p4"/>
            <p:cNvGrpSpPr/>
            <p:nvPr/>
          </p:nvGrpSpPr>
          <p:grpSpPr>
            <a:xfrm>
              <a:off x="4944" y="2223"/>
              <a:ext cx="360" cy="175"/>
              <a:chOff x="3600" y="219"/>
              <a:chExt cx="360" cy="175"/>
            </a:xfrm>
          </p:grpSpPr>
          <p:sp>
            <p:nvSpPr>
              <p:cNvPr id="562" name="Google Shape;562;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63" name="Google Shape;563;p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564" name="Google Shape;564;p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565" name="Google Shape;565;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66" name="Google Shape;566;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67" name="Google Shape;567;p4"/>
              <p:cNvGrpSpPr/>
              <p:nvPr/>
            </p:nvGrpSpPr>
            <p:grpSpPr>
              <a:xfrm>
                <a:off x="3686" y="244"/>
                <a:ext cx="177" cy="66"/>
                <a:chOff x="2848" y="848"/>
                <a:chExt cx="140" cy="98"/>
              </a:xfrm>
            </p:grpSpPr>
            <p:cxnSp>
              <p:nvCxnSpPr>
                <p:cNvPr id="568" name="Google Shape;568;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69" name="Google Shape;569;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70" name="Google Shape;570;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571" name="Google Shape;571;p4"/>
              <p:cNvGrpSpPr/>
              <p:nvPr/>
            </p:nvGrpSpPr>
            <p:grpSpPr>
              <a:xfrm flipH="1" rot="10800000">
                <a:off x="3686" y="243"/>
                <a:ext cx="177" cy="66"/>
                <a:chOff x="2848" y="848"/>
                <a:chExt cx="140" cy="98"/>
              </a:xfrm>
            </p:grpSpPr>
            <p:cxnSp>
              <p:nvCxnSpPr>
                <p:cNvPr id="572" name="Google Shape;572;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73" name="Google Shape;573;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74" name="Google Shape;574;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575" name="Google Shape;575;p4"/>
            <p:cNvGrpSpPr/>
            <p:nvPr/>
          </p:nvGrpSpPr>
          <p:grpSpPr>
            <a:xfrm>
              <a:off x="4704" y="2661"/>
              <a:ext cx="360" cy="175"/>
              <a:chOff x="3600" y="219"/>
              <a:chExt cx="360" cy="175"/>
            </a:xfrm>
          </p:grpSpPr>
          <p:sp>
            <p:nvSpPr>
              <p:cNvPr id="576" name="Google Shape;576;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77" name="Google Shape;577;p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578" name="Google Shape;578;p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579" name="Google Shape;579;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80" name="Google Shape;580;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81" name="Google Shape;581;p4"/>
              <p:cNvGrpSpPr/>
              <p:nvPr/>
            </p:nvGrpSpPr>
            <p:grpSpPr>
              <a:xfrm>
                <a:off x="3686" y="244"/>
                <a:ext cx="177" cy="66"/>
                <a:chOff x="2848" y="848"/>
                <a:chExt cx="140" cy="98"/>
              </a:xfrm>
            </p:grpSpPr>
            <p:cxnSp>
              <p:nvCxnSpPr>
                <p:cNvPr id="582" name="Google Shape;582;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83" name="Google Shape;583;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84" name="Google Shape;584;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585" name="Google Shape;585;p4"/>
              <p:cNvGrpSpPr/>
              <p:nvPr/>
            </p:nvGrpSpPr>
            <p:grpSpPr>
              <a:xfrm flipH="1" rot="10800000">
                <a:off x="3686" y="243"/>
                <a:ext cx="177" cy="66"/>
                <a:chOff x="2848" y="848"/>
                <a:chExt cx="140" cy="98"/>
              </a:xfrm>
            </p:grpSpPr>
            <p:cxnSp>
              <p:nvCxnSpPr>
                <p:cNvPr id="586" name="Google Shape;586;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87" name="Google Shape;587;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88" name="Google Shape;588;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589" name="Google Shape;589;p4"/>
            <p:cNvGrpSpPr/>
            <p:nvPr/>
          </p:nvGrpSpPr>
          <p:grpSpPr>
            <a:xfrm>
              <a:off x="4266" y="3027"/>
              <a:ext cx="360" cy="175"/>
              <a:chOff x="3600" y="219"/>
              <a:chExt cx="360" cy="175"/>
            </a:xfrm>
          </p:grpSpPr>
          <p:sp>
            <p:nvSpPr>
              <p:cNvPr id="590" name="Google Shape;590;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91" name="Google Shape;591;p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592" name="Google Shape;592;p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593" name="Google Shape;593;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94" name="Google Shape;594;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95" name="Google Shape;595;p4"/>
              <p:cNvGrpSpPr/>
              <p:nvPr/>
            </p:nvGrpSpPr>
            <p:grpSpPr>
              <a:xfrm>
                <a:off x="3686" y="244"/>
                <a:ext cx="177" cy="66"/>
                <a:chOff x="2848" y="848"/>
                <a:chExt cx="140" cy="98"/>
              </a:xfrm>
            </p:grpSpPr>
            <p:cxnSp>
              <p:nvCxnSpPr>
                <p:cNvPr id="596" name="Google Shape;596;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97" name="Google Shape;597;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98" name="Google Shape;598;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599" name="Google Shape;599;p4"/>
              <p:cNvGrpSpPr/>
              <p:nvPr/>
            </p:nvGrpSpPr>
            <p:grpSpPr>
              <a:xfrm flipH="1" rot="10800000">
                <a:off x="3686" y="243"/>
                <a:ext cx="177" cy="66"/>
                <a:chOff x="2848" y="848"/>
                <a:chExt cx="140" cy="98"/>
              </a:xfrm>
            </p:grpSpPr>
            <p:cxnSp>
              <p:nvCxnSpPr>
                <p:cNvPr id="600" name="Google Shape;600;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601" name="Google Shape;601;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602" name="Google Shape;602;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603" name="Google Shape;603;p4"/>
            <p:cNvGrpSpPr/>
            <p:nvPr/>
          </p:nvGrpSpPr>
          <p:grpSpPr>
            <a:xfrm>
              <a:off x="3690" y="2745"/>
              <a:ext cx="360" cy="175"/>
              <a:chOff x="3600" y="219"/>
              <a:chExt cx="360" cy="175"/>
            </a:xfrm>
          </p:grpSpPr>
          <p:sp>
            <p:nvSpPr>
              <p:cNvPr id="604" name="Google Shape;604;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05" name="Google Shape;605;p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606" name="Google Shape;606;p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607" name="Google Shape;607;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08" name="Google Shape;608;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09" name="Google Shape;609;p4"/>
              <p:cNvGrpSpPr/>
              <p:nvPr/>
            </p:nvGrpSpPr>
            <p:grpSpPr>
              <a:xfrm>
                <a:off x="3686" y="244"/>
                <a:ext cx="177" cy="66"/>
                <a:chOff x="2848" y="848"/>
                <a:chExt cx="140" cy="98"/>
              </a:xfrm>
            </p:grpSpPr>
            <p:cxnSp>
              <p:nvCxnSpPr>
                <p:cNvPr id="610" name="Google Shape;610;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611" name="Google Shape;611;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612" name="Google Shape;612;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613" name="Google Shape;613;p4"/>
              <p:cNvGrpSpPr/>
              <p:nvPr/>
            </p:nvGrpSpPr>
            <p:grpSpPr>
              <a:xfrm flipH="1" rot="10800000">
                <a:off x="3686" y="243"/>
                <a:ext cx="177" cy="66"/>
                <a:chOff x="2848" y="848"/>
                <a:chExt cx="140" cy="98"/>
              </a:xfrm>
            </p:grpSpPr>
            <p:cxnSp>
              <p:nvCxnSpPr>
                <p:cNvPr id="614" name="Google Shape;614;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615" name="Google Shape;615;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616" name="Google Shape;616;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sp>
          <p:nvSpPr>
            <p:cNvPr id="617" name="Google Shape;617;p4"/>
            <p:cNvSpPr txBox="1"/>
            <p:nvPr/>
          </p:nvSpPr>
          <p:spPr>
            <a:xfrm>
              <a:off x="3554" y="341"/>
              <a:ext cx="684" cy="2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router</a:t>
              </a:r>
              <a:endParaRPr sz="2000">
                <a:solidFill>
                  <a:schemeClr val="dk1"/>
                </a:solidFill>
                <a:latin typeface="Calibri"/>
                <a:ea typeface="Calibri"/>
                <a:cs typeface="Calibri"/>
                <a:sym typeface="Calibri"/>
              </a:endParaRPr>
            </a:p>
          </p:txBody>
        </p:sp>
        <p:sp>
          <p:nvSpPr>
            <p:cNvPr id="618" name="Google Shape;618;p4"/>
            <p:cNvSpPr txBox="1"/>
            <p:nvPr/>
          </p:nvSpPr>
          <p:spPr>
            <a:xfrm>
              <a:off x="4424" y="437"/>
              <a:ext cx="1134" cy="2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workstation</a:t>
              </a:r>
              <a:endParaRPr sz="2000">
                <a:solidFill>
                  <a:schemeClr val="dk1"/>
                </a:solidFill>
                <a:latin typeface="Calibri"/>
                <a:ea typeface="Calibri"/>
                <a:cs typeface="Calibri"/>
                <a:sym typeface="Calibri"/>
              </a:endParaRPr>
            </a:p>
          </p:txBody>
        </p:sp>
        <p:sp>
          <p:nvSpPr>
            <p:cNvPr id="619" name="Google Shape;619;p4"/>
            <p:cNvSpPr txBox="1"/>
            <p:nvPr/>
          </p:nvSpPr>
          <p:spPr>
            <a:xfrm>
              <a:off x="3710" y="724"/>
              <a:ext cx="686" cy="2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server</a:t>
              </a:r>
              <a:endParaRPr sz="2000">
                <a:solidFill>
                  <a:schemeClr val="dk1"/>
                </a:solidFill>
                <a:latin typeface="Calibri"/>
                <a:ea typeface="Calibri"/>
                <a:cs typeface="Calibri"/>
                <a:sym typeface="Calibri"/>
              </a:endParaRPr>
            </a:p>
          </p:txBody>
        </p:sp>
        <p:sp>
          <p:nvSpPr>
            <p:cNvPr id="620" name="Google Shape;620;p4"/>
            <p:cNvSpPr txBox="1"/>
            <p:nvPr/>
          </p:nvSpPr>
          <p:spPr>
            <a:xfrm>
              <a:off x="4700" y="864"/>
              <a:ext cx="679" cy="2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mobile</a:t>
              </a:r>
              <a:endParaRPr sz="2000">
                <a:solidFill>
                  <a:schemeClr val="dk1"/>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0" name="Shape 2680"/>
        <p:cNvGrpSpPr/>
        <p:nvPr/>
      </p:nvGrpSpPr>
      <p:grpSpPr>
        <a:xfrm>
          <a:off x="0" y="0"/>
          <a:ext cx="0" cy="0"/>
          <a:chOff x="0" y="0"/>
          <a:chExt cx="0" cy="0"/>
        </a:xfrm>
      </p:grpSpPr>
      <p:sp>
        <p:nvSpPr>
          <p:cNvPr id="2681" name="Google Shape;2681;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2682" name="Google Shape;2682;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Increasingly, however, people are accessing the Internet wirelessly from laptops, smartphones, tablets, and other devices.</a:t>
            </a:r>
            <a:endParaRPr/>
          </a:p>
          <a:p>
            <a:pPr indent="-228600" lvl="0" marL="228600" rtl="0" algn="l">
              <a:lnSpc>
                <a:spcPct val="90000"/>
              </a:lnSpc>
              <a:spcBef>
                <a:spcPts val="1000"/>
              </a:spcBef>
              <a:spcAft>
                <a:spcPts val="0"/>
              </a:spcAft>
              <a:buClr>
                <a:schemeClr val="dk1"/>
              </a:buClr>
              <a:buSzPct val="100000"/>
              <a:buChar char="•"/>
            </a:pPr>
            <a:r>
              <a:rPr lang="en-US"/>
              <a:t> In a wireless LAN setting, wireless users transmit/receive packets to/from an access point that is connected into the enterprise’s network (most likely including wired Ethernet), which in turn is connected to the wired Internet. </a:t>
            </a:r>
            <a:endParaRPr/>
          </a:p>
          <a:p>
            <a:pPr indent="-228600" lvl="0" marL="228600" rtl="0" algn="l">
              <a:lnSpc>
                <a:spcPct val="90000"/>
              </a:lnSpc>
              <a:spcBef>
                <a:spcPts val="1000"/>
              </a:spcBef>
              <a:spcAft>
                <a:spcPts val="0"/>
              </a:spcAft>
              <a:buClr>
                <a:schemeClr val="dk1"/>
              </a:buClr>
              <a:buSzPct val="100000"/>
              <a:buChar char="•"/>
            </a:pPr>
            <a:r>
              <a:rPr lang="en-US"/>
              <a:t>A wireless LAN user must typically be within a few tens of meters of the access point. </a:t>
            </a:r>
            <a:endParaRPr/>
          </a:p>
          <a:p>
            <a:pPr indent="-228600" lvl="0" marL="228600" rtl="0" algn="l">
              <a:lnSpc>
                <a:spcPct val="90000"/>
              </a:lnSpc>
              <a:spcBef>
                <a:spcPts val="1000"/>
              </a:spcBef>
              <a:spcAft>
                <a:spcPts val="0"/>
              </a:spcAft>
              <a:buClr>
                <a:schemeClr val="dk1"/>
              </a:buClr>
              <a:buSzPct val="100000"/>
              <a:buChar char="•"/>
            </a:pPr>
            <a:r>
              <a:rPr lang="en-US"/>
              <a:t>Wireless LAN access based on IEEE 802.11 technology, more colloquially known as WiFi, is now just about everywhere—universities, business offices, cafes, airports, homes, and even in airplanes.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sp>
        <p:nvSpPr>
          <p:cNvPr id="2687" name="Google Shape;2687;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Overview of Delay in Packet-Switched Networks</a:t>
            </a:r>
            <a:endParaRPr/>
          </a:p>
        </p:txBody>
      </p:sp>
      <p:sp>
        <p:nvSpPr>
          <p:cNvPr id="2688" name="Google Shape;2688;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As a packet travels from one node (host or router) to the subsequent node (host or router) along this path, the packet suffers from several types of delays at each node along the path. </a:t>
            </a:r>
            <a:endParaRPr/>
          </a:p>
          <a:p>
            <a:pPr indent="-228600" lvl="0" marL="228600" rtl="0" algn="l">
              <a:lnSpc>
                <a:spcPct val="90000"/>
              </a:lnSpc>
              <a:spcBef>
                <a:spcPts val="1000"/>
              </a:spcBef>
              <a:spcAft>
                <a:spcPts val="0"/>
              </a:spcAft>
              <a:buClr>
                <a:schemeClr val="dk1"/>
              </a:buClr>
              <a:buSzPts val="2800"/>
              <a:buChar char="•"/>
            </a:pPr>
            <a:r>
              <a:rPr lang="en-US"/>
              <a:t>The most important of these delays are the </a:t>
            </a:r>
            <a:r>
              <a:rPr b="1" lang="en-US"/>
              <a:t>nodal processing delay</a:t>
            </a:r>
            <a:r>
              <a:rPr lang="en-US"/>
              <a:t>, </a:t>
            </a:r>
            <a:r>
              <a:rPr b="1" lang="en-US"/>
              <a:t>queuing delay, transmission delay</a:t>
            </a:r>
            <a:r>
              <a:rPr lang="en-US"/>
              <a:t>, and </a:t>
            </a:r>
            <a:r>
              <a:rPr b="1" lang="en-US"/>
              <a:t>propagation delay</a:t>
            </a:r>
            <a:r>
              <a:rPr lang="en-US"/>
              <a:t>; together, these delays accumulate to give a </a:t>
            </a:r>
            <a:r>
              <a:rPr b="1" lang="en-US"/>
              <a:t>total nodal delay</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2" name="Shape 2692"/>
        <p:cNvGrpSpPr/>
        <p:nvPr/>
      </p:nvGrpSpPr>
      <p:grpSpPr>
        <a:xfrm>
          <a:off x="0" y="0"/>
          <a:ext cx="0" cy="0"/>
          <a:chOff x="0" y="0"/>
          <a:chExt cx="0" cy="0"/>
        </a:xfrm>
      </p:grpSpPr>
      <p:sp>
        <p:nvSpPr>
          <p:cNvPr id="2693" name="Google Shape;2693;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Processing Delay</a:t>
            </a:r>
            <a:endParaRPr/>
          </a:p>
        </p:txBody>
      </p:sp>
      <p:sp>
        <p:nvSpPr>
          <p:cNvPr id="2694" name="Google Shape;2694;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time required to examine the packet’s header and determine where to direct the packet is part of the processing delay. </a:t>
            </a:r>
            <a:endParaRPr/>
          </a:p>
          <a:p>
            <a:pPr indent="-228600" lvl="0" marL="228600" rtl="0" algn="l">
              <a:lnSpc>
                <a:spcPct val="90000"/>
              </a:lnSpc>
              <a:spcBef>
                <a:spcPts val="1000"/>
              </a:spcBef>
              <a:spcAft>
                <a:spcPts val="0"/>
              </a:spcAft>
              <a:buClr>
                <a:schemeClr val="dk1"/>
              </a:buClr>
              <a:buSzPts val="2800"/>
              <a:buChar char="•"/>
            </a:pPr>
            <a:r>
              <a:rPr lang="en-US"/>
              <a:t>The processing delay can also include other factors, such as the time needed to check for bit-level errors in the packet that occurred in transmitting the packet’s bits from the upstream node to router A. </a:t>
            </a:r>
            <a:endParaRPr/>
          </a:p>
          <a:p>
            <a:pPr indent="-228600" lvl="0" marL="228600" rtl="0" algn="l">
              <a:lnSpc>
                <a:spcPct val="90000"/>
              </a:lnSpc>
              <a:spcBef>
                <a:spcPts val="1000"/>
              </a:spcBef>
              <a:spcAft>
                <a:spcPts val="0"/>
              </a:spcAft>
              <a:buClr>
                <a:schemeClr val="dk1"/>
              </a:buClr>
              <a:buSzPts val="2800"/>
              <a:buChar char="•"/>
            </a:pPr>
            <a:r>
              <a:rPr lang="en-US"/>
              <a:t>Processing delays in high-speed routers are typically on the order of microseconds or less.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8" name="Shape 2698"/>
        <p:cNvGrpSpPr/>
        <p:nvPr/>
      </p:nvGrpSpPr>
      <p:grpSpPr>
        <a:xfrm>
          <a:off x="0" y="0"/>
          <a:ext cx="0" cy="0"/>
          <a:chOff x="0" y="0"/>
          <a:chExt cx="0" cy="0"/>
        </a:xfrm>
      </p:grpSpPr>
      <p:sp>
        <p:nvSpPr>
          <p:cNvPr id="2699" name="Google Shape;2699;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Queuing Delay</a:t>
            </a:r>
            <a:endParaRPr/>
          </a:p>
        </p:txBody>
      </p:sp>
      <p:sp>
        <p:nvSpPr>
          <p:cNvPr id="2700" name="Google Shape;2700;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At the queue, the packet experiences a queuing delay as it waits to be transmitted onto the link. </a:t>
            </a:r>
            <a:endParaRPr/>
          </a:p>
          <a:p>
            <a:pPr indent="-228600" lvl="0" marL="228600" rtl="0" algn="l">
              <a:lnSpc>
                <a:spcPct val="90000"/>
              </a:lnSpc>
              <a:spcBef>
                <a:spcPts val="1000"/>
              </a:spcBef>
              <a:spcAft>
                <a:spcPts val="0"/>
              </a:spcAft>
              <a:buClr>
                <a:schemeClr val="dk1"/>
              </a:buClr>
              <a:buSzPts val="2800"/>
              <a:buChar char="•"/>
            </a:pPr>
            <a:r>
              <a:rPr lang="en-US"/>
              <a:t>The length of the queuing delay of a specific packet will depend on the number of earlier-arriving packets that are queued and waiting for transmission onto the link.</a:t>
            </a:r>
            <a:endParaRPr/>
          </a:p>
          <a:p>
            <a:pPr indent="-228600" lvl="0" marL="228600" rtl="0" algn="l">
              <a:lnSpc>
                <a:spcPct val="90000"/>
              </a:lnSpc>
              <a:spcBef>
                <a:spcPts val="1000"/>
              </a:spcBef>
              <a:spcAft>
                <a:spcPts val="0"/>
              </a:spcAft>
              <a:buClr>
                <a:schemeClr val="dk1"/>
              </a:buClr>
              <a:buSzPts val="2800"/>
              <a:buChar char="•"/>
            </a:pPr>
            <a:r>
              <a:rPr lang="en-US"/>
              <a:t> If the queue is empty and no other packet is currently being transmitted, then our packet’s queuing delay will be zero.</a:t>
            </a:r>
            <a:endParaRPr/>
          </a:p>
          <a:p>
            <a:pPr indent="-228600" lvl="0" marL="228600" rtl="0" algn="l">
              <a:lnSpc>
                <a:spcPct val="90000"/>
              </a:lnSpc>
              <a:spcBef>
                <a:spcPts val="1000"/>
              </a:spcBef>
              <a:spcAft>
                <a:spcPts val="0"/>
              </a:spcAft>
              <a:buClr>
                <a:schemeClr val="dk1"/>
              </a:buClr>
              <a:buSzPts val="2800"/>
              <a:buChar char="•"/>
            </a:pPr>
            <a:r>
              <a:rPr lang="en-US"/>
              <a:t> On the other hand, if the traffic is heavy and many other packets are also waiting to be transmitted, the queuing delay will be long.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Transmission Delay</a:t>
            </a:r>
            <a:endParaRPr/>
          </a:p>
        </p:txBody>
      </p:sp>
      <p:sp>
        <p:nvSpPr>
          <p:cNvPr id="2706" name="Google Shape;2706;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Assuming that packets are transmitted in a first-come-first-served manner, our packet can be transmitted only after all the packets that have arrived before it have been transmitted. </a:t>
            </a:r>
            <a:endParaRPr/>
          </a:p>
          <a:p>
            <a:pPr indent="-228600" lvl="0" marL="228600" rtl="0" algn="l">
              <a:lnSpc>
                <a:spcPct val="90000"/>
              </a:lnSpc>
              <a:spcBef>
                <a:spcPts val="1000"/>
              </a:spcBef>
              <a:spcAft>
                <a:spcPts val="0"/>
              </a:spcAft>
              <a:buClr>
                <a:schemeClr val="dk1"/>
              </a:buClr>
              <a:buSzPct val="100000"/>
              <a:buChar char="•"/>
            </a:pPr>
            <a:r>
              <a:rPr lang="en-US"/>
              <a:t>Denote the length of the packet by L bits, and denote the transmission rate of the link from router A to router B by R bits/sec. </a:t>
            </a:r>
            <a:endParaRPr/>
          </a:p>
          <a:p>
            <a:pPr indent="-228600" lvl="0" marL="228600" rtl="0" algn="l">
              <a:lnSpc>
                <a:spcPct val="90000"/>
              </a:lnSpc>
              <a:spcBef>
                <a:spcPts val="1000"/>
              </a:spcBef>
              <a:spcAft>
                <a:spcPts val="0"/>
              </a:spcAft>
              <a:buClr>
                <a:schemeClr val="dk1"/>
              </a:buClr>
              <a:buSzPct val="100000"/>
              <a:buChar char="•"/>
            </a:pPr>
            <a:r>
              <a:rPr lang="en-US"/>
              <a:t>For example, for a 10 Mbps Ethernet link, the rate is R = 10 Mbps; for a 100 Mbps Ethernet link, the rate is R = 100 Mbps. </a:t>
            </a:r>
            <a:endParaRPr/>
          </a:p>
          <a:p>
            <a:pPr indent="-228600" lvl="0" marL="228600" rtl="0" algn="l">
              <a:lnSpc>
                <a:spcPct val="90000"/>
              </a:lnSpc>
              <a:spcBef>
                <a:spcPts val="1000"/>
              </a:spcBef>
              <a:spcAft>
                <a:spcPts val="0"/>
              </a:spcAft>
              <a:buClr>
                <a:schemeClr val="dk1"/>
              </a:buClr>
              <a:buSzPct val="100000"/>
              <a:buChar char="•"/>
            </a:pPr>
            <a:r>
              <a:rPr lang="en-US"/>
              <a:t>The transmission delay is L/R. This is the amount of time required to push (that is, transmit) all of the packet’s bits into the link. </a:t>
            </a:r>
            <a:endParaRPr/>
          </a:p>
          <a:p>
            <a:pPr indent="-228600" lvl="0" marL="228600" rtl="0" algn="l">
              <a:lnSpc>
                <a:spcPct val="90000"/>
              </a:lnSpc>
              <a:spcBef>
                <a:spcPts val="1000"/>
              </a:spcBef>
              <a:spcAft>
                <a:spcPts val="0"/>
              </a:spcAft>
              <a:buClr>
                <a:schemeClr val="dk1"/>
              </a:buClr>
              <a:buSzPct val="100000"/>
              <a:buChar char="•"/>
            </a:pPr>
            <a:r>
              <a:rPr lang="en-US"/>
              <a:t>Transmission delays are typically on the order of microseconds to milliseconds in practice.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0" name="Shape 2710"/>
        <p:cNvGrpSpPr/>
        <p:nvPr/>
      </p:nvGrpSpPr>
      <p:grpSpPr>
        <a:xfrm>
          <a:off x="0" y="0"/>
          <a:ext cx="0" cy="0"/>
          <a:chOff x="0" y="0"/>
          <a:chExt cx="0" cy="0"/>
        </a:xfrm>
      </p:grpSpPr>
      <p:sp>
        <p:nvSpPr>
          <p:cNvPr id="2711" name="Google Shape;2711;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Propagation Delay</a:t>
            </a:r>
            <a:endParaRPr/>
          </a:p>
        </p:txBody>
      </p:sp>
      <p:sp>
        <p:nvSpPr>
          <p:cNvPr id="2712" name="Google Shape;2712;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Once a bit is pushed into the link, it needs to propagate to router B. </a:t>
            </a:r>
            <a:endParaRPr/>
          </a:p>
          <a:p>
            <a:pPr indent="-228600" lvl="0" marL="228600" rtl="0" algn="l">
              <a:lnSpc>
                <a:spcPct val="90000"/>
              </a:lnSpc>
              <a:spcBef>
                <a:spcPts val="1000"/>
              </a:spcBef>
              <a:spcAft>
                <a:spcPts val="0"/>
              </a:spcAft>
              <a:buClr>
                <a:schemeClr val="dk1"/>
              </a:buClr>
              <a:buSzPts val="2800"/>
              <a:buChar char="•"/>
            </a:pPr>
            <a:r>
              <a:rPr lang="en-US"/>
              <a:t>The time required to propagate from the beginning of the link to router B is the propagation delay. </a:t>
            </a:r>
            <a:endParaRPr/>
          </a:p>
          <a:p>
            <a:pPr indent="-228600" lvl="0" marL="228600" rtl="0" algn="l">
              <a:lnSpc>
                <a:spcPct val="90000"/>
              </a:lnSpc>
              <a:spcBef>
                <a:spcPts val="1000"/>
              </a:spcBef>
              <a:spcAft>
                <a:spcPts val="0"/>
              </a:spcAft>
              <a:buClr>
                <a:schemeClr val="dk1"/>
              </a:buClr>
              <a:buSzPts val="2800"/>
              <a:buChar char="•"/>
            </a:pPr>
            <a:r>
              <a:rPr lang="en-US"/>
              <a:t>The bit propagates at the propagation speed of the link. </a:t>
            </a:r>
            <a:endParaRPr/>
          </a:p>
          <a:p>
            <a:pPr indent="-228600" lvl="0" marL="228600" rtl="0" algn="l">
              <a:lnSpc>
                <a:spcPct val="90000"/>
              </a:lnSpc>
              <a:spcBef>
                <a:spcPts val="1000"/>
              </a:spcBef>
              <a:spcAft>
                <a:spcPts val="0"/>
              </a:spcAft>
              <a:buClr>
                <a:schemeClr val="dk1"/>
              </a:buClr>
              <a:buSzPts val="2800"/>
              <a:buChar char="•"/>
            </a:pPr>
            <a:r>
              <a:rPr lang="en-US"/>
              <a:t>The propagation speed depends on the physical medium</a:t>
            </a:r>
            <a:endParaRPr/>
          </a:p>
          <a:p>
            <a:pPr indent="-228600" lvl="0" marL="228600" rtl="0" algn="l">
              <a:lnSpc>
                <a:spcPct val="90000"/>
              </a:lnSpc>
              <a:spcBef>
                <a:spcPts val="1000"/>
              </a:spcBef>
              <a:spcAft>
                <a:spcPts val="0"/>
              </a:spcAft>
              <a:buClr>
                <a:schemeClr val="dk1"/>
              </a:buClr>
              <a:buSzPts val="2800"/>
              <a:buChar char="•"/>
            </a:pPr>
            <a:r>
              <a:rPr lang="en-US"/>
              <a:t>The propagation delay is the distance between two routers divided by the propagation speed. </a:t>
            </a:r>
            <a:endParaRPr/>
          </a:p>
          <a:p>
            <a:pPr indent="-228600" lvl="1" marL="685800" rtl="0" algn="l">
              <a:lnSpc>
                <a:spcPct val="90000"/>
              </a:lnSpc>
              <a:spcBef>
                <a:spcPts val="500"/>
              </a:spcBef>
              <a:spcAft>
                <a:spcPts val="0"/>
              </a:spcAft>
              <a:buClr>
                <a:schemeClr val="dk1"/>
              </a:buClr>
              <a:buSzPts val="2400"/>
              <a:buChar char="•"/>
            </a:pPr>
            <a:r>
              <a:rPr lang="en-US"/>
              <a:t>That is, the propagation delay is </a:t>
            </a:r>
            <a:r>
              <a:rPr b="1" lang="en-US"/>
              <a:t>d/s</a:t>
            </a:r>
            <a:r>
              <a:rPr lang="en-US"/>
              <a:t>, where </a:t>
            </a:r>
            <a:r>
              <a:rPr b="1" lang="en-US"/>
              <a:t>d</a:t>
            </a:r>
            <a:r>
              <a:rPr lang="en-US"/>
              <a:t> is the distance between router A and router B and </a:t>
            </a:r>
            <a:r>
              <a:rPr b="1" lang="en-US"/>
              <a:t>s</a:t>
            </a:r>
            <a:r>
              <a:rPr lang="en-US"/>
              <a:t> is the propagation speed of the link.</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7" name="Shape 2717"/>
        <p:cNvGrpSpPr/>
        <p:nvPr/>
      </p:nvGrpSpPr>
      <p:grpSpPr>
        <a:xfrm>
          <a:off x="0" y="0"/>
          <a:ext cx="0" cy="0"/>
          <a:chOff x="0" y="0"/>
          <a:chExt cx="0" cy="0"/>
        </a:xfrm>
      </p:grpSpPr>
      <p:sp>
        <p:nvSpPr>
          <p:cNvPr id="2718" name="Google Shape;2718;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Introduction</a:t>
            </a:r>
            <a:endParaRPr>
              <a:latin typeface="Times New Roman"/>
              <a:ea typeface="Times New Roman"/>
              <a:cs typeface="Times New Roman"/>
              <a:sym typeface="Times New Roman"/>
            </a:endParaRPr>
          </a:p>
        </p:txBody>
      </p:sp>
      <p:sp>
        <p:nvSpPr>
          <p:cNvPr id="2719" name="Google Shape;2719;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1400">
                <a:solidFill>
                  <a:schemeClr val="dk1"/>
                </a:solidFill>
                <a:latin typeface="Times New Roman"/>
                <a:ea typeface="Times New Roman"/>
                <a:cs typeface="Times New Roman"/>
                <a:sym typeface="Times New Roman"/>
              </a:rPr>
              <a:t>1-</a:t>
            </a: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720" name="Google Shape;272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Nodal delay</a:t>
            </a:r>
            <a:endParaRPr/>
          </a:p>
        </p:txBody>
      </p:sp>
      <p:sp>
        <p:nvSpPr>
          <p:cNvPr id="2721" name="Google Shape;2721;p46"/>
          <p:cNvSpPr txBox="1"/>
          <p:nvPr>
            <p:ph idx="1" type="body"/>
          </p:nvPr>
        </p:nvSpPr>
        <p:spPr>
          <a:xfrm>
            <a:off x="2057400" y="2547938"/>
            <a:ext cx="7772400" cy="37004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d</a:t>
            </a:r>
            <a:r>
              <a:rPr baseline="-25000" lang="en-US" sz="2400"/>
              <a:t>proc</a:t>
            </a:r>
            <a:r>
              <a:rPr lang="en-US" sz="2400"/>
              <a:t> = processing delay</a:t>
            </a:r>
            <a:endParaRPr/>
          </a:p>
          <a:p>
            <a:pPr indent="-228600" lvl="1" marL="685800" rtl="0" algn="l">
              <a:lnSpc>
                <a:spcPct val="90000"/>
              </a:lnSpc>
              <a:spcBef>
                <a:spcPts val="500"/>
              </a:spcBef>
              <a:spcAft>
                <a:spcPts val="0"/>
              </a:spcAft>
              <a:buClr>
                <a:schemeClr val="dk1"/>
              </a:buClr>
              <a:buSzPts val="2000"/>
              <a:buChar char="•"/>
            </a:pPr>
            <a:r>
              <a:rPr lang="en-US" sz="2000"/>
              <a:t>typically a few microsecs or less</a:t>
            </a:r>
            <a:endParaRPr/>
          </a:p>
          <a:p>
            <a:pPr indent="-228600" lvl="0" marL="228600" rtl="0" algn="l">
              <a:lnSpc>
                <a:spcPct val="90000"/>
              </a:lnSpc>
              <a:spcBef>
                <a:spcPts val="1000"/>
              </a:spcBef>
              <a:spcAft>
                <a:spcPts val="0"/>
              </a:spcAft>
              <a:buClr>
                <a:schemeClr val="dk1"/>
              </a:buClr>
              <a:buSzPts val="2400"/>
              <a:buChar char="•"/>
            </a:pPr>
            <a:r>
              <a:rPr lang="en-US" sz="2400"/>
              <a:t>d</a:t>
            </a:r>
            <a:r>
              <a:rPr baseline="-25000" lang="en-US" sz="2400"/>
              <a:t>queue</a:t>
            </a:r>
            <a:r>
              <a:rPr lang="en-US" sz="2400"/>
              <a:t> = queuing delay</a:t>
            </a:r>
            <a:endParaRPr/>
          </a:p>
          <a:p>
            <a:pPr indent="-228600" lvl="1" marL="685800" rtl="0" algn="l">
              <a:lnSpc>
                <a:spcPct val="90000"/>
              </a:lnSpc>
              <a:spcBef>
                <a:spcPts val="500"/>
              </a:spcBef>
              <a:spcAft>
                <a:spcPts val="0"/>
              </a:spcAft>
              <a:buClr>
                <a:schemeClr val="dk1"/>
              </a:buClr>
              <a:buSzPts val="2000"/>
              <a:buChar char="•"/>
            </a:pPr>
            <a:r>
              <a:rPr lang="en-US" sz="2000"/>
              <a:t>depends on congestion</a:t>
            </a:r>
            <a:endParaRPr/>
          </a:p>
          <a:p>
            <a:pPr indent="-228600" lvl="0" marL="228600" rtl="0" algn="l">
              <a:lnSpc>
                <a:spcPct val="90000"/>
              </a:lnSpc>
              <a:spcBef>
                <a:spcPts val="1000"/>
              </a:spcBef>
              <a:spcAft>
                <a:spcPts val="0"/>
              </a:spcAft>
              <a:buClr>
                <a:schemeClr val="dk1"/>
              </a:buClr>
              <a:buSzPts val="2400"/>
              <a:buChar char="•"/>
            </a:pPr>
            <a:r>
              <a:rPr lang="en-US" sz="2400"/>
              <a:t>d</a:t>
            </a:r>
            <a:r>
              <a:rPr baseline="-25000" lang="en-US" sz="2400"/>
              <a:t>trans</a:t>
            </a:r>
            <a:r>
              <a:rPr lang="en-US" sz="2400"/>
              <a:t> = transmission delay</a:t>
            </a:r>
            <a:endParaRPr/>
          </a:p>
          <a:p>
            <a:pPr indent="-228600" lvl="1" marL="685800" rtl="0" algn="l">
              <a:lnSpc>
                <a:spcPct val="90000"/>
              </a:lnSpc>
              <a:spcBef>
                <a:spcPts val="500"/>
              </a:spcBef>
              <a:spcAft>
                <a:spcPts val="0"/>
              </a:spcAft>
              <a:buClr>
                <a:schemeClr val="dk1"/>
              </a:buClr>
              <a:buSzPts val="2000"/>
              <a:buChar char="•"/>
            </a:pPr>
            <a:r>
              <a:rPr lang="en-US" sz="2000"/>
              <a:t>= L/R, significant for low-speed links</a:t>
            </a:r>
            <a:endParaRPr/>
          </a:p>
          <a:p>
            <a:pPr indent="-228600" lvl="0" marL="228600" rtl="0" algn="l">
              <a:lnSpc>
                <a:spcPct val="90000"/>
              </a:lnSpc>
              <a:spcBef>
                <a:spcPts val="1000"/>
              </a:spcBef>
              <a:spcAft>
                <a:spcPts val="0"/>
              </a:spcAft>
              <a:buClr>
                <a:schemeClr val="dk1"/>
              </a:buClr>
              <a:buSzPts val="2400"/>
              <a:buChar char="•"/>
            </a:pPr>
            <a:r>
              <a:rPr lang="en-US" sz="2400"/>
              <a:t>d</a:t>
            </a:r>
            <a:r>
              <a:rPr baseline="-25000" lang="en-US" sz="2400"/>
              <a:t>prop</a:t>
            </a:r>
            <a:r>
              <a:rPr lang="en-US" sz="2400"/>
              <a:t> = propagation delay</a:t>
            </a:r>
            <a:endParaRPr/>
          </a:p>
          <a:p>
            <a:pPr indent="-228600" lvl="1" marL="685800" rtl="0" algn="l">
              <a:lnSpc>
                <a:spcPct val="90000"/>
              </a:lnSpc>
              <a:spcBef>
                <a:spcPts val="500"/>
              </a:spcBef>
              <a:spcAft>
                <a:spcPts val="0"/>
              </a:spcAft>
              <a:buClr>
                <a:schemeClr val="dk1"/>
              </a:buClr>
              <a:buSzPts val="2000"/>
              <a:buChar char="•"/>
            </a:pPr>
            <a:r>
              <a:rPr lang="en-US" sz="2000"/>
              <a:t>a few microsecs to hundreds of msecs</a:t>
            </a:r>
            <a:endParaRPr/>
          </a:p>
        </p:txBody>
      </p:sp>
      <p:pic>
        <p:nvPicPr>
          <p:cNvPr id="2722" name="Google Shape;2722;p46"/>
          <p:cNvPicPr preferRelativeResize="0"/>
          <p:nvPr/>
        </p:nvPicPr>
        <p:blipFill rotWithShape="1">
          <a:blip r:embed="rId3">
            <a:alphaModFix/>
          </a:blip>
          <a:srcRect b="0" l="0" r="0" t="0"/>
          <a:stretch/>
        </p:blipFill>
        <p:spPr>
          <a:xfrm>
            <a:off x="3411538" y="1371600"/>
            <a:ext cx="5314950" cy="635000"/>
          </a:xfrm>
          <a:prstGeom prst="rect">
            <a:avLst/>
          </a:prstGeom>
          <a:noFill/>
          <a:ln cap="flat" cmpd="sng" w="19050">
            <a:solidFill>
              <a:srgbClr val="FF0000"/>
            </a:solidFill>
            <a:prstDash val="solid"/>
            <a:miter lim="800000"/>
            <a:headEnd len="sm" w="sm" type="none"/>
            <a:tailEnd len="sm" w="sm" type="none"/>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6" name="Shape 2726"/>
        <p:cNvGrpSpPr/>
        <p:nvPr/>
      </p:nvGrpSpPr>
      <p:grpSpPr>
        <a:xfrm>
          <a:off x="0" y="0"/>
          <a:ext cx="0" cy="0"/>
          <a:chOff x="0" y="0"/>
          <a:chExt cx="0" cy="0"/>
        </a:xfrm>
      </p:grpSpPr>
      <p:sp>
        <p:nvSpPr>
          <p:cNvPr id="2727" name="Google Shape;2727;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Queuing Delay and Packet Loss</a:t>
            </a:r>
            <a:endParaRPr/>
          </a:p>
        </p:txBody>
      </p:sp>
      <p:sp>
        <p:nvSpPr>
          <p:cNvPr id="2728" name="Google Shape;2728;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The most complicated and interesting component of nodal delay is the queuing delay, d</a:t>
            </a:r>
            <a:r>
              <a:rPr baseline="-25000" lang="en-US"/>
              <a:t>queue</a:t>
            </a:r>
            <a:r>
              <a:rPr lang="en-US"/>
              <a:t>.</a:t>
            </a:r>
            <a:endParaRPr/>
          </a:p>
          <a:p>
            <a:pPr indent="-228600" lvl="0" marL="228600" rtl="0" algn="l">
              <a:lnSpc>
                <a:spcPct val="90000"/>
              </a:lnSpc>
              <a:spcBef>
                <a:spcPts val="1000"/>
              </a:spcBef>
              <a:spcAft>
                <a:spcPts val="0"/>
              </a:spcAft>
              <a:buClr>
                <a:schemeClr val="dk1"/>
              </a:buClr>
              <a:buSzPct val="100000"/>
              <a:buChar char="•"/>
            </a:pPr>
            <a:r>
              <a:rPr lang="en-US"/>
              <a:t>if 10 packets arrive at an empty queue at the same time, the first packet transmitted will suffer no queuing delay, while the last packet transmitted will suffer a relatively large queuing delay (while it waits for the other nine packets to be transmitted). </a:t>
            </a:r>
            <a:endParaRPr/>
          </a:p>
          <a:p>
            <a:pPr indent="-228600" lvl="0" marL="228600" rtl="0" algn="l">
              <a:lnSpc>
                <a:spcPct val="90000"/>
              </a:lnSpc>
              <a:spcBef>
                <a:spcPts val="1000"/>
              </a:spcBef>
              <a:spcAft>
                <a:spcPts val="0"/>
              </a:spcAft>
              <a:buClr>
                <a:schemeClr val="dk1"/>
              </a:buClr>
              <a:buSzPct val="100000"/>
              <a:buChar char="•"/>
            </a:pPr>
            <a:r>
              <a:rPr lang="en-US"/>
              <a:t>Therefore, when characterizing queuing delay, one typically uses statistical measures, such as </a:t>
            </a:r>
            <a:r>
              <a:rPr b="1" lang="en-US"/>
              <a:t>average queuing delay</a:t>
            </a:r>
            <a:r>
              <a:rPr lang="en-US"/>
              <a:t>, </a:t>
            </a:r>
            <a:r>
              <a:rPr b="1" lang="en-US"/>
              <a:t>variance of queuing delay</a:t>
            </a:r>
            <a:r>
              <a:rPr lang="en-US"/>
              <a:t>, and </a:t>
            </a:r>
            <a:r>
              <a:rPr b="1" lang="en-US"/>
              <a:t>the probability that the queuing delay exceeds some specified value</a:t>
            </a:r>
            <a:r>
              <a:rPr lang="en-US"/>
              <a:t>. </a:t>
            </a:r>
            <a:endParaRPr/>
          </a:p>
          <a:p>
            <a:pPr indent="-228600" lvl="0" marL="228600" rtl="0" algn="l">
              <a:lnSpc>
                <a:spcPct val="90000"/>
              </a:lnSpc>
              <a:spcBef>
                <a:spcPts val="1000"/>
              </a:spcBef>
              <a:spcAft>
                <a:spcPts val="0"/>
              </a:spcAft>
              <a:buClr>
                <a:srgbClr val="FF0000"/>
              </a:buClr>
              <a:buSzPct val="100000"/>
              <a:buChar char="•"/>
            </a:pPr>
            <a:r>
              <a:rPr b="1" lang="en-US">
                <a:solidFill>
                  <a:srgbClr val="FF0000"/>
                </a:solidFill>
              </a:rPr>
              <a:t>When is the queuing delay large and when is it insignificant? </a:t>
            </a:r>
            <a:endParaRPr/>
          </a:p>
          <a:p>
            <a:pPr indent="-228600" lvl="1" marL="685800" rtl="0" algn="just">
              <a:lnSpc>
                <a:spcPct val="90000"/>
              </a:lnSpc>
              <a:spcBef>
                <a:spcPts val="500"/>
              </a:spcBef>
              <a:spcAft>
                <a:spcPts val="0"/>
              </a:spcAft>
              <a:buClr>
                <a:schemeClr val="dk1"/>
              </a:buClr>
              <a:buSzPct val="100000"/>
              <a:buChar char="•"/>
            </a:pPr>
            <a:r>
              <a:rPr lang="en-US"/>
              <a:t>The answer to this question depends on the rate at which traffic arrives at the queue, the transmission rate of the link, and the nature of the arriving traffic, that is, whether the traffic arrives periodically or arrives in bursts.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2" name="Shape 2732"/>
        <p:cNvGrpSpPr/>
        <p:nvPr/>
      </p:nvGrpSpPr>
      <p:grpSpPr>
        <a:xfrm>
          <a:off x="0" y="0"/>
          <a:ext cx="0" cy="0"/>
          <a:chOff x="0" y="0"/>
          <a:chExt cx="0" cy="0"/>
        </a:xfrm>
      </p:grpSpPr>
      <p:sp>
        <p:nvSpPr>
          <p:cNvPr id="2733" name="Google Shape;2733;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2734" name="Google Shape;2734;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let </a:t>
            </a:r>
            <a:r>
              <a:rPr b="1" lang="en-US"/>
              <a:t>a</a:t>
            </a:r>
            <a:r>
              <a:rPr lang="en-US"/>
              <a:t> denote the average rate at which packets arrive at the queue (a is in units of packets/sec). </a:t>
            </a:r>
            <a:r>
              <a:rPr b="1" lang="en-US"/>
              <a:t>R </a:t>
            </a:r>
            <a:r>
              <a:rPr lang="en-US"/>
              <a:t>is the transmission rate. Also suppose, for simplicity, that all packets consist of </a:t>
            </a:r>
            <a:r>
              <a:rPr b="1" lang="en-US"/>
              <a:t>L</a:t>
            </a:r>
            <a:r>
              <a:rPr lang="en-US"/>
              <a:t> bits. </a:t>
            </a:r>
            <a:endParaRPr/>
          </a:p>
          <a:p>
            <a:pPr indent="-228600" lvl="0" marL="228600" rtl="0" algn="l">
              <a:lnSpc>
                <a:spcPct val="90000"/>
              </a:lnSpc>
              <a:spcBef>
                <a:spcPts val="1000"/>
              </a:spcBef>
              <a:spcAft>
                <a:spcPts val="0"/>
              </a:spcAft>
              <a:buClr>
                <a:schemeClr val="dk1"/>
              </a:buClr>
              <a:buSzPct val="100000"/>
              <a:buChar char="•"/>
            </a:pPr>
            <a:r>
              <a:rPr lang="en-US"/>
              <a:t>Then the average rate at which bits arrive at the queue is </a:t>
            </a:r>
            <a:r>
              <a:rPr b="1" lang="en-US"/>
              <a:t>La</a:t>
            </a:r>
            <a:r>
              <a:rPr lang="en-US"/>
              <a:t> bits/sec. </a:t>
            </a:r>
            <a:endParaRPr/>
          </a:p>
          <a:p>
            <a:pPr indent="-228600" lvl="0" marL="228600" rtl="0" algn="l">
              <a:lnSpc>
                <a:spcPct val="90000"/>
              </a:lnSpc>
              <a:spcBef>
                <a:spcPts val="1000"/>
              </a:spcBef>
              <a:spcAft>
                <a:spcPts val="0"/>
              </a:spcAft>
              <a:buClr>
                <a:schemeClr val="dk1"/>
              </a:buClr>
              <a:buSzPct val="100000"/>
              <a:buChar char="•"/>
            </a:pPr>
            <a:r>
              <a:rPr lang="en-US"/>
              <a:t>Finally, assume that the queue is very big, so that it can hold essentially an infinite number of bits. </a:t>
            </a:r>
            <a:endParaRPr/>
          </a:p>
          <a:p>
            <a:pPr indent="-228600" lvl="0" marL="228600" rtl="0" algn="l">
              <a:lnSpc>
                <a:spcPct val="90000"/>
              </a:lnSpc>
              <a:spcBef>
                <a:spcPts val="1000"/>
              </a:spcBef>
              <a:spcAft>
                <a:spcPts val="0"/>
              </a:spcAft>
              <a:buClr>
                <a:schemeClr val="dk1"/>
              </a:buClr>
              <a:buSzPct val="100000"/>
              <a:buChar char="•"/>
            </a:pPr>
            <a:r>
              <a:rPr lang="en-US"/>
              <a:t>The ratio </a:t>
            </a:r>
            <a:r>
              <a:rPr b="1" lang="en-US"/>
              <a:t>La/R</a:t>
            </a:r>
            <a:r>
              <a:rPr lang="en-US"/>
              <a:t>, called the </a:t>
            </a:r>
            <a:r>
              <a:rPr b="1" lang="en-US"/>
              <a:t>traffic intensity</a:t>
            </a:r>
            <a:r>
              <a:rPr lang="en-US"/>
              <a:t>, often plays an important role in estimating the extent of the queuing delay.</a:t>
            </a:r>
            <a:endParaRPr/>
          </a:p>
          <a:p>
            <a:pPr indent="-228600" lvl="0" marL="228600" rtl="0" algn="l">
              <a:lnSpc>
                <a:spcPct val="90000"/>
              </a:lnSpc>
              <a:spcBef>
                <a:spcPts val="1000"/>
              </a:spcBef>
              <a:spcAft>
                <a:spcPts val="0"/>
              </a:spcAft>
              <a:buClr>
                <a:schemeClr val="dk1"/>
              </a:buClr>
              <a:buSzPct val="100000"/>
              <a:buChar char="•"/>
            </a:pPr>
            <a:r>
              <a:rPr lang="en-US"/>
              <a:t> </a:t>
            </a:r>
            <a:r>
              <a:rPr b="1" lang="en-US"/>
              <a:t>If La/R &gt; 1</a:t>
            </a:r>
            <a:r>
              <a:rPr lang="en-US"/>
              <a:t>, then the average rate at which bits arrive at the queue exceeds the rate at which the bits can be transmitted from the queue. </a:t>
            </a:r>
            <a:endParaRPr/>
          </a:p>
          <a:p>
            <a:pPr indent="-228600" lvl="0" marL="228600" rtl="0" algn="l">
              <a:lnSpc>
                <a:spcPct val="90000"/>
              </a:lnSpc>
              <a:spcBef>
                <a:spcPts val="1000"/>
              </a:spcBef>
              <a:spcAft>
                <a:spcPts val="0"/>
              </a:spcAft>
              <a:buClr>
                <a:schemeClr val="dk1"/>
              </a:buClr>
              <a:buSzPct val="100000"/>
              <a:buChar char="•"/>
            </a:pPr>
            <a:r>
              <a:rPr lang="en-US"/>
              <a:t>In this unfortunate situation, the queue will tend to increase without bound and the queuing delay will approach infinity! </a:t>
            </a:r>
            <a:endParaRPr/>
          </a:p>
          <a:p>
            <a:pPr indent="-228600" lvl="0" marL="228600" rtl="0" algn="l">
              <a:lnSpc>
                <a:spcPct val="90000"/>
              </a:lnSpc>
              <a:spcBef>
                <a:spcPts val="1000"/>
              </a:spcBef>
              <a:spcAft>
                <a:spcPts val="0"/>
              </a:spcAft>
              <a:buClr>
                <a:schemeClr val="dk1"/>
              </a:buClr>
              <a:buSzPct val="100000"/>
              <a:buChar char="•"/>
            </a:pPr>
            <a:r>
              <a:rPr lang="en-US"/>
              <a:t>Therefore, one of the golden rules in traffic engineering is: </a:t>
            </a:r>
            <a:r>
              <a:rPr b="1" i="1" lang="en-US">
                <a:solidFill>
                  <a:srgbClr val="FF0000"/>
                </a:solidFill>
              </a:rPr>
              <a:t>Design your system so that the traffic intensity is no greater than 1.</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8" name="Shape 2738"/>
        <p:cNvGrpSpPr/>
        <p:nvPr/>
      </p:nvGrpSpPr>
      <p:grpSpPr>
        <a:xfrm>
          <a:off x="0" y="0"/>
          <a:ext cx="0" cy="0"/>
          <a:chOff x="0" y="0"/>
          <a:chExt cx="0" cy="0"/>
        </a:xfrm>
      </p:grpSpPr>
      <p:sp>
        <p:nvSpPr>
          <p:cNvPr id="2739" name="Google Shape;2739;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2740" name="Google Shape;2740;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Now consider the case </a:t>
            </a:r>
            <a:r>
              <a:rPr b="1" lang="en-US"/>
              <a:t>La/R ≤ 1</a:t>
            </a:r>
            <a:r>
              <a:rPr lang="en-US"/>
              <a:t>. </a:t>
            </a:r>
            <a:endParaRPr/>
          </a:p>
          <a:p>
            <a:pPr indent="-228600" lvl="0" marL="228600" rtl="0" algn="l">
              <a:lnSpc>
                <a:spcPct val="90000"/>
              </a:lnSpc>
              <a:spcBef>
                <a:spcPts val="1000"/>
              </a:spcBef>
              <a:spcAft>
                <a:spcPts val="0"/>
              </a:spcAft>
              <a:buClr>
                <a:schemeClr val="dk1"/>
              </a:buClr>
              <a:buSzPct val="100000"/>
              <a:buChar char="•"/>
            </a:pPr>
            <a:r>
              <a:rPr lang="en-US"/>
              <a:t>Here, the nature of the arriving traffic impacts the queuing delay.</a:t>
            </a:r>
            <a:endParaRPr/>
          </a:p>
          <a:p>
            <a:pPr indent="-228600" lvl="0" marL="228600" rtl="0" algn="l">
              <a:lnSpc>
                <a:spcPct val="90000"/>
              </a:lnSpc>
              <a:spcBef>
                <a:spcPts val="1000"/>
              </a:spcBef>
              <a:spcAft>
                <a:spcPts val="0"/>
              </a:spcAft>
              <a:buClr>
                <a:schemeClr val="dk1"/>
              </a:buClr>
              <a:buSzPct val="100000"/>
              <a:buChar char="•"/>
            </a:pPr>
            <a:r>
              <a:rPr lang="en-US"/>
              <a:t> For example, if packets arrive periodically—that is, one packet arrives every L/R seconds—then every packet will arrive at an empty queue and there will be no queuing delay. </a:t>
            </a:r>
            <a:endParaRPr/>
          </a:p>
          <a:p>
            <a:pPr indent="-228600" lvl="0" marL="228600" rtl="0" algn="l">
              <a:lnSpc>
                <a:spcPct val="90000"/>
              </a:lnSpc>
              <a:spcBef>
                <a:spcPts val="1000"/>
              </a:spcBef>
              <a:spcAft>
                <a:spcPts val="0"/>
              </a:spcAft>
              <a:buClr>
                <a:schemeClr val="dk1"/>
              </a:buClr>
              <a:buSzPct val="100000"/>
              <a:buChar char="•"/>
            </a:pPr>
            <a:r>
              <a:rPr lang="en-US"/>
              <a:t>On the other hand, if packets arrive in bursts but periodically, there can be a significant average queuing delay.</a:t>
            </a:r>
            <a:endParaRPr/>
          </a:p>
          <a:p>
            <a:pPr indent="-228600" lvl="0" marL="228600" rtl="0" algn="l">
              <a:lnSpc>
                <a:spcPct val="90000"/>
              </a:lnSpc>
              <a:spcBef>
                <a:spcPts val="1000"/>
              </a:spcBef>
              <a:spcAft>
                <a:spcPts val="0"/>
              </a:spcAft>
              <a:buClr>
                <a:schemeClr val="dk1"/>
              </a:buClr>
              <a:buSzPct val="100000"/>
              <a:buChar char="•"/>
            </a:pPr>
            <a:r>
              <a:rPr lang="en-US"/>
              <a:t> For example, suppose </a:t>
            </a:r>
            <a:r>
              <a:rPr b="1" lang="en-US"/>
              <a:t>N</a:t>
            </a:r>
            <a:r>
              <a:rPr lang="en-US"/>
              <a:t> packets arrive simultaneously every </a:t>
            </a:r>
            <a:r>
              <a:rPr b="1" lang="en-US"/>
              <a:t>(L/R)N </a:t>
            </a:r>
            <a:r>
              <a:rPr lang="en-US"/>
              <a:t>seconds. Then the first packet transmitted has no queuing delay; the second packet transmitted has a queuing delay of L/R seconds; and more generally, the nth packet transmitted has a queuing delay of (n 1)L/R seconds. </a:t>
            </a:r>
            <a:endParaRPr/>
          </a:p>
          <a:p>
            <a:pPr indent="-228600" lvl="0" marL="228600" rtl="0" algn="l">
              <a:lnSpc>
                <a:spcPct val="90000"/>
              </a:lnSpc>
              <a:spcBef>
                <a:spcPts val="1000"/>
              </a:spcBef>
              <a:spcAft>
                <a:spcPts val="0"/>
              </a:spcAft>
              <a:buClr>
                <a:schemeClr val="dk1"/>
              </a:buClr>
              <a:buSzPct val="100000"/>
              <a:buChar char="•"/>
            </a:pP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Internet: A Service Description</a:t>
            </a:r>
            <a:endParaRPr/>
          </a:p>
        </p:txBody>
      </p:sp>
      <p:sp>
        <p:nvSpPr>
          <p:cNvPr id="626" name="Google Shape;626;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en-US" sz="2400"/>
              <a:t>The Internet allows distributed applications running on its end systems to exchange data with each other. </a:t>
            </a:r>
            <a:endParaRPr/>
          </a:p>
          <a:p>
            <a:pPr indent="-228600" lvl="1" marL="685800" rtl="0" algn="l">
              <a:lnSpc>
                <a:spcPct val="90000"/>
              </a:lnSpc>
              <a:spcBef>
                <a:spcPts val="500"/>
              </a:spcBef>
              <a:spcAft>
                <a:spcPts val="0"/>
              </a:spcAft>
              <a:buClr>
                <a:schemeClr val="dk1"/>
              </a:buClr>
              <a:buSzPts val="2000"/>
              <a:buChar char="•"/>
            </a:pPr>
            <a:r>
              <a:rPr lang="en-US" sz="2000"/>
              <a:t>These applications include remote login, file transfer, electronic mail, audio and video streaming, real-time audio and video conferencing, distributed games, the World Wide Web, and much  more</a:t>
            </a:r>
            <a:endParaRPr/>
          </a:p>
          <a:p>
            <a:pPr indent="-228600" lvl="1" marL="685800" rtl="0" algn="l">
              <a:lnSpc>
                <a:spcPct val="90000"/>
              </a:lnSpc>
              <a:spcBef>
                <a:spcPts val="500"/>
              </a:spcBef>
              <a:spcAft>
                <a:spcPts val="0"/>
              </a:spcAft>
              <a:buClr>
                <a:schemeClr val="dk1"/>
              </a:buClr>
              <a:buSzPts val="2000"/>
              <a:buChar char="•"/>
            </a:pPr>
            <a:r>
              <a:rPr lang="en-US" sz="2000"/>
              <a:t>It is worth emphasizing that the Web is not a separate network but rather just one of many distributed applications that use the communication services provided by the Internet. The Web could also run over a network besides the Internet.</a:t>
            </a:r>
            <a:endParaRPr/>
          </a:p>
          <a:p>
            <a:pPr indent="-228600" lvl="0" marL="228600" rtl="0" algn="l">
              <a:lnSpc>
                <a:spcPct val="90000"/>
              </a:lnSpc>
              <a:spcBef>
                <a:spcPts val="1000"/>
              </a:spcBef>
              <a:spcAft>
                <a:spcPts val="0"/>
              </a:spcAft>
              <a:buClr>
                <a:schemeClr val="dk1"/>
              </a:buClr>
              <a:buSzPts val="2400"/>
              <a:buChar char="•"/>
            </a:pPr>
            <a:r>
              <a:rPr lang="en-US" sz="2400"/>
              <a:t>The Internet provides two services to its distributed applications: </a:t>
            </a:r>
            <a:r>
              <a:rPr b="1" lang="en-US" sz="2400"/>
              <a:t>a connection-oriented service</a:t>
            </a:r>
            <a:r>
              <a:rPr lang="en-US" sz="2400"/>
              <a:t> and </a:t>
            </a:r>
            <a:r>
              <a:rPr b="1" lang="en-US" sz="2400"/>
              <a:t>a connectionless service</a:t>
            </a:r>
            <a:r>
              <a:rPr lang="en-US" sz="2400"/>
              <a:t>.</a:t>
            </a:r>
            <a:endParaRPr/>
          </a:p>
          <a:p>
            <a:pPr indent="-228600" lvl="0" marL="228600" rtl="0" algn="l">
              <a:lnSpc>
                <a:spcPct val="90000"/>
              </a:lnSpc>
              <a:spcBef>
                <a:spcPts val="1000"/>
              </a:spcBef>
              <a:spcAft>
                <a:spcPts val="0"/>
              </a:spcAft>
              <a:buClr>
                <a:schemeClr val="dk1"/>
              </a:buClr>
              <a:buSzPts val="2400"/>
              <a:buChar char="•"/>
            </a:pPr>
            <a:r>
              <a:rPr lang="en-US" sz="2400"/>
              <a:t>Currently the Internet does not provide a service that makes promises about how long it will take to deliver the data from sender to receiver. And except for increasing your access bit rate to your Internet Service Provider (ISP), you currently cannot obtain better service (e.g., shorter delays) by paying more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4" name="Shape 2744"/>
        <p:cNvGrpSpPr/>
        <p:nvPr/>
      </p:nvGrpSpPr>
      <p:grpSpPr>
        <a:xfrm>
          <a:off x="0" y="0"/>
          <a:ext cx="0" cy="0"/>
          <a:chOff x="0" y="0"/>
          <a:chExt cx="0" cy="0"/>
        </a:xfrm>
      </p:grpSpPr>
      <p:sp>
        <p:nvSpPr>
          <p:cNvPr id="2745" name="Google Shape;2745;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2746" name="Google Shape;2746;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Typically, the arrival process to a queue is random; that is, the arrivals do not follow any pattern and the packets are spaced apart by random amounts of time. </a:t>
            </a:r>
            <a:endParaRPr/>
          </a:p>
          <a:p>
            <a:pPr indent="-228600" lvl="0" marL="228600" rtl="0" algn="l">
              <a:lnSpc>
                <a:spcPct val="90000"/>
              </a:lnSpc>
              <a:spcBef>
                <a:spcPts val="1000"/>
              </a:spcBef>
              <a:spcAft>
                <a:spcPts val="0"/>
              </a:spcAft>
              <a:buClr>
                <a:schemeClr val="dk1"/>
              </a:buClr>
              <a:buSzPct val="100000"/>
              <a:buChar char="•"/>
            </a:pPr>
            <a:r>
              <a:rPr lang="en-US"/>
              <a:t>In this more realistic case, the quantity</a:t>
            </a:r>
            <a:r>
              <a:rPr b="1" lang="en-US"/>
              <a:t> La/R </a:t>
            </a:r>
            <a:r>
              <a:rPr lang="en-US"/>
              <a:t>is not usually sufficient to fully characterize the queueing delay statistics. </a:t>
            </a:r>
            <a:endParaRPr/>
          </a:p>
          <a:p>
            <a:pPr indent="-228600" lvl="0" marL="228600" rtl="0" algn="l">
              <a:lnSpc>
                <a:spcPct val="90000"/>
              </a:lnSpc>
              <a:spcBef>
                <a:spcPts val="1000"/>
              </a:spcBef>
              <a:spcAft>
                <a:spcPts val="0"/>
              </a:spcAft>
              <a:buClr>
                <a:schemeClr val="dk1"/>
              </a:buClr>
              <a:buSzPct val="100000"/>
              <a:buChar char="•"/>
            </a:pPr>
            <a:r>
              <a:rPr lang="en-US"/>
              <a:t>In particular, if the traffic intensity is close to zero, then packet arrivals are few and far between and it is unlikely that an arriving packet will find another packet in the queue. Hence, the average queuing delay will be close to zero. </a:t>
            </a:r>
            <a:endParaRPr/>
          </a:p>
          <a:p>
            <a:pPr indent="-228600" lvl="0" marL="228600" rtl="0" algn="l">
              <a:lnSpc>
                <a:spcPct val="90000"/>
              </a:lnSpc>
              <a:spcBef>
                <a:spcPts val="1000"/>
              </a:spcBef>
              <a:spcAft>
                <a:spcPts val="0"/>
              </a:spcAft>
              <a:buClr>
                <a:schemeClr val="dk1"/>
              </a:buClr>
              <a:buSzPct val="100000"/>
              <a:buChar char="•"/>
            </a:pPr>
            <a:r>
              <a:rPr lang="en-US"/>
              <a:t>On the other hand, when the traffic intensity is close to 1, there will be intervals of time when the arrival rate exceeds the transmission capacity (due to variations in packet arrival rate), and a queue will form during these periods of time; when the arrival rate is less than the transmission capacity, the length of the queue will shrink.</a:t>
            </a:r>
            <a:endParaRPr/>
          </a:p>
          <a:p>
            <a:pPr indent="-228600" lvl="0" marL="228600" rtl="0" algn="l">
              <a:lnSpc>
                <a:spcPct val="90000"/>
              </a:lnSpc>
              <a:spcBef>
                <a:spcPts val="1000"/>
              </a:spcBef>
              <a:spcAft>
                <a:spcPts val="0"/>
              </a:spcAft>
              <a:buClr>
                <a:schemeClr val="dk1"/>
              </a:buClr>
              <a:buSzPct val="100000"/>
              <a:buChar char="•"/>
            </a:pPr>
            <a:r>
              <a:rPr lang="en-US"/>
              <a:t>Nonetheless, as the traffic intensity approaches 1, the average queue length gets larger and larger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0" name="Shape 2750"/>
        <p:cNvGrpSpPr/>
        <p:nvPr/>
      </p:nvGrpSpPr>
      <p:grpSpPr>
        <a:xfrm>
          <a:off x="0" y="0"/>
          <a:ext cx="0" cy="0"/>
          <a:chOff x="0" y="0"/>
          <a:chExt cx="0" cy="0"/>
        </a:xfrm>
      </p:grpSpPr>
      <p:sp>
        <p:nvSpPr>
          <p:cNvPr id="2751" name="Google Shape;2751;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Packet Loss</a:t>
            </a:r>
            <a:endParaRPr/>
          </a:p>
        </p:txBody>
      </p:sp>
      <p:sp>
        <p:nvSpPr>
          <p:cNvPr id="2752" name="Google Shape;2752;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Because the queue capacity is finite, packet delays do not really approach infinity as the traffic intensity approaches 1. </a:t>
            </a:r>
            <a:endParaRPr/>
          </a:p>
          <a:p>
            <a:pPr indent="-228600" lvl="0" marL="228600" rtl="0" algn="l">
              <a:lnSpc>
                <a:spcPct val="90000"/>
              </a:lnSpc>
              <a:spcBef>
                <a:spcPts val="1000"/>
              </a:spcBef>
              <a:spcAft>
                <a:spcPts val="0"/>
              </a:spcAft>
              <a:buClr>
                <a:schemeClr val="dk1"/>
              </a:buClr>
              <a:buSzPts val="2800"/>
              <a:buChar char="•"/>
            </a:pPr>
            <a:r>
              <a:rPr lang="en-US"/>
              <a:t>Instead, a packet can arrive to find a full queue. With no place to store such a packet, a router will </a:t>
            </a:r>
            <a:r>
              <a:rPr b="1" lang="en-US"/>
              <a:t>drop</a:t>
            </a:r>
            <a:r>
              <a:rPr lang="en-US"/>
              <a:t> that packet; that is, the packet will be </a:t>
            </a:r>
            <a:r>
              <a:rPr b="1" lang="en-US"/>
              <a:t>lost</a:t>
            </a:r>
            <a:r>
              <a:rPr lang="en-US"/>
              <a:t>. </a:t>
            </a:r>
            <a:endParaRPr/>
          </a:p>
          <a:p>
            <a:pPr indent="-228600" lvl="0" marL="228600" rtl="0" algn="l">
              <a:lnSpc>
                <a:spcPct val="90000"/>
              </a:lnSpc>
              <a:spcBef>
                <a:spcPts val="1000"/>
              </a:spcBef>
              <a:spcAft>
                <a:spcPts val="0"/>
              </a:spcAft>
              <a:buClr>
                <a:schemeClr val="dk1"/>
              </a:buClr>
              <a:buSzPts val="2800"/>
              <a:buChar char="•"/>
            </a:pPr>
            <a:r>
              <a:rPr lang="en-US"/>
              <a:t>From an end-system viewpoint, a packet loss will look like a packet having been transmitted into the network core but never emerging from the network at the destination. </a:t>
            </a:r>
            <a:endParaRPr/>
          </a:p>
          <a:p>
            <a:pPr indent="-228600" lvl="0" marL="228600" rtl="0" algn="l">
              <a:lnSpc>
                <a:spcPct val="90000"/>
              </a:lnSpc>
              <a:spcBef>
                <a:spcPts val="1000"/>
              </a:spcBef>
              <a:spcAft>
                <a:spcPts val="0"/>
              </a:spcAft>
              <a:buClr>
                <a:schemeClr val="dk1"/>
              </a:buClr>
              <a:buSzPts val="2800"/>
              <a:buChar char="•"/>
            </a:pPr>
            <a:r>
              <a:rPr lang="en-US"/>
              <a:t>The fraction of lost packets increases as the traffic intensity increases. Therefore, performance at a node is often measured not only in terms of delay, but also in terms of the probability of packet loss.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6" name="Shape 2756"/>
        <p:cNvGrpSpPr/>
        <p:nvPr/>
      </p:nvGrpSpPr>
      <p:grpSpPr>
        <a:xfrm>
          <a:off x="0" y="0"/>
          <a:ext cx="0" cy="0"/>
          <a:chOff x="0" y="0"/>
          <a:chExt cx="0" cy="0"/>
        </a:xfrm>
      </p:grpSpPr>
      <p:sp>
        <p:nvSpPr>
          <p:cNvPr id="2757" name="Google Shape;2757;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Throughput</a:t>
            </a:r>
            <a:endParaRPr/>
          </a:p>
        </p:txBody>
      </p:sp>
      <p:sp>
        <p:nvSpPr>
          <p:cNvPr id="2758" name="Google Shape;2758;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Another critical performance measure in computer networks is end-to-end throughput. </a:t>
            </a:r>
            <a:endParaRPr/>
          </a:p>
          <a:p>
            <a:pPr indent="-228600" lvl="0" marL="228600" rtl="0" algn="l">
              <a:lnSpc>
                <a:spcPct val="90000"/>
              </a:lnSpc>
              <a:spcBef>
                <a:spcPts val="1000"/>
              </a:spcBef>
              <a:spcAft>
                <a:spcPts val="0"/>
              </a:spcAft>
              <a:buClr>
                <a:schemeClr val="dk1"/>
              </a:buClr>
              <a:buSzPts val="2800"/>
              <a:buChar char="•"/>
            </a:pPr>
            <a:r>
              <a:rPr lang="en-US"/>
              <a:t>To define throughput, consider transferring a large file from </a:t>
            </a:r>
            <a:r>
              <a:rPr b="1" lang="en-US"/>
              <a:t>Host A</a:t>
            </a:r>
            <a:r>
              <a:rPr lang="en-US"/>
              <a:t> to </a:t>
            </a:r>
            <a:r>
              <a:rPr b="1" lang="en-US"/>
              <a:t>Host B</a:t>
            </a:r>
            <a:r>
              <a:rPr lang="en-US"/>
              <a:t> across a computer network. This transfer might be, for example, a large video clip from one peer to another in a P2P file sharing system. The </a:t>
            </a:r>
            <a:r>
              <a:rPr b="1" lang="en-US"/>
              <a:t>instantaneous throughput </a:t>
            </a:r>
            <a:r>
              <a:rPr lang="en-US"/>
              <a:t>at any instant of time is the rate (in bits/sec) at which </a:t>
            </a:r>
            <a:r>
              <a:rPr b="1" lang="en-US"/>
              <a:t>Host B</a:t>
            </a:r>
            <a:r>
              <a:rPr lang="en-US"/>
              <a:t> is receiving the file. </a:t>
            </a:r>
            <a:endParaRPr/>
          </a:p>
          <a:p>
            <a:pPr indent="-228600" lvl="0" marL="228600" rtl="0" algn="l">
              <a:lnSpc>
                <a:spcPct val="90000"/>
              </a:lnSpc>
              <a:spcBef>
                <a:spcPts val="1000"/>
              </a:spcBef>
              <a:spcAft>
                <a:spcPts val="0"/>
              </a:spcAft>
              <a:buClr>
                <a:schemeClr val="dk1"/>
              </a:buClr>
              <a:buSzPts val="2800"/>
              <a:buChar char="•"/>
            </a:pPr>
            <a:r>
              <a:rPr lang="en-US"/>
              <a:t>If the file consists of </a:t>
            </a:r>
            <a:r>
              <a:rPr b="1" lang="en-US"/>
              <a:t>F bits </a:t>
            </a:r>
            <a:r>
              <a:rPr lang="en-US"/>
              <a:t>and the transfer takes </a:t>
            </a:r>
            <a:r>
              <a:rPr b="1" lang="en-US"/>
              <a:t>T seconds </a:t>
            </a:r>
            <a:r>
              <a:rPr lang="en-US"/>
              <a:t>for Host B to receive all F bits, then the average throughput of the file transfer is </a:t>
            </a:r>
            <a:r>
              <a:rPr b="1" lang="en-US"/>
              <a:t>F/T bits/sec</a:t>
            </a:r>
            <a:r>
              <a:rPr lang="en-US"/>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2" name="Shape 2762"/>
        <p:cNvGrpSpPr/>
        <p:nvPr/>
      </p:nvGrpSpPr>
      <p:grpSpPr>
        <a:xfrm>
          <a:off x="0" y="0"/>
          <a:ext cx="0" cy="0"/>
          <a:chOff x="0" y="0"/>
          <a:chExt cx="0" cy="0"/>
        </a:xfrm>
      </p:grpSpPr>
      <p:sp>
        <p:nvSpPr>
          <p:cNvPr id="2763" name="Google Shape;2763;p53"/>
          <p:cNvSpPr txBox="1"/>
          <p:nvPr>
            <p:ph type="title"/>
          </p:nvPr>
        </p:nvSpPr>
        <p:spPr>
          <a:xfrm>
            <a:off x="838200" y="-20471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2764" name="Google Shape;2764;p53"/>
          <p:cNvSpPr txBox="1"/>
          <p:nvPr>
            <p:ph idx="1" type="body"/>
          </p:nvPr>
        </p:nvSpPr>
        <p:spPr>
          <a:xfrm>
            <a:off x="838200" y="802042"/>
            <a:ext cx="10515600" cy="605595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000"/>
              <a:buChar char="•"/>
            </a:pPr>
            <a:r>
              <a:rPr lang="en-US" sz="2000"/>
              <a:t>Consider two end systems, a server and a client, connected by two communication links and a router. </a:t>
            </a:r>
            <a:endParaRPr/>
          </a:p>
          <a:p>
            <a:pPr indent="-228600" lvl="0" marL="228600" rtl="0" algn="just">
              <a:lnSpc>
                <a:spcPct val="90000"/>
              </a:lnSpc>
              <a:spcBef>
                <a:spcPts val="1000"/>
              </a:spcBef>
              <a:spcAft>
                <a:spcPts val="0"/>
              </a:spcAft>
              <a:buClr>
                <a:schemeClr val="dk1"/>
              </a:buClr>
              <a:buSzPts val="2000"/>
              <a:buChar char="•"/>
            </a:pPr>
            <a:r>
              <a:rPr lang="en-US" sz="2000"/>
              <a:t> Let </a:t>
            </a:r>
            <a:r>
              <a:rPr b="1" lang="en-US" sz="2000"/>
              <a:t>Rs</a:t>
            </a:r>
            <a:r>
              <a:rPr lang="en-US" sz="2000"/>
              <a:t> denote the rate of the link between the server and the router; and </a:t>
            </a:r>
            <a:r>
              <a:rPr b="1" lang="en-US" sz="2000"/>
              <a:t>Rc</a:t>
            </a:r>
            <a:r>
              <a:rPr lang="en-US" sz="2000"/>
              <a:t> denote the rate of the link between the router and the client.</a:t>
            </a:r>
            <a:endParaRPr/>
          </a:p>
          <a:p>
            <a:pPr indent="-228600" lvl="0" marL="228600" rtl="0" algn="just">
              <a:lnSpc>
                <a:spcPct val="90000"/>
              </a:lnSpc>
              <a:spcBef>
                <a:spcPts val="1000"/>
              </a:spcBef>
              <a:spcAft>
                <a:spcPts val="0"/>
              </a:spcAft>
              <a:buClr>
                <a:schemeClr val="dk1"/>
              </a:buClr>
              <a:buSzPts val="2000"/>
              <a:buChar char="•"/>
            </a:pPr>
            <a:r>
              <a:rPr lang="en-US" sz="2000"/>
              <a:t> Suppose that the only bits being sent in the entire network are those from the server to the client.</a:t>
            </a:r>
            <a:endParaRPr/>
          </a:p>
          <a:p>
            <a:pPr indent="-228600" lvl="0" marL="228600" rtl="0" algn="just">
              <a:lnSpc>
                <a:spcPct val="90000"/>
              </a:lnSpc>
              <a:spcBef>
                <a:spcPts val="1000"/>
              </a:spcBef>
              <a:spcAft>
                <a:spcPts val="0"/>
              </a:spcAft>
              <a:buClr>
                <a:schemeClr val="dk1"/>
              </a:buClr>
              <a:buSzPts val="2000"/>
              <a:buChar char="•"/>
            </a:pPr>
            <a:r>
              <a:rPr lang="en-US" sz="2000"/>
              <a:t> We now ask, in this ideal scenario, what is the server- to-client throughput?</a:t>
            </a:r>
            <a:endParaRPr/>
          </a:p>
          <a:p>
            <a:pPr indent="-228600" lvl="0" marL="228600" rtl="0" algn="just">
              <a:lnSpc>
                <a:spcPct val="90000"/>
              </a:lnSpc>
              <a:spcBef>
                <a:spcPts val="1000"/>
              </a:spcBef>
              <a:spcAft>
                <a:spcPts val="0"/>
              </a:spcAft>
              <a:buClr>
                <a:schemeClr val="dk1"/>
              </a:buClr>
              <a:buSzPts val="2000"/>
              <a:buChar char="•"/>
            </a:pPr>
            <a:r>
              <a:rPr lang="en-US" sz="2000"/>
              <a:t> To answer this question, we may think of bits as fluid and communication links as pipes. Clearly, the server cannot pump bits through its link at a rate faster than Rs bps; and the router cannot forward bits at a rate faster than Rc bps.</a:t>
            </a:r>
            <a:endParaRPr/>
          </a:p>
          <a:p>
            <a:pPr indent="-228600" lvl="0" marL="228600" rtl="0" algn="just">
              <a:lnSpc>
                <a:spcPct val="90000"/>
              </a:lnSpc>
              <a:spcBef>
                <a:spcPts val="1000"/>
              </a:spcBef>
              <a:spcAft>
                <a:spcPts val="0"/>
              </a:spcAft>
              <a:buClr>
                <a:schemeClr val="dk1"/>
              </a:buClr>
              <a:buSzPts val="2000"/>
              <a:buChar char="•"/>
            </a:pPr>
            <a:r>
              <a:rPr lang="en-US" sz="2000"/>
              <a:t> If Rs &lt; Rc, then the bits pumped by the server will “flow” right through the router and arrive at the client at a rate of Rs bps, giving a throughput of Rs bps.</a:t>
            </a:r>
            <a:endParaRPr/>
          </a:p>
          <a:p>
            <a:pPr indent="-228600" lvl="0" marL="228600" rtl="0" algn="just">
              <a:lnSpc>
                <a:spcPct val="90000"/>
              </a:lnSpc>
              <a:spcBef>
                <a:spcPts val="1000"/>
              </a:spcBef>
              <a:spcAft>
                <a:spcPts val="0"/>
              </a:spcAft>
              <a:buClr>
                <a:schemeClr val="dk1"/>
              </a:buClr>
              <a:buSzPts val="2000"/>
              <a:buChar char="•"/>
            </a:pPr>
            <a:r>
              <a:rPr lang="en-US" sz="2000"/>
              <a:t> If, on the other hand, Rc &lt; Rs , then the router will not be able to forward bits as quickly as it receives them. In this case, bits will only leave the router at rate Rc , giving an end-to-end throughput of Rc.</a:t>
            </a:r>
            <a:endParaRPr/>
          </a:p>
          <a:p>
            <a:pPr indent="-228600" lvl="0" marL="228600" rtl="0" algn="just">
              <a:lnSpc>
                <a:spcPct val="90000"/>
              </a:lnSpc>
              <a:spcBef>
                <a:spcPts val="1000"/>
              </a:spcBef>
              <a:spcAft>
                <a:spcPts val="0"/>
              </a:spcAft>
              <a:buClr>
                <a:schemeClr val="dk1"/>
              </a:buClr>
              <a:buSzPts val="2000"/>
              <a:buChar char="•"/>
            </a:pPr>
            <a:r>
              <a:rPr lang="en-US" sz="2000"/>
              <a:t>Note also that if bits continue to arrive at the router at rate Rs , and continue to leave the router at Rc , the backlog of bits at the router waiting for transmission to the client will grow and grow—a most undesirable situation!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8" name="Shape 2768"/>
        <p:cNvGrpSpPr/>
        <p:nvPr/>
      </p:nvGrpSpPr>
      <p:grpSpPr>
        <a:xfrm>
          <a:off x="0" y="0"/>
          <a:ext cx="0" cy="0"/>
          <a:chOff x="0" y="0"/>
          <a:chExt cx="0" cy="0"/>
        </a:xfrm>
      </p:grpSpPr>
      <p:sp>
        <p:nvSpPr>
          <p:cNvPr id="2769" name="Google Shape;2769;p54"/>
          <p:cNvSpPr txBox="1"/>
          <p:nvPr/>
        </p:nvSpPr>
        <p:spPr>
          <a:xfrm>
            <a:off x="859810" y="2620370"/>
            <a:ext cx="10345003"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chemeClr val="dk1"/>
                </a:solidFill>
                <a:latin typeface="Calibri"/>
                <a:ea typeface="Calibri"/>
                <a:cs typeface="Calibri"/>
                <a:sym typeface="Calibri"/>
              </a:rPr>
              <a:t>Networks Under Attack</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3" name="Shape 2773"/>
        <p:cNvGrpSpPr/>
        <p:nvPr/>
      </p:nvGrpSpPr>
      <p:grpSpPr>
        <a:xfrm>
          <a:off x="0" y="0"/>
          <a:ext cx="0" cy="0"/>
          <a:chOff x="0" y="0"/>
          <a:chExt cx="0" cy="0"/>
        </a:xfrm>
      </p:grpSpPr>
      <p:sp>
        <p:nvSpPr>
          <p:cNvPr id="2774" name="Google Shape;2774;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sz="3200"/>
              <a:t>The bad guys can put malware into your host via the Internet</a:t>
            </a:r>
            <a:endParaRPr/>
          </a:p>
        </p:txBody>
      </p:sp>
      <p:sp>
        <p:nvSpPr>
          <p:cNvPr id="2775" name="Google Shape;2775;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We attach devices to the Internet because we want to receive/send data from/to the Internet. </a:t>
            </a:r>
            <a:endParaRPr/>
          </a:p>
          <a:p>
            <a:pPr indent="-228600" lvl="0" marL="228600" rtl="0" algn="l">
              <a:lnSpc>
                <a:spcPct val="90000"/>
              </a:lnSpc>
              <a:spcBef>
                <a:spcPts val="1000"/>
              </a:spcBef>
              <a:spcAft>
                <a:spcPts val="0"/>
              </a:spcAft>
              <a:buClr>
                <a:schemeClr val="dk1"/>
              </a:buClr>
              <a:buSzPct val="100000"/>
              <a:buChar char="•"/>
            </a:pPr>
            <a:r>
              <a:rPr lang="en-US"/>
              <a:t>This includes all kinds of good stuff, including Web pages, e-mail messages, MP3s, telephone calls, live video, search engine results, and so on. </a:t>
            </a:r>
            <a:endParaRPr/>
          </a:p>
          <a:p>
            <a:pPr indent="-228600" lvl="0" marL="228600" rtl="0" algn="l">
              <a:lnSpc>
                <a:spcPct val="90000"/>
              </a:lnSpc>
              <a:spcBef>
                <a:spcPts val="1000"/>
              </a:spcBef>
              <a:spcAft>
                <a:spcPts val="0"/>
              </a:spcAft>
              <a:buClr>
                <a:schemeClr val="dk1"/>
              </a:buClr>
              <a:buSzPct val="100000"/>
              <a:buChar char="•"/>
            </a:pPr>
            <a:r>
              <a:rPr lang="en-US"/>
              <a:t>But, unfortunately, along with all that good stuff comes malicious stuff—collectively known as </a:t>
            </a:r>
            <a:r>
              <a:rPr b="1" lang="en-US"/>
              <a:t>malware</a:t>
            </a:r>
            <a:r>
              <a:rPr lang="en-US"/>
              <a:t>—that can also enter and infect our devices.</a:t>
            </a:r>
            <a:endParaRPr/>
          </a:p>
          <a:p>
            <a:pPr indent="-228600" lvl="0" marL="228600" rtl="0" algn="l">
              <a:lnSpc>
                <a:spcPct val="90000"/>
              </a:lnSpc>
              <a:spcBef>
                <a:spcPts val="1000"/>
              </a:spcBef>
              <a:spcAft>
                <a:spcPts val="0"/>
              </a:spcAft>
              <a:buClr>
                <a:schemeClr val="dk1"/>
              </a:buClr>
              <a:buSzPct val="100000"/>
              <a:buChar char="•"/>
            </a:pPr>
            <a:r>
              <a:rPr lang="en-US"/>
              <a:t> Once malware infects our device it can do all kinds of devious things, including deleting our files; installing spyware that collects our private information, such as social security numbers, passwords, and keystrokes, and then sends this (over the Internet) back to the bad guys. </a:t>
            </a:r>
            <a:endParaRPr/>
          </a:p>
          <a:p>
            <a:pPr indent="-228600" lvl="0" marL="228600" rtl="0" algn="l">
              <a:lnSpc>
                <a:spcPct val="90000"/>
              </a:lnSpc>
              <a:spcBef>
                <a:spcPts val="1000"/>
              </a:spcBef>
              <a:spcAft>
                <a:spcPts val="0"/>
              </a:spcAft>
              <a:buClr>
                <a:schemeClr val="dk1"/>
              </a:buClr>
              <a:buSzPct val="100000"/>
              <a:buChar char="•"/>
            </a:pPr>
            <a:r>
              <a:rPr lang="en-US"/>
              <a:t>Our compromised host may also be enrolled in a network of thousands of similarly compromised devices, collectively known as a </a:t>
            </a:r>
            <a:r>
              <a:rPr b="1" lang="en-US"/>
              <a:t>botnet</a:t>
            </a:r>
            <a:r>
              <a:rPr lang="en-US"/>
              <a:t>, which the bad guys control and leverage for spam email distribution or distributed denial-of-service attacks against targeted hosts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9" name="Shape 2779"/>
        <p:cNvGrpSpPr/>
        <p:nvPr/>
      </p:nvGrpSpPr>
      <p:grpSpPr>
        <a:xfrm>
          <a:off x="0" y="0"/>
          <a:ext cx="0" cy="0"/>
          <a:chOff x="0" y="0"/>
          <a:chExt cx="0" cy="0"/>
        </a:xfrm>
      </p:grpSpPr>
      <p:sp>
        <p:nvSpPr>
          <p:cNvPr id="2780" name="Google Shape;2780;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2781" name="Google Shape;2781;p56"/>
          <p:cNvSpPr txBox="1"/>
          <p:nvPr>
            <p:ph idx="1" type="body"/>
          </p:nvPr>
        </p:nvSpPr>
        <p:spPr>
          <a:xfrm>
            <a:off x="838200" y="1310186"/>
            <a:ext cx="10515600" cy="532262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Much of the malware out there today is self-replicating: once it infects one host, from that host it seeks entry into other hosts over the Internet, and from the newly infected hosts, it seeks entry into yet more hosts. In this manner, self replicating malware can spread exponentially fast. </a:t>
            </a:r>
            <a:endParaRPr/>
          </a:p>
          <a:p>
            <a:pPr indent="-228600" lvl="0" marL="228600" rtl="0" algn="l">
              <a:lnSpc>
                <a:spcPct val="90000"/>
              </a:lnSpc>
              <a:spcBef>
                <a:spcPts val="1000"/>
              </a:spcBef>
              <a:spcAft>
                <a:spcPts val="0"/>
              </a:spcAft>
              <a:buClr>
                <a:schemeClr val="dk1"/>
              </a:buClr>
              <a:buSzPts val="2000"/>
              <a:buChar char="•"/>
            </a:pPr>
            <a:r>
              <a:rPr lang="en-US" sz="2000"/>
              <a:t>Malware can spread in the form of a </a:t>
            </a:r>
            <a:r>
              <a:rPr b="1" lang="en-US" sz="2000"/>
              <a:t>virus</a:t>
            </a:r>
            <a:r>
              <a:rPr lang="en-US" sz="2000"/>
              <a:t> or a </a:t>
            </a:r>
            <a:r>
              <a:rPr b="1" lang="en-US" sz="2000"/>
              <a:t>worm</a:t>
            </a:r>
            <a:r>
              <a:rPr lang="en-US" sz="2000"/>
              <a:t>.</a:t>
            </a:r>
            <a:endParaRPr/>
          </a:p>
          <a:p>
            <a:pPr indent="-228600" lvl="0" marL="228600" rtl="0" algn="l">
              <a:lnSpc>
                <a:spcPct val="90000"/>
              </a:lnSpc>
              <a:spcBef>
                <a:spcPts val="1000"/>
              </a:spcBef>
              <a:spcAft>
                <a:spcPts val="0"/>
              </a:spcAft>
              <a:buClr>
                <a:schemeClr val="dk1"/>
              </a:buClr>
              <a:buSzPts val="2000"/>
              <a:buChar char="•"/>
            </a:pPr>
            <a:r>
              <a:rPr lang="en-US" sz="2000"/>
              <a:t> </a:t>
            </a:r>
            <a:r>
              <a:rPr b="1" lang="en-US" sz="2000"/>
              <a:t>Viruses</a:t>
            </a:r>
            <a:r>
              <a:rPr lang="en-US" sz="2000"/>
              <a:t> are malware that require some form of user interaction to infect the user’s device. The classic example is an e-mail attachment containing malicious executable code. If a user receives and opens such an attachment, the user inadvertently runs the malware on the device. Typically, such email viruses are self-replicating: once executed, the virus may send an identical message with an identical malicious attachment to, for example, every recipient in the user’s address book.</a:t>
            </a:r>
            <a:endParaRPr/>
          </a:p>
          <a:p>
            <a:pPr indent="-228600" lvl="0" marL="228600" rtl="0" algn="l">
              <a:lnSpc>
                <a:spcPct val="90000"/>
              </a:lnSpc>
              <a:spcBef>
                <a:spcPts val="1000"/>
              </a:spcBef>
              <a:spcAft>
                <a:spcPts val="0"/>
              </a:spcAft>
              <a:buClr>
                <a:schemeClr val="dk1"/>
              </a:buClr>
              <a:buSzPts val="2000"/>
              <a:buChar char="•"/>
            </a:pPr>
            <a:r>
              <a:rPr lang="en-US" sz="2000"/>
              <a:t> </a:t>
            </a:r>
            <a:r>
              <a:rPr b="1" lang="en-US" sz="2000"/>
              <a:t>Worms</a:t>
            </a:r>
            <a:r>
              <a:rPr lang="en-US" sz="2000"/>
              <a:t> are malware that can enter a device without any explicit user interaction. For example, a user may be running a vulnerable network application to which an attacker can send malware. In some cases, without any user intervention, the application may accept the malware from the Internet and run it, creating a worm. The worm in the newly infected device then scans the Internet, searching for other hosts running the same vulnerable network application. When it finds other vulnerable hosts, it sends a copy of itself to those hosts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5" name="Shape 2785"/>
        <p:cNvGrpSpPr/>
        <p:nvPr/>
      </p:nvGrpSpPr>
      <p:grpSpPr>
        <a:xfrm>
          <a:off x="0" y="0"/>
          <a:ext cx="0" cy="0"/>
          <a:chOff x="0" y="0"/>
          <a:chExt cx="0" cy="0"/>
        </a:xfrm>
      </p:grpSpPr>
      <p:sp>
        <p:nvSpPr>
          <p:cNvPr id="2786" name="Google Shape;2786;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libri"/>
              <a:buNone/>
            </a:pPr>
            <a:r>
              <a:rPr b="1" lang="en-US" sz="3600"/>
              <a:t>The bad guys can attack servers and network infrastructure</a:t>
            </a:r>
            <a:endParaRPr/>
          </a:p>
        </p:txBody>
      </p:sp>
      <p:sp>
        <p:nvSpPr>
          <p:cNvPr id="2787" name="Google Shape;2787;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Another broad class of security threats are known as </a:t>
            </a:r>
            <a:r>
              <a:rPr b="1" lang="en-US"/>
              <a:t>denial-of-service (DoS) attacks</a:t>
            </a:r>
            <a:r>
              <a:rPr lang="en-US"/>
              <a:t>.</a:t>
            </a:r>
            <a:endParaRPr/>
          </a:p>
          <a:p>
            <a:pPr indent="-228600" lvl="0" marL="228600" rtl="0" algn="l">
              <a:lnSpc>
                <a:spcPct val="90000"/>
              </a:lnSpc>
              <a:spcBef>
                <a:spcPts val="1000"/>
              </a:spcBef>
              <a:spcAft>
                <a:spcPts val="0"/>
              </a:spcAft>
              <a:buClr>
                <a:schemeClr val="dk1"/>
              </a:buClr>
              <a:buSzPct val="100000"/>
              <a:buChar char="•"/>
            </a:pPr>
            <a:r>
              <a:rPr lang="en-US"/>
              <a:t>Internet DoS attacks are extremely common, with thousands of DoS attacks occurring every year.</a:t>
            </a:r>
            <a:endParaRPr/>
          </a:p>
          <a:p>
            <a:pPr indent="-228600" lvl="0" marL="228600" rtl="0" algn="l">
              <a:lnSpc>
                <a:spcPct val="90000"/>
              </a:lnSpc>
              <a:spcBef>
                <a:spcPts val="1000"/>
              </a:spcBef>
              <a:spcAft>
                <a:spcPts val="0"/>
              </a:spcAft>
              <a:buClr>
                <a:schemeClr val="dk1"/>
              </a:buClr>
              <a:buSzPct val="100000"/>
              <a:buChar char="•"/>
            </a:pPr>
            <a:r>
              <a:rPr lang="en-US"/>
              <a:t> Most Internet DoS attacks fall into one of three categories: </a:t>
            </a:r>
            <a:endParaRPr/>
          </a:p>
          <a:p>
            <a:pPr indent="0" lvl="0" marL="0" rtl="0" algn="l">
              <a:lnSpc>
                <a:spcPct val="90000"/>
              </a:lnSpc>
              <a:spcBef>
                <a:spcPts val="1000"/>
              </a:spcBef>
              <a:spcAft>
                <a:spcPts val="0"/>
              </a:spcAft>
              <a:buClr>
                <a:schemeClr val="dk1"/>
              </a:buClr>
              <a:buSzPct val="100000"/>
              <a:buNone/>
            </a:pPr>
            <a:r>
              <a:rPr lang="en-US"/>
              <a:t>• </a:t>
            </a:r>
            <a:r>
              <a:rPr b="1" lang="en-US"/>
              <a:t>Vulnerability attack.:</a:t>
            </a:r>
            <a:r>
              <a:rPr lang="en-US"/>
              <a:t> This involves sending a few well-crafted messages to a vulnerable application or operating system running on a targeted host. If the right sequence of packets is sent to a vulnerable application or operating system, the service can stop or, worse, the host can crash. </a:t>
            </a:r>
            <a:endParaRPr/>
          </a:p>
          <a:p>
            <a:pPr indent="0" lvl="0" marL="0" rtl="0" algn="l">
              <a:lnSpc>
                <a:spcPct val="90000"/>
              </a:lnSpc>
              <a:spcBef>
                <a:spcPts val="1000"/>
              </a:spcBef>
              <a:spcAft>
                <a:spcPts val="0"/>
              </a:spcAft>
              <a:buClr>
                <a:schemeClr val="dk1"/>
              </a:buClr>
              <a:buSzPct val="100000"/>
              <a:buNone/>
            </a:pPr>
            <a:r>
              <a:rPr lang="en-US"/>
              <a:t>• </a:t>
            </a:r>
            <a:r>
              <a:rPr b="1" lang="en-US"/>
              <a:t>Bandwidth flooding</a:t>
            </a:r>
            <a:r>
              <a:rPr lang="en-US"/>
              <a:t>: The attacker sends a deluge of packets to the targeted host—so many packets that the target’s access link becomes clogged, preventing legitimate packets from reaching the server. </a:t>
            </a:r>
            <a:endParaRPr/>
          </a:p>
          <a:p>
            <a:pPr indent="0" lvl="0" marL="0" rtl="0" algn="l">
              <a:lnSpc>
                <a:spcPct val="90000"/>
              </a:lnSpc>
              <a:spcBef>
                <a:spcPts val="1000"/>
              </a:spcBef>
              <a:spcAft>
                <a:spcPts val="0"/>
              </a:spcAft>
              <a:buClr>
                <a:schemeClr val="dk1"/>
              </a:buClr>
              <a:buSzPct val="100000"/>
              <a:buNone/>
            </a:pPr>
            <a:r>
              <a:rPr lang="en-US"/>
              <a:t>• </a:t>
            </a:r>
            <a:r>
              <a:rPr b="1" lang="en-US"/>
              <a:t>Connection flooding</a:t>
            </a:r>
            <a:r>
              <a:rPr lang="en-US"/>
              <a:t>: The attacker establishes a large number of half-open or fully open TCP connections at the target host. The host can become so bogged down with these bogus connections that it stops accepting legitimate connections.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1" name="Shape 2791"/>
        <p:cNvGrpSpPr/>
        <p:nvPr/>
      </p:nvGrpSpPr>
      <p:grpSpPr>
        <a:xfrm>
          <a:off x="0" y="0"/>
          <a:ext cx="0" cy="0"/>
          <a:chOff x="0" y="0"/>
          <a:chExt cx="0" cy="0"/>
        </a:xfrm>
      </p:grpSpPr>
      <p:sp>
        <p:nvSpPr>
          <p:cNvPr id="2792" name="Google Shape;2792;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The bad guys can sniff packets</a:t>
            </a:r>
            <a:endParaRPr/>
          </a:p>
        </p:txBody>
      </p:sp>
      <p:sp>
        <p:nvSpPr>
          <p:cNvPr id="2793" name="Google Shape;2793;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Many users today access the Internet via wireless devices, such as WiFi-connected laptops or handheld devices with cellular Internet connections. </a:t>
            </a:r>
            <a:endParaRPr/>
          </a:p>
          <a:p>
            <a:pPr indent="-228600" lvl="0" marL="228600" rtl="0" algn="l">
              <a:lnSpc>
                <a:spcPct val="90000"/>
              </a:lnSpc>
              <a:spcBef>
                <a:spcPts val="1000"/>
              </a:spcBef>
              <a:spcAft>
                <a:spcPts val="0"/>
              </a:spcAft>
              <a:buClr>
                <a:schemeClr val="dk1"/>
              </a:buClr>
              <a:buSzPct val="100000"/>
              <a:buChar char="•"/>
            </a:pPr>
            <a:r>
              <a:rPr lang="en-US"/>
              <a:t>While global Internet access is extremely convenient and enables marvelous new applications for mobile users, it also creates a major security vulnerability—by placing a passive receiver in the vicinity of the wireless transmitter, that receiver can obtain a copy of every packet that is transmitted! </a:t>
            </a:r>
            <a:endParaRPr/>
          </a:p>
          <a:p>
            <a:pPr indent="-228600" lvl="0" marL="228600" rtl="0" algn="l">
              <a:lnSpc>
                <a:spcPct val="90000"/>
              </a:lnSpc>
              <a:spcBef>
                <a:spcPts val="1000"/>
              </a:spcBef>
              <a:spcAft>
                <a:spcPts val="0"/>
              </a:spcAft>
              <a:buClr>
                <a:schemeClr val="dk1"/>
              </a:buClr>
              <a:buSzPct val="100000"/>
              <a:buChar char="•"/>
            </a:pPr>
            <a:r>
              <a:rPr lang="en-US"/>
              <a:t>These packets can contain all kinds of sensitive information, including passwords, social security numbers, trade secrets, and private personal messages. </a:t>
            </a:r>
            <a:endParaRPr/>
          </a:p>
          <a:p>
            <a:pPr indent="-228600" lvl="0" marL="228600" rtl="0" algn="l">
              <a:lnSpc>
                <a:spcPct val="90000"/>
              </a:lnSpc>
              <a:spcBef>
                <a:spcPts val="1000"/>
              </a:spcBef>
              <a:spcAft>
                <a:spcPts val="0"/>
              </a:spcAft>
              <a:buClr>
                <a:schemeClr val="dk1"/>
              </a:buClr>
              <a:buSzPct val="100000"/>
              <a:buChar char="•"/>
            </a:pPr>
            <a:r>
              <a:rPr lang="en-US"/>
              <a:t>A passive receiver that records a copy of every packet that flies by is called a </a:t>
            </a:r>
            <a:r>
              <a:rPr b="1" lang="en-US"/>
              <a:t>packet sniffer</a:t>
            </a:r>
            <a:r>
              <a:rPr lang="en-US"/>
              <a:t>. </a:t>
            </a:r>
            <a:endParaRPr/>
          </a:p>
          <a:p>
            <a:pPr indent="-228600" lvl="0" marL="228600" rtl="0" algn="l">
              <a:lnSpc>
                <a:spcPct val="90000"/>
              </a:lnSpc>
              <a:spcBef>
                <a:spcPts val="1000"/>
              </a:spcBef>
              <a:spcAft>
                <a:spcPts val="0"/>
              </a:spcAft>
              <a:buClr>
                <a:schemeClr val="dk1"/>
              </a:buClr>
              <a:buSzPct val="100000"/>
              <a:buChar char="•"/>
            </a:pPr>
            <a:r>
              <a:rPr lang="en-US"/>
              <a:t>Sniffers can be deployed in wired environments as well. In wired broadcast environments, as in many Ethernet LANs, a packet sniffer can obtain copies of broadcast packets sent over the LAN.</a:t>
            </a:r>
            <a:endParaRPr/>
          </a:p>
          <a:p>
            <a:pPr indent="-228600" lvl="0" marL="228600" rtl="0" algn="l">
              <a:lnSpc>
                <a:spcPct val="90000"/>
              </a:lnSpc>
              <a:spcBef>
                <a:spcPts val="1000"/>
              </a:spcBef>
              <a:spcAft>
                <a:spcPts val="0"/>
              </a:spcAft>
              <a:buClr>
                <a:schemeClr val="dk1"/>
              </a:buClr>
              <a:buSzPct val="100000"/>
              <a:buChar char="•"/>
            </a:pPr>
            <a:r>
              <a:rPr lang="en-US"/>
              <a:t>Furthermore, a bad guy who gains access to an institution’s access router or access link to the Internet may be able to plant a sniffer that makes a copy of every packet going to/from the organization. Sniffed packets can then be analyzed offline for sensitive information.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Introduction</a:t>
            </a:r>
            <a:endParaRPr>
              <a:latin typeface="Times New Roman"/>
              <a:ea typeface="Times New Roman"/>
              <a:cs typeface="Times New Roman"/>
              <a:sym typeface="Times New Roman"/>
            </a:endParaRPr>
          </a:p>
        </p:txBody>
      </p:sp>
      <p:sp>
        <p:nvSpPr>
          <p:cNvPr id="633" name="Google Shape;63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a:t>
            </a:r>
            <a:fld id="{00000000-1234-1234-1234-123412341234}" type="slidenum">
              <a:rPr lang="en-US"/>
              <a:t>‹#›</a:t>
            </a:fld>
            <a:endParaRPr/>
          </a:p>
        </p:txBody>
      </p:sp>
      <p:sp>
        <p:nvSpPr>
          <p:cNvPr id="634" name="Google Shape;6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What’s a protocol?</a:t>
            </a:r>
            <a:endParaRPr/>
          </a:p>
        </p:txBody>
      </p:sp>
      <p:sp>
        <p:nvSpPr>
          <p:cNvPr id="635" name="Google Shape;635;p6"/>
          <p:cNvSpPr txBox="1"/>
          <p:nvPr>
            <p:ph idx="1" type="body"/>
          </p:nvPr>
        </p:nvSpPr>
        <p:spPr>
          <a:xfrm>
            <a:off x="2057400" y="1371600"/>
            <a:ext cx="3581400" cy="4648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400"/>
              <a:buFont typeface="Noto Sans Symbols"/>
              <a:buNone/>
            </a:pPr>
            <a:r>
              <a:rPr lang="en-US" sz="2400" u="sng">
                <a:solidFill>
                  <a:srgbClr val="FF0000"/>
                </a:solidFill>
              </a:rPr>
              <a:t>human protocols:</a:t>
            </a:r>
            <a:endParaRPr sz="2400"/>
          </a:p>
          <a:p>
            <a:pPr indent="-228600" lvl="0" marL="228600" rtl="0" algn="l">
              <a:lnSpc>
                <a:spcPct val="90000"/>
              </a:lnSpc>
              <a:spcBef>
                <a:spcPts val="1000"/>
              </a:spcBef>
              <a:spcAft>
                <a:spcPts val="0"/>
              </a:spcAft>
              <a:buClr>
                <a:schemeClr val="dk1"/>
              </a:buClr>
              <a:buSzPts val="2400"/>
              <a:buChar char="•"/>
            </a:pPr>
            <a:r>
              <a:rPr lang="en-US" sz="2400"/>
              <a:t>“what’s the time?”</a:t>
            </a:r>
            <a:endParaRPr/>
          </a:p>
          <a:p>
            <a:pPr indent="-228600" lvl="0" marL="228600" rtl="0" algn="l">
              <a:lnSpc>
                <a:spcPct val="90000"/>
              </a:lnSpc>
              <a:spcBef>
                <a:spcPts val="1000"/>
              </a:spcBef>
              <a:spcAft>
                <a:spcPts val="0"/>
              </a:spcAft>
              <a:buClr>
                <a:schemeClr val="dk1"/>
              </a:buClr>
              <a:buSzPts val="2400"/>
              <a:buChar char="•"/>
            </a:pPr>
            <a:r>
              <a:rPr lang="en-US" sz="2400"/>
              <a:t>“I have a question”</a:t>
            </a:r>
            <a:endParaRPr/>
          </a:p>
          <a:p>
            <a:pPr indent="-228600" lvl="0" marL="228600" rtl="0" algn="l">
              <a:lnSpc>
                <a:spcPct val="90000"/>
              </a:lnSpc>
              <a:spcBef>
                <a:spcPts val="1000"/>
              </a:spcBef>
              <a:spcAft>
                <a:spcPts val="0"/>
              </a:spcAft>
              <a:buClr>
                <a:schemeClr val="dk1"/>
              </a:buClr>
              <a:buSzPts val="2400"/>
              <a:buChar char="•"/>
            </a:pPr>
            <a:r>
              <a:rPr lang="en-US" sz="2400"/>
              <a:t>introductions</a:t>
            </a:r>
            <a:endParaRPr/>
          </a:p>
          <a:p>
            <a:pPr indent="-101600" lvl="1" marL="685800" rtl="0" algn="l">
              <a:lnSpc>
                <a:spcPct val="90000"/>
              </a:lnSpc>
              <a:spcBef>
                <a:spcPts val="5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400"/>
              <a:buFont typeface="Noto Sans Symbols"/>
              <a:buNone/>
            </a:pPr>
            <a:r>
              <a:rPr lang="en-US" sz="2400"/>
              <a:t>… specific msgs sent</a:t>
            </a:r>
            <a:endParaRPr/>
          </a:p>
          <a:p>
            <a:pPr indent="-228600" lvl="0" marL="228600" rtl="0" algn="l">
              <a:lnSpc>
                <a:spcPct val="90000"/>
              </a:lnSpc>
              <a:spcBef>
                <a:spcPts val="1000"/>
              </a:spcBef>
              <a:spcAft>
                <a:spcPts val="0"/>
              </a:spcAft>
              <a:buClr>
                <a:schemeClr val="dk1"/>
              </a:buClr>
              <a:buSzPts val="2400"/>
              <a:buFont typeface="Noto Sans Symbols"/>
              <a:buNone/>
            </a:pPr>
            <a:r>
              <a:rPr lang="en-US" sz="2400"/>
              <a:t>… specific actions taken when msgs received, or other events</a:t>
            </a:r>
            <a:endParaRPr/>
          </a:p>
        </p:txBody>
      </p:sp>
      <p:sp>
        <p:nvSpPr>
          <p:cNvPr id="636" name="Google Shape;636;p6"/>
          <p:cNvSpPr txBox="1"/>
          <p:nvPr>
            <p:ph idx="2" type="body"/>
          </p:nvPr>
        </p:nvSpPr>
        <p:spPr>
          <a:xfrm>
            <a:off x="6019800" y="1371600"/>
            <a:ext cx="3810000" cy="2590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400"/>
              <a:buFont typeface="Noto Sans Symbols"/>
              <a:buNone/>
            </a:pPr>
            <a:r>
              <a:rPr lang="en-US" sz="2400" u="sng">
                <a:solidFill>
                  <a:srgbClr val="FF0000"/>
                </a:solidFill>
              </a:rPr>
              <a:t>network protocols:</a:t>
            </a:r>
            <a:endParaRPr sz="2400"/>
          </a:p>
          <a:p>
            <a:pPr indent="-228600" lvl="0" marL="228600" rtl="0" algn="l">
              <a:lnSpc>
                <a:spcPct val="90000"/>
              </a:lnSpc>
              <a:spcBef>
                <a:spcPts val="1000"/>
              </a:spcBef>
              <a:spcAft>
                <a:spcPts val="0"/>
              </a:spcAft>
              <a:buClr>
                <a:schemeClr val="dk1"/>
              </a:buClr>
              <a:buSzPts val="2400"/>
              <a:buChar char="•"/>
            </a:pPr>
            <a:r>
              <a:rPr lang="en-US" sz="2400"/>
              <a:t>machines rather than humans</a:t>
            </a:r>
            <a:endParaRPr/>
          </a:p>
          <a:p>
            <a:pPr indent="-228600" lvl="0" marL="228600" rtl="0" algn="l">
              <a:lnSpc>
                <a:spcPct val="90000"/>
              </a:lnSpc>
              <a:spcBef>
                <a:spcPts val="1000"/>
              </a:spcBef>
              <a:spcAft>
                <a:spcPts val="0"/>
              </a:spcAft>
              <a:buClr>
                <a:schemeClr val="dk1"/>
              </a:buClr>
              <a:buSzPts val="2400"/>
              <a:buChar char="•"/>
            </a:pPr>
            <a:r>
              <a:rPr lang="en-US" sz="2400"/>
              <a:t>all communication activity in Internet governed by protocols</a:t>
            </a:r>
            <a:endParaRPr/>
          </a:p>
        </p:txBody>
      </p:sp>
      <p:sp>
        <p:nvSpPr>
          <p:cNvPr id="637" name="Google Shape;637;p6"/>
          <p:cNvSpPr/>
          <p:nvPr/>
        </p:nvSpPr>
        <p:spPr>
          <a:xfrm>
            <a:off x="5867400" y="3962400"/>
            <a:ext cx="4267200" cy="2362200"/>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Clr>
                <a:schemeClr val="accent2"/>
              </a:buClr>
              <a:buSzPts val="2040"/>
              <a:buFont typeface="Noto Sans Symbols"/>
              <a:buNone/>
            </a:pPr>
            <a:r>
              <a:rPr i="1" lang="en-US" sz="2400">
                <a:solidFill>
                  <a:schemeClr val="dk1"/>
                </a:solidFill>
                <a:latin typeface="Comic Sans MS"/>
                <a:ea typeface="Comic Sans MS"/>
                <a:cs typeface="Comic Sans MS"/>
                <a:sym typeface="Comic Sans MS"/>
              </a:rPr>
              <a:t>protocols define format, order of msgs sent and received among network entities, and actions taken on msg transmission, receipt</a:t>
            </a:r>
            <a:r>
              <a:rPr i="1" lang="en-US" sz="2400">
                <a:solidFill>
                  <a:srgbClr val="FF0000"/>
                </a:solidFill>
                <a:latin typeface="Comic Sans MS"/>
                <a:ea typeface="Comic Sans MS"/>
                <a:cs typeface="Comic Sans MS"/>
                <a:sym typeface="Comic Sans MS"/>
              </a:rPr>
              <a:t> </a:t>
            </a:r>
            <a:endParaRPr/>
          </a:p>
        </p:txBody>
      </p:sp>
      <p:sp>
        <p:nvSpPr>
          <p:cNvPr id="638" name="Google Shape;638;p6"/>
          <p:cNvSpPr/>
          <p:nvPr/>
        </p:nvSpPr>
        <p:spPr>
          <a:xfrm>
            <a:off x="6019800" y="3962400"/>
            <a:ext cx="4343400" cy="2362200"/>
          </a:xfrm>
          <a:prstGeom prst="rect">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Introduction</a:t>
            </a:r>
            <a:endParaRPr>
              <a:latin typeface="Times New Roman"/>
              <a:ea typeface="Times New Roman"/>
              <a:cs typeface="Times New Roman"/>
              <a:sym typeface="Times New Roman"/>
            </a:endParaRPr>
          </a:p>
        </p:txBody>
      </p:sp>
      <p:sp>
        <p:nvSpPr>
          <p:cNvPr id="645" name="Google Shape;64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a:t>
            </a:r>
            <a:fld id="{00000000-1234-1234-1234-123412341234}" type="slidenum">
              <a:rPr lang="en-US"/>
              <a:t>‹#›</a:t>
            </a:fld>
            <a:endParaRPr/>
          </a:p>
        </p:txBody>
      </p:sp>
      <p:sp>
        <p:nvSpPr>
          <p:cNvPr id="646" name="Google Shape;6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What’s a protocol?</a:t>
            </a:r>
            <a:endParaRPr/>
          </a:p>
        </p:txBody>
      </p:sp>
      <p:sp>
        <p:nvSpPr>
          <p:cNvPr id="647" name="Google Shape;647;p7"/>
          <p:cNvSpPr txBox="1"/>
          <p:nvPr>
            <p:ph idx="1" type="body"/>
          </p:nvPr>
        </p:nvSpPr>
        <p:spPr>
          <a:xfrm>
            <a:off x="2057400" y="1371600"/>
            <a:ext cx="8153400" cy="685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Noto Sans Symbols"/>
              <a:buNone/>
            </a:pPr>
            <a:r>
              <a:rPr lang="en-US" sz="2400"/>
              <a:t>a human protocol and a computer network protocol:</a:t>
            </a:r>
            <a:endParaRPr/>
          </a:p>
          <a:p>
            <a:pPr indent="-228600" lvl="0" marL="228600" rtl="0" algn="l">
              <a:lnSpc>
                <a:spcPct val="90000"/>
              </a:lnSpc>
              <a:spcBef>
                <a:spcPts val="1000"/>
              </a:spcBef>
              <a:spcAft>
                <a:spcPts val="0"/>
              </a:spcAft>
              <a:buClr>
                <a:schemeClr val="dk1"/>
              </a:buClr>
              <a:buSzPts val="2400"/>
              <a:buFont typeface="Noto Sans Symbols"/>
              <a:buNone/>
            </a:pPr>
            <a:r>
              <a:t/>
            </a:r>
            <a:endParaRPr sz="2400"/>
          </a:p>
        </p:txBody>
      </p:sp>
      <p:sp>
        <p:nvSpPr>
          <p:cNvPr id="648" name="Google Shape;648;p7"/>
          <p:cNvSpPr/>
          <p:nvPr/>
        </p:nvSpPr>
        <p:spPr>
          <a:xfrm>
            <a:off x="2209800" y="5943600"/>
            <a:ext cx="4419600" cy="533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2"/>
              </a:buClr>
              <a:buSzPts val="2040"/>
              <a:buFont typeface="Noto Sans Symbols"/>
              <a:buNone/>
            </a:pPr>
            <a:r>
              <a:rPr lang="en-US" sz="2400" u="sng">
                <a:solidFill>
                  <a:srgbClr val="FF0000"/>
                </a:solidFill>
                <a:latin typeface="Comic Sans MS"/>
                <a:ea typeface="Comic Sans MS"/>
                <a:cs typeface="Comic Sans MS"/>
                <a:sym typeface="Comic Sans MS"/>
              </a:rPr>
              <a:t>Q:</a:t>
            </a:r>
            <a:r>
              <a:rPr lang="en-US" sz="2400">
                <a:solidFill>
                  <a:schemeClr val="dk1"/>
                </a:solidFill>
                <a:latin typeface="Comic Sans MS"/>
                <a:ea typeface="Comic Sans MS"/>
                <a:cs typeface="Comic Sans MS"/>
                <a:sym typeface="Comic Sans MS"/>
              </a:rPr>
              <a:t> Other human protocols? </a:t>
            </a:r>
            <a:endParaRPr/>
          </a:p>
        </p:txBody>
      </p:sp>
      <p:cxnSp>
        <p:nvCxnSpPr>
          <p:cNvPr id="649" name="Google Shape;649;p7"/>
          <p:cNvCxnSpPr/>
          <p:nvPr/>
        </p:nvCxnSpPr>
        <p:spPr>
          <a:xfrm>
            <a:off x="2781301" y="2771776"/>
            <a:ext cx="1762125" cy="276225"/>
          </a:xfrm>
          <a:prstGeom prst="straightConnector1">
            <a:avLst/>
          </a:prstGeom>
          <a:noFill/>
          <a:ln cap="flat" cmpd="sng" w="28575">
            <a:solidFill>
              <a:srgbClr val="FF0000"/>
            </a:solidFill>
            <a:prstDash val="solid"/>
            <a:round/>
            <a:headEnd len="med" w="med" type="none"/>
            <a:tailEnd len="med" w="med" type="triangle"/>
          </a:ln>
        </p:spPr>
      </p:cxnSp>
      <p:grpSp>
        <p:nvGrpSpPr>
          <p:cNvPr id="650" name="Google Shape;650;p7"/>
          <p:cNvGrpSpPr/>
          <p:nvPr/>
        </p:nvGrpSpPr>
        <p:grpSpPr>
          <a:xfrm>
            <a:off x="8697913" y="2917825"/>
            <a:ext cx="355600" cy="933450"/>
            <a:chOff x="4180" y="783"/>
            <a:chExt cx="150" cy="307"/>
          </a:xfrm>
        </p:grpSpPr>
        <p:sp>
          <p:nvSpPr>
            <p:cNvPr id="651" name="Google Shape;651;p7"/>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2" name="Google Shape;652;p7"/>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3" name="Google Shape;653;p7"/>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4" name="Google Shape;654;p7"/>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55" name="Google Shape;655;p7"/>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656" name="Google Shape;656;p7"/>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657" name="Google Shape;657;p7"/>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8" name="Google Shape;658;p7"/>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aphicFrame>
        <p:nvGraphicFramePr>
          <p:cNvPr id="659" name="Google Shape;659;p7"/>
          <p:cNvGraphicFramePr/>
          <p:nvPr/>
        </p:nvGraphicFramePr>
        <p:xfrm>
          <a:off x="6067425" y="2632076"/>
          <a:ext cx="622300" cy="500063"/>
        </p:xfrm>
        <a:graphic>
          <a:graphicData uri="http://schemas.openxmlformats.org/presentationml/2006/ole">
            <mc:AlternateContent>
              <mc:Choice Requires="v">
                <p:oleObj r:id="rId4" imgH="500063" imgW="622300" progId="MS_ClipArt_Gallery.2" spid="_x0000_s1">
                  <p:embed/>
                </p:oleObj>
              </mc:Choice>
              <mc:Fallback>
                <p:oleObj r:id="rId5" imgH="500063" imgW="622300" progId="MS_ClipArt_Gallery.2">
                  <p:embed/>
                  <p:pic>
                    <p:nvPicPr>
                      <p:cNvPr id="659" name="Google Shape;659;p7"/>
                      <p:cNvPicPr preferRelativeResize="0"/>
                      <p:nvPr/>
                    </p:nvPicPr>
                    <p:blipFill rotWithShape="1">
                      <a:blip r:embed="rId6">
                        <a:alphaModFix/>
                      </a:blip>
                      <a:srcRect b="0" l="0" r="0" t="0"/>
                      <a:stretch/>
                    </p:blipFill>
                    <p:spPr>
                      <a:xfrm>
                        <a:off x="6067425" y="2632076"/>
                        <a:ext cx="622300" cy="500063"/>
                      </a:xfrm>
                      <a:prstGeom prst="rect">
                        <a:avLst/>
                      </a:prstGeom>
                      <a:noFill/>
                      <a:ln>
                        <a:noFill/>
                      </a:ln>
                    </p:spPr>
                  </p:pic>
                </p:oleObj>
              </mc:Fallback>
            </mc:AlternateContent>
          </a:graphicData>
        </a:graphic>
      </p:graphicFrame>
      <p:pic>
        <p:nvPicPr>
          <p:cNvPr descr="Alice" id="660" name="Google Shape;660;p7"/>
          <p:cNvPicPr preferRelativeResize="0"/>
          <p:nvPr/>
        </p:nvPicPr>
        <p:blipFill rotWithShape="1">
          <a:blip r:embed="rId7">
            <a:alphaModFix/>
          </a:blip>
          <a:srcRect b="0" l="0" r="0" t="0"/>
          <a:stretch/>
        </p:blipFill>
        <p:spPr>
          <a:xfrm>
            <a:off x="2233614" y="2376489"/>
            <a:ext cx="561975" cy="693737"/>
          </a:xfrm>
          <a:prstGeom prst="rect">
            <a:avLst/>
          </a:prstGeom>
          <a:noFill/>
          <a:ln>
            <a:noFill/>
          </a:ln>
        </p:spPr>
      </p:pic>
      <p:pic>
        <p:nvPicPr>
          <p:cNvPr descr="Bob" id="661" name="Google Shape;661;p7"/>
          <p:cNvPicPr preferRelativeResize="0"/>
          <p:nvPr/>
        </p:nvPicPr>
        <p:blipFill rotWithShape="1">
          <a:blip r:embed="rId8">
            <a:alphaModFix/>
          </a:blip>
          <a:srcRect b="0" l="0" r="0" t="0"/>
          <a:stretch/>
        </p:blipFill>
        <p:spPr>
          <a:xfrm>
            <a:off x="4652964" y="2771776"/>
            <a:ext cx="676275" cy="690563"/>
          </a:xfrm>
          <a:prstGeom prst="rect">
            <a:avLst/>
          </a:prstGeom>
          <a:noFill/>
          <a:ln>
            <a:noFill/>
          </a:ln>
        </p:spPr>
      </p:pic>
      <p:sp>
        <p:nvSpPr>
          <p:cNvPr id="662" name="Google Shape;662;p7"/>
          <p:cNvSpPr txBox="1"/>
          <p:nvPr/>
        </p:nvSpPr>
        <p:spPr>
          <a:xfrm>
            <a:off x="3222625" y="2484438"/>
            <a:ext cx="4267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omic Sans MS"/>
                <a:ea typeface="Comic Sans MS"/>
                <a:cs typeface="Comic Sans MS"/>
                <a:sym typeface="Comic Sans MS"/>
              </a:rPr>
              <a:t>Hi</a:t>
            </a:r>
            <a:endParaRPr sz="1800">
              <a:solidFill>
                <a:schemeClr val="dk1"/>
              </a:solidFill>
              <a:latin typeface="Calibri"/>
              <a:ea typeface="Calibri"/>
              <a:cs typeface="Calibri"/>
              <a:sym typeface="Calibri"/>
            </a:endParaRPr>
          </a:p>
        </p:txBody>
      </p:sp>
      <p:cxnSp>
        <p:nvCxnSpPr>
          <p:cNvPr id="663" name="Google Shape;663;p7"/>
          <p:cNvCxnSpPr/>
          <p:nvPr/>
        </p:nvCxnSpPr>
        <p:spPr>
          <a:xfrm flipH="1" rot="10800000">
            <a:off x="2495551" y="3352800"/>
            <a:ext cx="2085975" cy="361950"/>
          </a:xfrm>
          <a:prstGeom prst="straightConnector1">
            <a:avLst/>
          </a:prstGeom>
          <a:noFill/>
          <a:ln cap="flat" cmpd="sng" w="28575">
            <a:solidFill>
              <a:srgbClr val="FF0000"/>
            </a:solidFill>
            <a:prstDash val="solid"/>
            <a:round/>
            <a:headEnd len="med" w="med" type="triangle"/>
            <a:tailEnd len="med" w="med" type="none"/>
          </a:ln>
        </p:spPr>
      </p:cxnSp>
      <p:sp>
        <p:nvSpPr>
          <p:cNvPr id="664" name="Google Shape;664;p7"/>
          <p:cNvSpPr txBox="1"/>
          <p:nvPr/>
        </p:nvSpPr>
        <p:spPr>
          <a:xfrm>
            <a:off x="3213100" y="3141663"/>
            <a:ext cx="4267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omic Sans MS"/>
                <a:ea typeface="Comic Sans MS"/>
                <a:cs typeface="Comic Sans MS"/>
                <a:sym typeface="Comic Sans MS"/>
              </a:rPr>
              <a:t>Hi</a:t>
            </a:r>
            <a:endParaRPr sz="1800">
              <a:solidFill>
                <a:schemeClr val="dk1"/>
              </a:solidFill>
              <a:latin typeface="Calibri"/>
              <a:ea typeface="Calibri"/>
              <a:cs typeface="Calibri"/>
              <a:sym typeface="Calibri"/>
            </a:endParaRPr>
          </a:p>
        </p:txBody>
      </p:sp>
      <p:cxnSp>
        <p:nvCxnSpPr>
          <p:cNvPr id="665" name="Google Shape;665;p7"/>
          <p:cNvCxnSpPr/>
          <p:nvPr/>
        </p:nvCxnSpPr>
        <p:spPr>
          <a:xfrm>
            <a:off x="2457451" y="3762375"/>
            <a:ext cx="2162175" cy="438150"/>
          </a:xfrm>
          <a:prstGeom prst="straightConnector1">
            <a:avLst/>
          </a:prstGeom>
          <a:noFill/>
          <a:ln cap="flat" cmpd="sng" w="28575">
            <a:solidFill>
              <a:srgbClr val="FF0000"/>
            </a:solidFill>
            <a:prstDash val="solid"/>
            <a:round/>
            <a:headEnd len="med" w="med" type="none"/>
            <a:tailEnd len="med" w="med" type="triangle"/>
          </a:ln>
        </p:spPr>
      </p:cxnSp>
      <p:grpSp>
        <p:nvGrpSpPr>
          <p:cNvPr id="666" name="Google Shape;666;p7"/>
          <p:cNvGrpSpPr/>
          <p:nvPr/>
        </p:nvGrpSpPr>
        <p:grpSpPr>
          <a:xfrm>
            <a:off x="2846388" y="3694114"/>
            <a:ext cx="1090612" cy="701675"/>
            <a:chOff x="737" y="2747"/>
            <a:chExt cx="687" cy="442"/>
          </a:xfrm>
        </p:grpSpPr>
        <p:sp>
          <p:nvSpPr>
            <p:cNvPr id="667" name="Google Shape;667;p7"/>
            <p:cNvSpPr/>
            <p:nvPr/>
          </p:nvSpPr>
          <p:spPr>
            <a:xfrm>
              <a:off x="786" y="2790"/>
              <a:ext cx="588" cy="34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8" name="Google Shape;668;p7"/>
            <p:cNvSpPr txBox="1"/>
            <p:nvPr/>
          </p:nvSpPr>
          <p:spPr>
            <a:xfrm>
              <a:off x="737" y="2747"/>
              <a:ext cx="687" cy="44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FF0000"/>
                  </a:solidFill>
                  <a:latin typeface="Comic Sans MS"/>
                  <a:ea typeface="Comic Sans MS"/>
                  <a:cs typeface="Comic Sans MS"/>
                  <a:sym typeface="Comic Sans MS"/>
                </a:rPr>
                <a:t>Got the</a:t>
              </a:r>
              <a:endParaRPr/>
            </a:p>
            <a:p>
              <a:pPr indent="0" lvl="0" marL="0" marR="0" rtl="0" algn="ctr">
                <a:spcBef>
                  <a:spcPts val="0"/>
                </a:spcBef>
                <a:spcAft>
                  <a:spcPts val="0"/>
                </a:spcAft>
                <a:buNone/>
              </a:pPr>
              <a:r>
                <a:rPr lang="en-US" sz="2000">
                  <a:solidFill>
                    <a:srgbClr val="FF0000"/>
                  </a:solidFill>
                  <a:latin typeface="Comic Sans MS"/>
                  <a:ea typeface="Comic Sans MS"/>
                  <a:cs typeface="Comic Sans MS"/>
                  <a:sym typeface="Comic Sans MS"/>
                </a:rPr>
                <a:t>time?</a:t>
              </a:r>
              <a:endParaRPr sz="2000">
                <a:solidFill>
                  <a:schemeClr val="dk1"/>
                </a:solidFill>
                <a:latin typeface="Calibri"/>
                <a:ea typeface="Calibri"/>
                <a:cs typeface="Calibri"/>
                <a:sym typeface="Calibri"/>
              </a:endParaRPr>
            </a:p>
          </p:txBody>
        </p:sp>
      </p:grpSp>
      <p:cxnSp>
        <p:nvCxnSpPr>
          <p:cNvPr id="669" name="Google Shape;669;p7"/>
          <p:cNvCxnSpPr/>
          <p:nvPr/>
        </p:nvCxnSpPr>
        <p:spPr>
          <a:xfrm flipH="1" rot="10800000">
            <a:off x="2619376" y="4333876"/>
            <a:ext cx="1952625" cy="333375"/>
          </a:xfrm>
          <a:prstGeom prst="straightConnector1">
            <a:avLst/>
          </a:prstGeom>
          <a:noFill/>
          <a:ln cap="flat" cmpd="sng" w="28575">
            <a:solidFill>
              <a:srgbClr val="FF0000"/>
            </a:solidFill>
            <a:prstDash val="solid"/>
            <a:round/>
            <a:headEnd len="med" w="med" type="triangle"/>
            <a:tailEnd len="med" w="med" type="none"/>
          </a:ln>
        </p:spPr>
      </p:cxnSp>
      <p:grpSp>
        <p:nvGrpSpPr>
          <p:cNvPr id="670" name="Google Shape;670;p7"/>
          <p:cNvGrpSpPr/>
          <p:nvPr/>
        </p:nvGrpSpPr>
        <p:grpSpPr>
          <a:xfrm>
            <a:off x="2955926" y="4360870"/>
            <a:ext cx="796925" cy="373063"/>
            <a:chOff x="1046" y="2771"/>
            <a:chExt cx="502" cy="235"/>
          </a:xfrm>
        </p:grpSpPr>
        <p:sp>
          <p:nvSpPr>
            <p:cNvPr id="671" name="Google Shape;671;p7"/>
            <p:cNvSpPr/>
            <p:nvPr/>
          </p:nvSpPr>
          <p:spPr>
            <a:xfrm>
              <a:off x="1104" y="2820"/>
              <a:ext cx="444" cy="18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2" name="Google Shape;672;p7"/>
            <p:cNvSpPr txBox="1"/>
            <p:nvPr/>
          </p:nvSpPr>
          <p:spPr>
            <a:xfrm>
              <a:off x="1046" y="2771"/>
              <a:ext cx="426"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omic Sans MS"/>
                  <a:ea typeface="Comic Sans MS"/>
                  <a:cs typeface="Comic Sans MS"/>
                  <a:sym typeface="Comic Sans MS"/>
                </a:rPr>
                <a:t>2:00</a:t>
              </a:r>
              <a:endParaRPr sz="1800">
                <a:solidFill>
                  <a:schemeClr val="dk1"/>
                </a:solidFill>
                <a:latin typeface="Calibri"/>
                <a:ea typeface="Calibri"/>
                <a:cs typeface="Calibri"/>
                <a:sym typeface="Calibri"/>
              </a:endParaRPr>
            </a:p>
          </p:txBody>
        </p:sp>
      </p:grpSp>
      <p:sp>
        <p:nvSpPr>
          <p:cNvPr id="673" name="Google Shape;673;p7"/>
          <p:cNvSpPr txBox="1"/>
          <p:nvPr/>
        </p:nvSpPr>
        <p:spPr>
          <a:xfrm>
            <a:off x="6746875" y="2713039"/>
            <a:ext cx="1974850"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Comic Sans MS"/>
                <a:ea typeface="Comic Sans MS"/>
                <a:cs typeface="Comic Sans MS"/>
                <a:sym typeface="Comic Sans MS"/>
              </a:rPr>
              <a:t>TCP connection</a:t>
            </a:r>
            <a:endParaRPr/>
          </a:p>
          <a:p>
            <a:pPr indent="0" lvl="0" marL="0" marR="0" rtl="0" algn="l">
              <a:spcBef>
                <a:spcPts val="0"/>
              </a:spcBef>
              <a:spcAft>
                <a:spcPts val="0"/>
              </a:spcAft>
              <a:buNone/>
            </a:pPr>
            <a:r>
              <a:rPr lang="en-US" sz="2000">
                <a:solidFill>
                  <a:srgbClr val="FF0000"/>
                </a:solidFill>
                <a:latin typeface="Comic Sans MS"/>
                <a:ea typeface="Comic Sans MS"/>
                <a:cs typeface="Comic Sans MS"/>
                <a:sym typeface="Comic Sans MS"/>
              </a:rPr>
              <a:t> request</a:t>
            </a:r>
            <a:endParaRPr sz="1800">
              <a:solidFill>
                <a:schemeClr val="dk1"/>
              </a:solidFill>
              <a:latin typeface="Calibri"/>
              <a:ea typeface="Calibri"/>
              <a:cs typeface="Calibri"/>
              <a:sym typeface="Calibri"/>
            </a:endParaRPr>
          </a:p>
        </p:txBody>
      </p:sp>
      <p:cxnSp>
        <p:nvCxnSpPr>
          <p:cNvPr id="674" name="Google Shape;674;p7"/>
          <p:cNvCxnSpPr/>
          <p:nvPr/>
        </p:nvCxnSpPr>
        <p:spPr>
          <a:xfrm flipH="1" rot="10800000">
            <a:off x="6467475" y="4648201"/>
            <a:ext cx="2343150" cy="428625"/>
          </a:xfrm>
          <a:prstGeom prst="straightConnector1">
            <a:avLst/>
          </a:prstGeom>
          <a:noFill/>
          <a:ln cap="flat" cmpd="sng" w="28575">
            <a:solidFill>
              <a:srgbClr val="FF0000"/>
            </a:solidFill>
            <a:prstDash val="solid"/>
            <a:round/>
            <a:headEnd len="med" w="med" type="triangle"/>
            <a:tailEnd len="med" w="med" type="none"/>
          </a:ln>
        </p:spPr>
      </p:cxnSp>
      <p:cxnSp>
        <p:nvCxnSpPr>
          <p:cNvPr id="675" name="Google Shape;675;p7"/>
          <p:cNvCxnSpPr/>
          <p:nvPr/>
        </p:nvCxnSpPr>
        <p:spPr>
          <a:xfrm>
            <a:off x="6743701" y="2981326"/>
            <a:ext cx="1762125" cy="276225"/>
          </a:xfrm>
          <a:prstGeom prst="straightConnector1">
            <a:avLst/>
          </a:prstGeom>
          <a:noFill/>
          <a:ln cap="flat" cmpd="sng" w="28575">
            <a:solidFill>
              <a:srgbClr val="FF0000"/>
            </a:solidFill>
            <a:prstDash val="solid"/>
            <a:round/>
            <a:headEnd len="med" w="med" type="none"/>
            <a:tailEnd len="med" w="med" type="triangle"/>
          </a:ln>
        </p:spPr>
      </p:cxnSp>
      <p:cxnSp>
        <p:nvCxnSpPr>
          <p:cNvPr id="676" name="Google Shape;676;p7"/>
          <p:cNvCxnSpPr/>
          <p:nvPr/>
        </p:nvCxnSpPr>
        <p:spPr>
          <a:xfrm flipH="1" rot="10800000">
            <a:off x="6419851" y="3476625"/>
            <a:ext cx="2085975" cy="361950"/>
          </a:xfrm>
          <a:prstGeom prst="straightConnector1">
            <a:avLst/>
          </a:prstGeom>
          <a:noFill/>
          <a:ln cap="flat" cmpd="sng" w="28575">
            <a:solidFill>
              <a:srgbClr val="FF0000"/>
            </a:solidFill>
            <a:prstDash val="solid"/>
            <a:round/>
            <a:headEnd len="med" w="med" type="triangle"/>
            <a:tailEnd len="med" w="med" type="none"/>
          </a:ln>
        </p:spPr>
      </p:cxnSp>
      <p:grpSp>
        <p:nvGrpSpPr>
          <p:cNvPr id="677" name="Google Shape;677;p7"/>
          <p:cNvGrpSpPr/>
          <p:nvPr/>
        </p:nvGrpSpPr>
        <p:grpSpPr>
          <a:xfrm>
            <a:off x="6680200" y="3408364"/>
            <a:ext cx="1974850" cy="701675"/>
            <a:chOff x="3248" y="2147"/>
            <a:chExt cx="1244" cy="442"/>
          </a:xfrm>
        </p:grpSpPr>
        <p:sp>
          <p:nvSpPr>
            <p:cNvPr id="678" name="Google Shape;678;p7"/>
            <p:cNvSpPr/>
            <p:nvPr/>
          </p:nvSpPr>
          <p:spPr>
            <a:xfrm>
              <a:off x="3306" y="2190"/>
              <a:ext cx="906" cy="1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9" name="Google Shape;679;p7"/>
            <p:cNvSpPr txBox="1"/>
            <p:nvPr/>
          </p:nvSpPr>
          <p:spPr>
            <a:xfrm>
              <a:off x="3248" y="2147"/>
              <a:ext cx="1244" cy="4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Comic Sans MS"/>
                  <a:ea typeface="Comic Sans MS"/>
                  <a:cs typeface="Comic Sans MS"/>
                  <a:sym typeface="Comic Sans MS"/>
                </a:rPr>
                <a:t>TCP connection</a:t>
              </a:r>
              <a:endParaRPr/>
            </a:p>
            <a:p>
              <a:pPr indent="0" lvl="0" marL="0" marR="0" rtl="0" algn="l">
                <a:spcBef>
                  <a:spcPts val="0"/>
                </a:spcBef>
                <a:spcAft>
                  <a:spcPts val="0"/>
                </a:spcAft>
                <a:buNone/>
              </a:pPr>
              <a:r>
                <a:rPr lang="en-US" sz="2000">
                  <a:solidFill>
                    <a:srgbClr val="FF0000"/>
                  </a:solidFill>
                  <a:latin typeface="Comic Sans MS"/>
                  <a:ea typeface="Comic Sans MS"/>
                  <a:cs typeface="Comic Sans MS"/>
                  <a:sym typeface="Comic Sans MS"/>
                </a:rPr>
                <a:t>response</a:t>
              </a:r>
              <a:endParaRPr sz="1800">
                <a:solidFill>
                  <a:schemeClr val="dk1"/>
                </a:solidFill>
                <a:latin typeface="Calibri"/>
                <a:ea typeface="Calibri"/>
                <a:cs typeface="Calibri"/>
                <a:sym typeface="Calibri"/>
              </a:endParaRPr>
            </a:p>
          </p:txBody>
        </p:sp>
      </p:grpSp>
      <p:cxnSp>
        <p:nvCxnSpPr>
          <p:cNvPr id="680" name="Google Shape;680;p7"/>
          <p:cNvCxnSpPr/>
          <p:nvPr/>
        </p:nvCxnSpPr>
        <p:spPr>
          <a:xfrm>
            <a:off x="6467475" y="4086225"/>
            <a:ext cx="2400300" cy="419100"/>
          </a:xfrm>
          <a:prstGeom prst="straightConnector1">
            <a:avLst/>
          </a:prstGeom>
          <a:noFill/>
          <a:ln cap="flat" cmpd="sng" w="28575">
            <a:solidFill>
              <a:srgbClr val="FF0000"/>
            </a:solidFill>
            <a:prstDash val="solid"/>
            <a:round/>
            <a:headEnd len="med" w="med" type="none"/>
            <a:tailEnd len="med" w="med" type="triangle"/>
          </a:ln>
        </p:spPr>
      </p:cxnSp>
      <p:grpSp>
        <p:nvGrpSpPr>
          <p:cNvPr id="681" name="Google Shape;681;p7"/>
          <p:cNvGrpSpPr/>
          <p:nvPr/>
        </p:nvGrpSpPr>
        <p:grpSpPr>
          <a:xfrm>
            <a:off x="6680201" y="4151313"/>
            <a:ext cx="3794125" cy="304800"/>
            <a:chOff x="3212" y="2597"/>
            <a:chExt cx="2390" cy="192"/>
          </a:xfrm>
        </p:grpSpPr>
        <p:sp>
          <p:nvSpPr>
            <p:cNvPr id="682" name="Google Shape;682;p7"/>
            <p:cNvSpPr/>
            <p:nvPr/>
          </p:nvSpPr>
          <p:spPr>
            <a:xfrm>
              <a:off x="3252" y="2628"/>
              <a:ext cx="2100" cy="11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3" name="Google Shape;683;p7"/>
            <p:cNvSpPr txBox="1"/>
            <p:nvPr/>
          </p:nvSpPr>
          <p:spPr>
            <a:xfrm>
              <a:off x="3212" y="2597"/>
              <a:ext cx="2390"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F0000"/>
                  </a:solidFill>
                  <a:latin typeface="Comic Sans MS"/>
                  <a:ea typeface="Comic Sans MS"/>
                  <a:cs typeface="Comic Sans MS"/>
                  <a:sym typeface="Comic Sans MS"/>
                </a:rPr>
                <a:t>Get http://www.awl.com/kurose-ross</a:t>
              </a:r>
              <a:endParaRPr sz="1800">
                <a:solidFill>
                  <a:schemeClr val="dk1"/>
                </a:solidFill>
                <a:latin typeface="Calibri"/>
                <a:ea typeface="Calibri"/>
                <a:cs typeface="Calibri"/>
                <a:sym typeface="Calibri"/>
              </a:endParaRPr>
            </a:p>
          </p:txBody>
        </p:sp>
      </p:grpSp>
      <p:grpSp>
        <p:nvGrpSpPr>
          <p:cNvPr id="684" name="Google Shape;684;p7"/>
          <p:cNvGrpSpPr/>
          <p:nvPr/>
        </p:nvGrpSpPr>
        <p:grpSpPr>
          <a:xfrm>
            <a:off x="7308851" y="4656145"/>
            <a:ext cx="796925" cy="373063"/>
            <a:chOff x="1046" y="2771"/>
            <a:chExt cx="502" cy="235"/>
          </a:xfrm>
        </p:grpSpPr>
        <p:sp>
          <p:nvSpPr>
            <p:cNvPr id="685" name="Google Shape;685;p7"/>
            <p:cNvSpPr/>
            <p:nvPr/>
          </p:nvSpPr>
          <p:spPr>
            <a:xfrm>
              <a:off x="1104" y="2820"/>
              <a:ext cx="444" cy="18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6" name="Google Shape;686;p7"/>
            <p:cNvSpPr txBox="1"/>
            <p:nvPr/>
          </p:nvSpPr>
          <p:spPr>
            <a:xfrm>
              <a:off x="1046" y="2771"/>
              <a:ext cx="461"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omic Sans MS"/>
                  <a:ea typeface="Comic Sans MS"/>
                  <a:cs typeface="Comic Sans MS"/>
                  <a:sym typeface="Comic Sans MS"/>
                </a:rPr>
                <a:t>&lt;file&gt;</a:t>
              </a:r>
              <a:endParaRPr sz="1800">
                <a:solidFill>
                  <a:schemeClr val="dk1"/>
                </a:solidFill>
                <a:latin typeface="Calibri"/>
                <a:ea typeface="Calibri"/>
                <a:cs typeface="Calibri"/>
                <a:sym typeface="Calibri"/>
              </a:endParaRPr>
            </a:p>
          </p:txBody>
        </p:sp>
      </p:grpSp>
      <p:cxnSp>
        <p:nvCxnSpPr>
          <p:cNvPr id="687" name="Google Shape;687;p7"/>
          <p:cNvCxnSpPr/>
          <p:nvPr/>
        </p:nvCxnSpPr>
        <p:spPr>
          <a:xfrm>
            <a:off x="5581650" y="1962151"/>
            <a:ext cx="0" cy="3857625"/>
          </a:xfrm>
          <a:prstGeom prst="straightConnector1">
            <a:avLst/>
          </a:prstGeom>
          <a:noFill/>
          <a:ln cap="flat" cmpd="sng" w="38100">
            <a:solidFill>
              <a:schemeClr val="accent2"/>
            </a:solidFill>
            <a:prstDash val="solid"/>
            <a:round/>
            <a:headEnd len="med" w="med" type="none"/>
            <a:tailEnd len="med" w="med" type="triangle"/>
          </a:ln>
        </p:spPr>
      </p:cxnSp>
      <p:grpSp>
        <p:nvGrpSpPr>
          <p:cNvPr id="688" name="Google Shape;688;p7"/>
          <p:cNvGrpSpPr/>
          <p:nvPr/>
        </p:nvGrpSpPr>
        <p:grpSpPr>
          <a:xfrm>
            <a:off x="5203826" y="5094295"/>
            <a:ext cx="720725" cy="369888"/>
            <a:chOff x="2198" y="3221"/>
            <a:chExt cx="454" cy="233"/>
          </a:xfrm>
        </p:grpSpPr>
        <p:sp>
          <p:nvSpPr>
            <p:cNvPr id="689" name="Google Shape;689;p7"/>
            <p:cNvSpPr/>
            <p:nvPr/>
          </p:nvSpPr>
          <p:spPr>
            <a:xfrm>
              <a:off x="2244" y="3282"/>
              <a:ext cx="408" cy="16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0" name="Google Shape;690;p7"/>
            <p:cNvSpPr txBox="1"/>
            <p:nvPr/>
          </p:nvSpPr>
          <p:spPr>
            <a:xfrm>
              <a:off x="2198" y="3221"/>
              <a:ext cx="418"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2"/>
                  </a:solidFill>
                  <a:latin typeface="Comic Sans MS"/>
                  <a:ea typeface="Comic Sans MS"/>
                  <a:cs typeface="Comic Sans MS"/>
                  <a:sym typeface="Comic Sans MS"/>
                </a:rPr>
                <a:t>time</a:t>
              </a:r>
              <a:endParaRPr sz="1800">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End systems, Clients and Server:</a:t>
            </a:r>
            <a:endParaRPr/>
          </a:p>
          <a:p>
            <a:pPr indent="-228600" lvl="1" marL="685800" rtl="0" algn="l">
              <a:lnSpc>
                <a:spcPct val="90000"/>
              </a:lnSpc>
              <a:spcBef>
                <a:spcPts val="500"/>
              </a:spcBef>
              <a:spcAft>
                <a:spcPts val="0"/>
              </a:spcAft>
              <a:buClr>
                <a:schemeClr val="dk1"/>
              </a:buClr>
              <a:buSzPct val="100000"/>
              <a:buChar char="•"/>
            </a:pPr>
            <a:r>
              <a:rPr lang="en-US"/>
              <a:t>In computer networking jargon, the computers that we use on a daily basis are often referred to as  </a:t>
            </a:r>
            <a:r>
              <a:rPr b="1" lang="en-US"/>
              <a:t>hosts </a:t>
            </a:r>
            <a:r>
              <a:rPr lang="en-US"/>
              <a:t>or </a:t>
            </a:r>
            <a:r>
              <a:rPr b="1" lang="en-US"/>
              <a:t>end systems</a:t>
            </a:r>
            <a:r>
              <a:rPr lang="en-US"/>
              <a:t>. They are referred to as "hosts" because they host (run) application-level programs such as a Web browser or server program, or an e-mail program. </a:t>
            </a:r>
            <a:endParaRPr/>
          </a:p>
          <a:p>
            <a:pPr indent="-228600" lvl="1" marL="685800" rtl="0" algn="l">
              <a:lnSpc>
                <a:spcPct val="90000"/>
              </a:lnSpc>
              <a:spcBef>
                <a:spcPts val="500"/>
              </a:spcBef>
              <a:spcAft>
                <a:spcPts val="0"/>
              </a:spcAft>
              <a:buClr>
                <a:schemeClr val="dk1"/>
              </a:buClr>
              <a:buSzPct val="100000"/>
              <a:buChar char="•"/>
            </a:pPr>
            <a:r>
              <a:rPr lang="en-US"/>
              <a:t>Hosts are sometimes further divided into two categories: </a:t>
            </a:r>
            <a:r>
              <a:rPr b="1" lang="en-US"/>
              <a:t>clients</a:t>
            </a:r>
            <a:r>
              <a:rPr lang="en-US"/>
              <a:t> and </a:t>
            </a:r>
            <a:r>
              <a:rPr b="1" lang="en-US"/>
              <a:t>servers</a:t>
            </a:r>
            <a:r>
              <a:rPr lang="en-US"/>
              <a:t>. </a:t>
            </a:r>
            <a:endParaRPr/>
          </a:p>
          <a:p>
            <a:pPr indent="-228600" lvl="2" marL="1143000" rtl="0" algn="l">
              <a:lnSpc>
                <a:spcPct val="90000"/>
              </a:lnSpc>
              <a:spcBef>
                <a:spcPts val="500"/>
              </a:spcBef>
              <a:spcAft>
                <a:spcPts val="0"/>
              </a:spcAft>
              <a:buClr>
                <a:schemeClr val="dk1"/>
              </a:buClr>
              <a:buSzPct val="100000"/>
              <a:buChar char="•"/>
            </a:pPr>
            <a:r>
              <a:rPr lang="en-US"/>
              <a:t>Informally, clients often tend to be desktop PC's or workstations, while servers are more powerful machines. </a:t>
            </a:r>
            <a:endParaRPr/>
          </a:p>
          <a:p>
            <a:pPr indent="-228600" lvl="2" marL="1143000" rtl="0" algn="l">
              <a:lnSpc>
                <a:spcPct val="90000"/>
              </a:lnSpc>
              <a:spcBef>
                <a:spcPts val="500"/>
              </a:spcBef>
              <a:spcAft>
                <a:spcPts val="0"/>
              </a:spcAft>
              <a:buClr>
                <a:schemeClr val="dk1"/>
              </a:buClr>
              <a:buSzPct val="100000"/>
              <a:buChar char="•"/>
            </a:pPr>
            <a:r>
              <a:rPr lang="en-US"/>
              <a:t>But there is a more precise meaning of a client and a server in computer networking. In the so-called client-server model, a client program running on one end system requests and receives information from a server running on another end system. </a:t>
            </a:r>
            <a:endParaRPr/>
          </a:p>
          <a:p>
            <a:pPr indent="-228600" lvl="1" marL="685800" rtl="0" algn="l">
              <a:lnSpc>
                <a:spcPct val="90000"/>
              </a:lnSpc>
              <a:spcBef>
                <a:spcPts val="500"/>
              </a:spcBef>
              <a:spcAft>
                <a:spcPts val="0"/>
              </a:spcAft>
              <a:buClr>
                <a:schemeClr val="dk1"/>
              </a:buClr>
              <a:buSzPct val="100000"/>
              <a:buChar char="•"/>
            </a:pPr>
            <a:r>
              <a:rPr lang="en-US"/>
              <a:t>Since a client typically runs on one computer and the server runs on another computer, client-server Internet applications are, by definition, </a:t>
            </a:r>
            <a:r>
              <a:rPr b="1" lang="en-US"/>
              <a:t>distributed applications.</a:t>
            </a:r>
            <a:r>
              <a:rPr lang="en-US"/>
              <a:t> The client and the server interact with each other by communicating (i.e., sending each other messages) over the Internet.</a:t>
            </a:r>
            <a:endParaRPr/>
          </a:p>
        </p:txBody>
      </p:sp>
      <p:sp>
        <p:nvSpPr>
          <p:cNvPr id="696" name="Google Shape;69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Network Edge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Introduction</a:t>
            </a:r>
            <a:endParaRPr>
              <a:latin typeface="Times New Roman"/>
              <a:ea typeface="Times New Roman"/>
              <a:cs typeface="Times New Roman"/>
              <a:sym typeface="Times New Roman"/>
            </a:endParaRPr>
          </a:p>
        </p:txBody>
      </p:sp>
      <p:sp>
        <p:nvSpPr>
          <p:cNvPr id="703" name="Google Shape;70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a:t>
            </a:r>
            <a:fld id="{00000000-1234-1234-1234-123412341234}" type="slidenum">
              <a:rPr lang="en-US"/>
              <a:t>‹#›</a:t>
            </a:fld>
            <a:endParaRPr/>
          </a:p>
        </p:txBody>
      </p:sp>
      <p:sp>
        <p:nvSpPr>
          <p:cNvPr id="704" name="Google Shape;70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network edge:</a:t>
            </a:r>
            <a:endParaRPr/>
          </a:p>
        </p:txBody>
      </p:sp>
      <p:sp>
        <p:nvSpPr>
          <p:cNvPr id="705" name="Google Shape;705;p9"/>
          <p:cNvSpPr txBox="1"/>
          <p:nvPr>
            <p:ph idx="1" type="body"/>
          </p:nvPr>
        </p:nvSpPr>
        <p:spPr>
          <a:xfrm>
            <a:off x="1828801" y="1371600"/>
            <a:ext cx="4651375" cy="4648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FF0000"/>
              </a:buClr>
              <a:buSzPts val="2800"/>
              <a:buChar char="•"/>
            </a:pPr>
            <a:r>
              <a:rPr lang="en-US">
                <a:solidFill>
                  <a:srgbClr val="FF0000"/>
                </a:solidFill>
              </a:rPr>
              <a:t>end systems (hosts):</a:t>
            </a:r>
            <a:endParaRPr sz="2400"/>
          </a:p>
          <a:p>
            <a:pPr indent="-228600" lvl="1" marL="685800" rtl="0" algn="l">
              <a:lnSpc>
                <a:spcPct val="90000"/>
              </a:lnSpc>
              <a:spcBef>
                <a:spcPts val="500"/>
              </a:spcBef>
              <a:spcAft>
                <a:spcPts val="0"/>
              </a:spcAft>
              <a:buClr>
                <a:schemeClr val="dk1"/>
              </a:buClr>
              <a:buSzPts val="2000"/>
              <a:buChar char="•"/>
            </a:pPr>
            <a:r>
              <a:rPr lang="en-US" sz="2000"/>
              <a:t>run application programs</a:t>
            </a:r>
            <a:endParaRPr/>
          </a:p>
          <a:p>
            <a:pPr indent="-228600" lvl="1" marL="685800" rtl="0" algn="l">
              <a:lnSpc>
                <a:spcPct val="90000"/>
              </a:lnSpc>
              <a:spcBef>
                <a:spcPts val="500"/>
              </a:spcBef>
              <a:spcAft>
                <a:spcPts val="0"/>
              </a:spcAft>
              <a:buClr>
                <a:schemeClr val="dk1"/>
              </a:buClr>
              <a:buSzPts val="2000"/>
              <a:buChar char="•"/>
            </a:pPr>
            <a:r>
              <a:rPr lang="en-US" sz="2000"/>
              <a:t>e.g. Web, email</a:t>
            </a:r>
            <a:endParaRPr/>
          </a:p>
          <a:p>
            <a:pPr indent="-228600" lvl="1" marL="685800" rtl="0" algn="l">
              <a:lnSpc>
                <a:spcPct val="90000"/>
              </a:lnSpc>
              <a:spcBef>
                <a:spcPts val="500"/>
              </a:spcBef>
              <a:spcAft>
                <a:spcPts val="0"/>
              </a:spcAft>
              <a:buClr>
                <a:schemeClr val="dk1"/>
              </a:buClr>
              <a:buSzPts val="2000"/>
              <a:buChar char="•"/>
            </a:pPr>
            <a:r>
              <a:rPr lang="en-US" sz="2000"/>
              <a:t>at “edge of network”</a:t>
            </a:r>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client/server model</a:t>
            </a:r>
            <a:endParaRPr sz="2400"/>
          </a:p>
          <a:p>
            <a:pPr indent="-228600" lvl="1" marL="685800" rtl="0" algn="l">
              <a:lnSpc>
                <a:spcPct val="90000"/>
              </a:lnSpc>
              <a:spcBef>
                <a:spcPts val="500"/>
              </a:spcBef>
              <a:spcAft>
                <a:spcPts val="0"/>
              </a:spcAft>
              <a:buClr>
                <a:schemeClr val="dk1"/>
              </a:buClr>
              <a:buSzPts val="2000"/>
              <a:buChar char="•"/>
            </a:pPr>
            <a:r>
              <a:rPr lang="en-US" sz="2000"/>
              <a:t>client host requests, receives service from always-on server</a:t>
            </a:r>
            <a:endParaRPr/>
          </a:p>
          <a:p>
            <a:pPr indent="-228600" lvl="1" marL="685800" rtl="0" algn="l">
              <a:lnSpc>
                <a:spcPct val="90000"/>
              </a:lnSpc>
              <a:spcBef>
                <a:spcPts val="500"/>
              </a:spcBef>
              <a:spcAft>
                <a:spcPts val="0"/>
              </a:spcAft>
              <a:buClr>
                <a:schemeClr val="dk1"/>
              </a:buClr>
              <a:buSzPts val="2000"/>
              <a:buChar char="•"/>
            </a:pPr>
            <a:r>
              <a:rPr lang="en-US" sz="2000"/>
              <a:t>e.g. Web browser/server; email client/server</a:t>
            </a:r>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peer-peer model:</a:t>
            </a:r>
            <a:endParaRPr sz="2400"/>
          </a:p>
          <a:p>
            <a:pPr indent="-228600" lvl="1" marL="685800" rtl="0" algn="l">
              <a:lnSpc>
                <a:spcPct val="90000"/>
              </a:lnSpc>
              <a:spcBef>
                <a:spcPts val="500"/>
              </a:spcBef>
              <a:spcAft>
                <a:spcPts val="0"/>
              </a:spcAft>
              <a:buClr>
                <a:schemeClr val="dk1"/>
              </a:buClr>
              <a:buSzPts val="2000"/>
              <a:buChar char="•"/>
            </a:pPr>
            <a:r>
              <a:rPr lang="en-US" sz="2000"/>
              <a:t> minimal (or no) use of dedicated servers</a:t>
            </a:r>
            <a:endParaRPr/>
          </a:p>
          <a:p>
            <a:pPr indent="-228600" lvl="1" marL="685800" rtl="0" algn="l">
              <a:lnSpc>
                <a:spcPct val="90000"/>
              </a:lnSpc>
              <a:spcBef>
                <a:spcPts val="500"/>
              </a:spcBef>
              <a:spcAft>
                <a:spcPts val="0"/>
              </a:spcAft>
              <a:buClr>
                <a:schemeClr val="dk1"/>
              </a:buClr>
              <a:buSzPts val="2000"/>
              <a:buChar char="•"/>
            </a:pPr>
            <a:r>
              <a:rPr lang="en-US" sz="2000"/>
              <a:t>e.g. Skype,  BitTorrent, KaZaA</a:t>
            </a:r>
            <a:endParaRPr/>
          </a:p>
        </p:txBody>
      </p:sp>
      <p:sp>
        <p:nvSpPr>
          <p:cNvPr id="706" name="Google Shape;706;p9"/>
          <p:cNvSpPr/>
          <p:nvPr/>
        </p:nvSpPr>
        <p:spPr>
          <a:xfrm>
            <a:off x="8293100" y="2200276"/>
            <a:ext cx="1798638" cy="1674813"/>
          </a:xfrm>
          <a:custGeom>
            <a:rect b="b" l="l" r="r" t="t"/>
            <a:pathLst>
              <a:path extrusionOk="0" h="1255" w="1292">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7" name="Google Shape;707;p9"/>
          <p:cNvSpPr/>
          <p:nvPr/>
        </p:nvSpPr>
        <p:spPr>
          <a:xfrm>
            <a:off x="6413500" y="2057400"/>
            <a:ext cx="1866900" cy="1589088"/>
          </a:xfrm>
          <a:custGeom>
            <a:rect b="b" l="l" r="r" t="t"/>
            <a:pathLst>
              <a:path extrusionOk="0" h="1191" w="1340">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8" name="Google Shape;708;p9"/>
          <p:cNvSpPr/>
          <p:nvPr/>
        </p:nvSpPr>
        <p:spPr>
          <a:xfrm>
            <a:off x="6781801" y="3508376"/>
            <a:ext cx="2974975" cy="2219325"/>
          </a:xfrm>
          <a:custGeom>
            <a:rect b="b" l="l" r="r" t="t"/>
            <a:pathLst>
              <a:path extrusionOk="0" h="1662" w="2135">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709" name="Google Shape;709;p9"/>
          <p:cNvGrpSpPr/>
          <p:nvPr/>
        </p:nvGrpSpPr>
        <p:grpSpPr>
          <a:xfrm>
            <a:off x="5840414" y="1785938"/>
            <a:ext cx="1100137" cy="874712"/>
            <a:chOff x="3541" y="495"/>
            <a:chExt cx="693" cy="551"/>
          </a:xfrm>
        </p:grpSpPr>
        <p:sp>
          <p:nvSpPr>
            <p:cNvPr id="710" name="Google Shape;710;p9"/>
            <p:cNvSpPr/>
            <p:nvPr/>
          </p:nvSpPr>
          <p:spPr>
            <a:xfrm>
              <a:off x="3541" y="495"/>
              <a:ext cx="693" cy="551"/>
            </a:xfrm>
            <a:custGeom>
              <a:rect b="b" l="l" r="r" t="t"/>
              <a:pathLst>
                <a:path extrusionOk="0" h="551" w="693">
                  <a:moveTo>
                    <a:pt x="77" y="63"/>
                  </a:moveTo>
                  <a:cubicBezTo>
                    <a:pt x="31" y="105"/>
                    <a:pt x="42" y="191"/>
                    <a:pt x="35" y="255"/>
                  </a:cubicBezTo>
                  <a:cubicBezTo>
                    <a:pt x="28" y="319"/>
                    <a:pt x="0" y="404"/>
                    <a:pt x="35" y="447"/>
                  </a:cubicBezTo>
                  <a:cubicBezTo>
                    <a:pt x="70" y="490"/>
                    <a:pt x="179" y="497"/>
                    <a:pt x="245" y="513"/>
                  </a:cubicBezTo>
                  <a:cubicBezTo>
                    <a:pt x="311" y="529"/>
                    <a:pt x="364" y="551"/>
                    <a:pt x="431" y="543"/>
                  </a:cubicBezTo>
                  <a:cubicBezTo>
                    <a:pt x="498" y="535"/>
                    <a:pt x="604" y="505"/>
                    <a:pt x="647" y="465"/>
                  </a:cubicBezTo>
                  <a:cubicBezTo>
                    <a:pt x="690" y="425"/>
                    <a:pt x="685" y="363"/>
                    <a:pt x="689" y="303"/>
                  </a:cubicBezTo>
                  <a:cubicBezTo>
                    <a:pt x="693" y="243"/>
                    <a:pt x="683" y="149"/>
                    <a:pt x="671" y="105"/>
                  </a:cubicBezTo>
                  <a:cubicBezTo>
                    <a:pt x="659" y="61"/>
                    <a:pt x="677" y="56"/>
                    <a:pt x="617" y="39"/>
                  </a:cubicBezTo>
                  <a:cubicBezTo>
                    <a:pt x="557" y="22"/>
                    <a:pt x="401" y="0"/>
                    <a:pt x="311" y="3"/>
                  </a:cubicBezTo>
                  <a:cubicBezTo>
                    <a:pt x="221" y="6"/>
                    <a:pt x="123" y="21"/>
                    <a:pt x="77" y="63"/>
                  </a:cubicBezTo>
                  <a:close/>
                </a:path>
              </a:pathLst>
            </a:cu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711" name="Google Shape;711;p9"/>
            <p:cNvGraphicFramePr/>
            <p:nvPr/>
          </p:nvGraphicFramePr>
          <p:xfrm>
            <a:off x="3592" y="544"/>
            <a:ext cx="586" cy="450"/>
          </p:xfrm>
          <a:graphic>
            <a:graphicData uri="http://schemas.openxmlformats.org/presentationml/2006/ole">
              <mc:AlternateContent>
                <mc:Choice Requires="v">
                  <p:oleObj r:id="rId4" imgH="450" imgW="586" progId="MS_ClipArt_Gallery.2" spid="_x0000_s1">
                    <p:embed/>
                  </p:oleObj>
                </mc:Choice>
                <mc:Fallback>
                  <p:oleObj r:id="rId5" imgH="450" imgW="586" progId="MS_ClipArt_Gallery.2">
                    <p:embed/>
                    <p:pic>
                      <p:nvPicPr>
                        <p:cNvPr id="711" name="Google Shape;711;p9"/>
                        <p:cNvPicPr preferRelativeResize="0"/>
                        <p:nvPr/>
                      </p:nvPicPr>
                      <p:blipFill rotWithShape="1">
                        <a:blip r:embed="rId6">
                          <a:alphaModFix/>
                        </a:blip>
                        <a:srcRect b="0" l="0" r="0" t="0"/>
                        <a:stretch/>
                      </p:blipFill>
                      <p:spPr>
                        <a:xfrm>
                          <a:off x="3592" y="544"/>
                          <a:ext cx="586" cy="450"/>
                        </a:xfrm>
                        <a:prstGeom prst="rect">
                          <a:avLst/>
                        </a:prstGeom>
                        <a:noFill/>
                        <a:ln>
                          <a:noFill/>
                        </a:ln>
                      </p:spPr>
                    </p:pic>
                  </p:oleObj>
                </mc:Fallback>
              </mc:AlternateContent>
            </a:graphicData>
          </a:graphic>
        </p:graphicFrame>
      </p:grpSp>
      <p:graphicFrame>
        <p:nvGraphicFramePr>
          <p:cNvPr id="712" name="Google Shape;712;p9"/>
          <p:cNvGraphicFramePr/>
          <p:nvPr/>
        </p:nvGraphicFramePr>
        <p:xfrm>
          <a:off x="6985000" y="2311400"/>
          <a:ext cx="279400" cy="184150"/>
        </p:xfrm>
        <a:graphic>
          <a:graphicData uri="http://schemas.openxmlformats.org/presentationml/2006/ole">
            <mc:AlternateContent>
              <mc:Choice Requires="v">
                <p:oleObj r:id="rId7" imgH="184150" imgW="279400" progId="MS_ClipArt_Gallery.2" spid="_x0000_s2">
                  <p:embed/>
                </p:oleObj>
              </mc:Choice>
              <mc:Fallback>
                <p:oleObj r:id="rId8" imgH="184150" imgW="279400" progId="MS_ClipArt_Gallery.2">
                  <p:embed/>
                  <p:pic>
                    <p:nvPicPr>
                      <p:cNvPr id="712" name="Google Shape;712;p9"/>
                      <p:cNvPicPr preferRelativeResize="0"/>
                      <p:nvPr/>
                    </p:nvPicPr>
                    <p:blipFill rotWithShape="1">
                      <a:blip r:embed="rId9">
                        <a:alphaModFix/>
                      </a:blip>
                      <a:srcRect b="0" l="0" r="0" t="0"/>
                      <a:stretch/>
                    </p:blipFill>
                    <p:spPr>
                      <a:xfrm>
                        <a:off x="6985000" y="2311400"/>
                        <a:ext cx="279400" cy="184150"/>
                      </a:xfrm>
                      <a:prstGeom prst="rect">
                        <a:avLst/>
                      </a:prstGeom>
                      <a:noFill/>
                      <a:ln>
                        <a:noFill/>
                      </a:ln>
                    </p:spPr>
                  </p:pic>
                </p:oleObj>
              </mc:Fallback>
            </mc:AlternateContent>
          </a:graphicData>
        </a:graphic>
      </p:graphicFrame>
      <p:cxnSp>
        <p:nvCxnSpPr>
          <p:cNvPr id="713" name="Google Shape;713;p9"/>
          <p:cNvCxnSpPr/>
          <p:nvPr/>
        </p:nvCxnSpPr>
        <p:spPr>
          <a:xfrm flipH="1" rot="10800000">
            <a:off x="6937375" y="2433639"/>
            <a:ext cx="114300" cy="3175"/>
          </a:xfrm>
          <a:prstGeom prst="straightConnector1">
            <a:avLst/>
          </a:prstGeom>
          <a:noFill/>
          <a:ln cap="flat" cmpd="sng" w="19050">
            <a:solidFill>
              <a:schemeClr val="dk1"/>
            </a:solidFill>
            <a:prstDash val="solid"/>
            <a:round/>
            <a:headEnd len="med" w="med" type="none"/>
            <a:tailEnd len="med" w="med" type="none"/>
          </a:ln>
        </p:spPr>
      </p:cxnSp>
      <p:grpSp>
        <p:nvGrpSpPr>
          <p:cNvPr id="714" name="Google Shape;714;p9"/>
          <p:cNvGrpSpPr/>
          <p:nvPr/>
        </p:nvGrpSpPr>
        <p:grpSpPr>
          <a:xfrm>
            <a:off x="6530976" y="2787650"/>
            <a:ext cx="733425" cy="319088"/>
            <a:chOff x="3552" y="246"/>
            <a:chExt cx="527" cy="248"/>
          </a:xfrm>
        </p:grpSpPr>
        <p:graphicFrame>
          <p:nvGraphicFramePr>
            <p:cNvPr id="715" name="Google Shape;715;p9"/>
            <p:cNvGraphicFramePr/>
            <p:nvPr/>
          </p:nvGraphicFramePr>
          <p:xfrm>
            <a:off x="3552" y="246"/>
            <a:ext cx="299" cy="248"/>
          </p:xfrm>
          <a:graphic>
            <a:graphicData uri="http://schemas.openxmlformats.org/presentationml/2006/ole">
              <mc:AlternateContent>
                <mc:Choice Requires="v">
                  <p:oleObj r:id="rId10" imgH="248" imgW="299" progId="MS_ClipArt_Gallery.2" spid="_x0000_s3">
                    <p:embed/>
                  </p:oleObj>
                </mc:Choice>
                <mc:Fallback>
                  <p:oleObj r:id="rId11" imgH="248" imgW="299" progId="MS_ClipArt_Gallery.2">
                    <p:embed/>
                    <p:pic>
                      <p:nvPicPr>
                        <p:cNvPr id="715" name="Google Shape;715;p9"/>
                        <p:cNvPicPr preferRelativeResize="0"/>
                        <p:nvPr/>
                      </p:nvPicPr>
                      <p:blipFill rotWithShape="1">
                        <a:blip r:embed="rId12">
                          <a:alphaModFix/>
                        </a:blip>
                        <a:srcRect b="0" l="0" r="0" t="0"/>
                        <a:stretch/>
                      </p:blipFill>
                      <p:spPr>
                        <a:xfrm>
                          <a:off x="3552" y="246"/>
                          <a:ext cx="299" cy="248"/>
                        </a:xfrm>
                        <a:prstGeom prst="rect">
                          <a:avLst/>
                        </a:prstGeom>
                        <a:noFill/>
                        <a:ln>
                          <a:noFill/>
                        </a:ln>
                      </p:spPr>
                    </p:pic>
                  </p:oleObj>
                </mc:Fallback>
              </mc:AlternateContent>
            </a:graphicData>
          </a:graphic>
        </p:graphicFrame>
        <p:graphicFrame>
          <p:nvGraphicFramePr>
            <p:cNvPr id="716" name="Google Shape;716;p9"/>
            <p:cNvGraphicFramePr/>
            <p:nvPr/>
          </p:nvGraphicFramePr>
          <p:xfrm>
            <a:off x="3878" y="338"/>
            <a:ext cx="201" cy="144"/>
          </p:xfrm>
          <a:graphic>
            <a:graphicData uri="http://schemas.openxmlformats.org/presentationml/2006/ole">
              <mc:AlternateContent>
                <mc:Choice Requires="v">
                  <p:oleObj r:id="rId13" imgH="144" imgW="201" progId="MS_ClipArt_Gallery.2" spid="_x0000_s4">
                    <p:embed/>
                  </p:oleObj>
                </mc:Choice>
                <mc:Fallback>
                  <p:oleObj r:id="rId14" imgH="144" imgW="201" progId="MS_ClipArt_Gallery.2">
                    <p:embed/>
                    <p:pic>
                      <p:nvPicPr>
                        <p:cNvPr id="716" name="Google Shape;716;p9"/>
                        <p:cNvPicPr preferRelativeResize="0"/>
                        <p:nvPr/>
                      </p:nvPicPr>
                      <p:blipFill rotWithShape="1">
                        <a:blip r:embed="rId15">
                          <a:alphaModFix/>
                        </a:blip>
                        <a:srcRect b="0" l="0" r="0" t="0"/>
                        <a:stretch/>
                      </p:blipFill>
                      <p:spPr>
                        <a:xfrm>
                          <a:off x="3878" y="338"/>
                          <a:ext cx="201" cy="144"/>
                        </a:xfrm>
                        <a:prstGeom prst="rect">
                          <a:avLst/>
                        </a:prstGeom>
                        <a:noFill/>
                        <a:ln>
                          <a:noFill/>
                        </a:ln>
                      </p:spPr>
                    </p:pic>
                  </p:oleObj>
                </mc:Fallback>
              </mc:AlternateContent>
            </a:graphicData>
          </a:graphic>
        </p:graphicFrame>
        <p:cxnSp>
          <p:nvCxnSpPr>
            <p:cNvPr id="717" name="Google Shape;717;p9"/>
            <p:cNvCxnSpPr/>
            <p:nvPr/>
          </p:nvCxnSpPr>
          <p:spPr>
            <a:xfrm flipH="1" rot="10800000">
              <a:off x="3844" y="434"/>
              <a:ext cx="82" cy="2"/>
            </a:xfrm>
            <a:prstGeom prst="straightConnector1">
              <a:avLst/>
            </a:prstGeom>
            <a:noFill/>
            <a:ln cap="flat" cmpd="sng" w="19050">
              <a:solidFill>
                <a:schemeClr val="dk1"/>
              </a:solidFill>
              <a:prstDash val="solid"/>
              <a:round/>
              <a:headEnd len="med" w="med" type="none"/>
              <a:tailEnd len="med" w="med" type="none"/>
            </a:ln>
          </p:spPr>
        </p:cxnSp>
      </p:grpSp>
      <p:grpSp>
        <p:nvGrpSpPr>
          <p:cNvPr id="718" name="Google Shape;718;p9"/>
          <p:cNvGrpSpPr/>
          <p:nvPr/>
        </p:nvGrpSpPr>
        <p:grpSpPr>
          <a:xfrm>
            <a:off x="6907213" y="2574926"/>
            <a:ext cx="69850" cy="214313"/>
            <a:chOff x="3842" y="406"/>
            <a:chExt cx="51" cy="167"/>
          </a:xfrm>
        </p:grpSpPr>
        <p:sp>
          <p:nvSpPr>
            <p:cNvPr id="719" name="Google Shape;719;p9"/>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0" name="Google Shape;720;p9"/>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1" name="Google Shape;721;p9"/>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22" name="Google Shape;722;p9"/>
          <p:cNvGrpSpPr/>
          <p:nvPr/>
        </p:nvGrpSpPr>
        <p:grpSpPr>
          <a:xfrm>
            <a:off x="7377113" y="3078164"/>
            <a:ext cx="209550" cy="395287"/>
            <a:chOff x="4180" y="783"/>
            <a:chExt cx="150" cy="307"/>
          </a:xfrm>
        </p:grpSpPr>
        <p:sp>
          <p:nvSpPr>
            <p:cNvPr id="723" name="Google Shape;723;p9"/>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4" name="Google Shape;724;p9"/>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5" name="Google Shape;725;p9"/>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6" name="Google Shape;726;p9"/>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27" name="Google Shape;727;p9"/>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9"/>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729" name="Google Shape;729;p9"/>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0" name="Google Shape;730;p9"/>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31" name="Google Shape;731;p9"/>
          <p:cNvGrpSpPr/>
          <p:nvPr/>
        </p:nvGrpSpPr>
        <p:grpSpPr>
          <a:xfrm rot="-5400000">
            <a:off x="7689851" y="3155951"/>
            <a:ext cx="80963" cy="233363"/>
            <a:chOff x="3842" y="406"/>
            <a:chExt cx="51" cy="167"/>
          </a:xfrm>
        </p:grpSpPr>
        <p:sp>
          <p:nvSpPr>
            <p:cNvPr id="732" name="Google Shape;732;p9"/>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3" name="Google Shape;733;p9"/>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4" name="Google Shape;734;p9"/>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735" name="Google Shape;735;p9"/>
          <p:cNvCxnSpPr/>
          <p:nvPr/>
        </p:nvCxnSpPr>
        <p:spPr>
          <a:xfrm>
            <a:off x="7513638" y="2986089"/>
            <a:ext cx="495300" cy="1587"/>
          </a:xfrm>
          <a:prstGeom prst="straightConnector1">
            <a:avLst/>
          </a:prstGeom>
          <a:noFill/>
          <a:ln cap="flat" cmpd="sng" w="12700">
            <a:solidFill>
              <a:schemeClr val="dk1"/>
            </a:solidFill>
            <a:prstDash val="solid"/>
            <a:round/>
            <a:headEnd len="med" w="med" type="none"/>
            <a:tailEnd len="med" w="med" type="none"/>
          </a:ln>
        </p:spPr>
      </p:cxnSp>
      <p:cxnSp>
        <p:nvCxnSpPr>
          <p:cNvPr id="736" name="Google Shape;736;p9"/>
          <p:cNvCxnSpPr/>
          <p:nvPr/>
        </p:nvCxnSpPr>
        <p:spPr>
          <a:xfrm>
            <a:off x="7516814" y="2982913"/>
            <a:ext cx="1587" cy="95250"/>
          </a:xfrm>
          <a:prstGeom prst="straightConnector1">
            <a:avLst/>
          </a:prstGeom>
          <a:noFill/>
          <a:ln cap="flat" cmpd="sng" w="12700">
            <a:solidFill>
              <a:schemeClr val="dk1"/>
            </a:solidFill>
            <a:prstDash val="solid"/>
            <a:round/>
            <a:headEnd len="med" w="med" type="none"/>
            <a:tailEnd len="med" w="med" type="none"/>
          </a:ln>
        </p:spPr>
      </p:cxnSp>
      <p:cxnSp>
        <p:nvCxnSpPr>
          <p:cNvPr id="737" name="Google Shape;737;p9"/>
          <p:cNvCxnSpPr/>
          <p:nvPr/>
        </p:nvCxnSpPr>
        <p:spPr>
          <a:xfrm>
            <a:off x="8012114" y="2981325"/>
            <a:ext cx="1587" cy="82550"/>
          </a:xfrm>
          <a:prstGeom prst="straightConnector1">
            <a:avLst/>
          </a:prstGeom>
          <a:noFill/>
          <a:ln cap="flat" cmpd="sng" w="12700">
            <a:solidFill>
              <a:schemeClr val="dk1"/>
            </a:solidFill>
            <a:prstDash val="solid"/>
            <a:round/>
            <a:headEnd len="med" w="med" type="none"/>
            <a:tailEnd len="med" w="med" type="none"/>
          </a:ln>
        </p:spPr>
      </p:cxnSp>
      <p:cxnSp>
        <p:nvCxnSpPr>
          <p:cNvPr id="738" name="Google Shape;738;p9"/>
          <p:cNvCxnSpPr/>
          <p:nvPr/>
        </p:nvCxnSpPr>
        <p:spPr>
          <a:xfrm>
            <a:off x="7213601" y="2446338"/>
            <a:ext cx="288925" cy="265112"/>
          </a:xfrm>
          <a:prstGeom prst="straightConnector1">
            <a:avLst/>
          </a:prstGeom>
          <a:noFill/>
          <a:ln cap="flat" cmpd="sng" w="12700">
            <a:solidFill>
              <a:schemeClr val="dk1"/>
            </a:solidFill>
            <a:prstDash val="solid"/>
            <a:round/>
            <a:headEnd len="med" w="med" type="none"/>
            <a:tailEnd len="med" w="med" type="none"/>
          </a:ln>
        </p:spPr>
      </p:cxnSp>
      <p:cxnSp>
        <p:nvCxnSpPr>
          <p:cNvPr id="739" name="Google Shape;739;p9"/>
          <p:cNvCxnSpPr/>
          <p:nvPr/>
        </p:nvCxnSpPr>
        <p:spPr>
          <a:xfrm flipH="1" rot="10800000">
            <a:off x="7226301" y="2732088"/>
            <a:ext cx="276225" cy="330200"/>
          </a:xfrm>
          <a:prstGeom prst="straightConnector1">
            <a:avLst/>
          </a:prstGeom>
          <a:noFill/>
          <a:ln cap="flat" cmpd="sng" w="12700">
            <a:solidFill>
              <a:schemeClr val="dk1"/>
            </a:solidFill>
            <a:prstDash val="solid"/>
            <a:round/>
            <a:headEnd len="med" w="med" type="none"/>
            <a:tailEnd len="med" w="med" type="none"/>
          </a:ln>
        </p:spPr>
      </p:cxnSp>
      <p:cxnSp>
        <p:nvCxnSpPr>
          <p:cNvPr id="740" name="Google Shape;740;p9"/>
          <p:cNvCxnSpPr/>
          <p:nvPr/>
        </p:nvCxnSpPr>
        <p:spPr>
          <a:xfrm flipH="1" rot="10800000">
            <a:off x="7753350" y="2817813"/>
            <a:ext cx="1588" cy="163512"/>
          </a:xfrm>
          <a:prstGeom prst="straightConnector1">
            <a:avLst/>
          </a:prstGeom>
          <a:noFill/>
          <a:ln cap="flat" cmpd="sng" w="12700">
            <a:solidFill>
              <a:schemeClr val="dk1"/>
            </a:solidFill>
            <a:prstDash val="solid"/>
            <a:round/>
            <a:headEnd len="med" w="med" type="none"/>
            <a:tailEnd len="med" w="med" type="none"/>
          </a:ln>
        </p:spPr>
      </p:cxnSp>
      <p:grpSp>
        <p:nvGrpSpPr>
          <p:cNvPr id="741" name="Google Shape;741;p9"/>
          <p:cNvGrpSpPr/>
          <p:nvPr/>
        </p:nvGrpSpPr>
        <p:grpSpPr>
          <a:xfrm>
            <a:off x="7872413" y="3055939"/>
            <a:ext cx="209550" cy="395287"/>
            <a:chOff x="4180" y="783"/>
            <a:chExt cx="150" cy="307"/>
          </a:xfrm>
        </p:grpSpPr>
        <p:sp>
          <p:nvSpPr>
            <p:cNvPr id="742" name="Google Shape;742;p9"/>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3" name="Google Shape;743;p9"/>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4" name="Google Shape;744;p9"/>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5" name="Google Shape;745;p9"/>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46" name="Google Shape;746;p9"/>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747" name="Google Shape;747;p9"/>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748" name="Google Shape;748;p9"/>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9" name="Google Shape;749;p9"/>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50" name="Google Shape;750;p9"/>
          <p:cNvGrpSpPr/>
          <p:nvPr/>
        </p:nvGrpSpPr>
        <p:grpSpPr>
          <a:xfrm>
            <a:off x="6915151" y="3675063"/>
            <a:ext cx="479425" cy="925512"/>
            <a:chOff x="3314" y="1248"/>
            <a:chExt cx="344" cy="694"/>
          </a:xfrm>
        </p:grpSpPr>
        <p:graphicFrame>
          <p:nvGraphicFramePr>
            <p:cNvPr id="751" name="Google Shape;751;p9"/>
            <p:cNvGraphicFramePr/>
            <p:nvPr/>
          </p:nvGraphicFramePr>
          <p:xfrm>
            <a:off x="3314" y="1248"/>
            <a:ext cx="299" cy="248"/>
          </p:xfrm>
          <a:graphic>
            <a:graphicData uri="http://schemas.openxmlformats.org/presentationml/2006/ole">
              <mc:AlternateContent>
                <mc:Choice Requires="v">
                  <p:oleObj r:id="rId16" imgH="248" imgW="299" progId="MS_ClipArt_Gallery.2" spid="_x0000_s5">
                    <p:embed/>
                  </p:oleObj>
                </mc:Choice>
                <mc:Fallback>
                  <p:oleObj r:id="rId17" imgH="248" imgW="299" progId="MS_ClipArt_Gallery.2">
                    <p:embed/>
                    <p:pic>
                      <p:nvPicPr>
                        <p:cNvPr id="751" name="Google Shape;751;p9"/>
                        <p:cNvPicPr preferRelativeResize="0"/>
                        <p:nvPr/>
                      </p:nvPicPr>
                      <p:blipFill rotWithShape="1">
                        <a:blip r:embed="rId12">
                          <a:alphaModFix/>
                        </a:blip>
                        <a:srcRect b="0" l="0" r="0" t="0"/>
                        <a:stretch/>
                      </p:blipFill>
                      <p:spPr>
                        <a:xfrm>
                          <a:off x="3314" y="1248"/>
                          <a:ext cx="299" cy="248"/>
                        </a:xfrm>
                        <a:prstGeom prst="rect">
                          <a:avLst/>
                        </a:prstGeom>
                        <a:noFill/>
                        <a:ln>
                          <a:noFill/>
                        </a:ln>
                      </p:spPr>
                    </p:pic>
                  </p:oleObj>
                </mc:Fallback>
              </mc:AlternateContent>
            </a:graphicData>
          </a:graphic>
        </p:graphicFrame>
        <p:cxnSp>
          <p:nvCxnSpPr>
            <p:cNvPr id="752" name="Google Shape;752;p9"/>
            <p:cNvCxnSpPr/>
            <p:nvPr/>
          </p:nvCxnSpPr>
          <p:spPr>
            <a:xfrm flipH="1" rot="10800000">
              <a:off x="3606" y="1433"/>
              <a:ext cx="52" cy="5"/>
            </a:xfrm>
            <a:prstGeom prst="straightConnector1">
              <a:avLst/>
            </a:prstGeom>
            <a:noFill/>
            <a:ln cap="flat" cmpd="sng" w="19050">
              <a:solidFill>
                <a:schemeClr val="dk1"/>
              </a:solidFill>
              <a:prstDash val="solid"/>
              <a:round/>
              <a:headEnd len="med" w="med" type="none"/>
              <a:tailEnd len="med" w="med" type="none"/>
            </a:ln>
          </p:spPr>
        </p:cxnSp>
        <p:graphicFrame>
          <p:nvGraphicFramePr>
            <p:cNvPr id="753" name="Google Shape;753;p9"/>
            <p:cNvGraphicFramePr/>
            <p:nvPr/>
          </p:nvGraphicFramePr>
          <p:xfrm>
            <a:off x="3314" y="1694"/>
            <a:ext cx="299" cy="248"/>
          </p:xfrm>
          <a:graphic>
            <a:graphicData uri="http://schemas.openxmlformats.org/presentationml/2006/ole">
              <mc:AlternateContent>
                <mc:Choice Requires="v">
                  <p:oleObj r:id="rId18" imgH="248" imgW="299" progId="MS_ClipArt_Gallery.2" spid="_x0000_s6">
                    <p:embed/>
                  </p:oleObj>
                </mc:Choice>
                <mc:Fallback>
                  <p:oleObj r:id="rId19" imgH="248" imgW="299" progId="MS_ClipArt_Gallery.2">
                    <p:embed/>
                    <p:pic>
                      <p:nvPicPr>
                        <p:cNvPr id="753" name="Google Shape;753;p9"/>
                        <p:cNvPicPr preferRelativeResize="0"/>
                        <p:nvPr/>
                      </p:nvPicPr>
                      <p:blipFill rotWithShape="1">
                        <a:blip r:embed="rId12">
                          <a:alphaModFix/>
                        </a:blip>
                        <a:srcRect b="0" l="0" r="0" t="0"/>
                        <a:stretch/>
                      </p:blipFill>
                      <p:spPr>
                        <a:xfrm>
                          <a:off x="3314" y="1694"/>
                          <a:ext cx="299" cy="248"/>
                        </a:xfrm>
                        <a:prstGeom prst="rect">
                          <a:avLst/>
                        </a:prstGeom>
                        <a:noFill/>
                        <a:ln>
                          <a:noFill/>
                        </a:ln>
                      </p:spPr>
                    </p:pic>
                  </p:oleObj>
                </mc:Fallback>
              </mc:AlternateContent>
            </a:graphicData>
          </a:graphic>
        </p:graphicFrame>
        <p:cxnSp>
          <p:nvCxnSpPr>
            <p:cNvPr id="754" name="Google Shape;754;p9"/>
            <p:cNvCxnSpPr/>
            <p:nvPr/>
          </p:nvCxnSpPr>
          <p:spPr>
            <a:xfrm flipH="1" rot="10800000">
              <a:off x="3606" y="1882"/>
              <a:ext cx="52" cy="2"/>
            </a:xfrm>
            <a:prstGeom prst="straightConnector1">
              <a:avLst/>
            </a:prstGeom>
            <a:noFill/>
            <a:ln cap="flat" cmpd="sng" w="19050">
              <a:solidFill>
                <a:schemeClr val="dk1"/>
              </a:solidFill>
              <a:prstDash val="solid"/>
              <a:round/>
              <a:headEnd len="med" w="med" type="none"/>
              <a:tailEnd len="med" w="med" type="none"/>
            </a:ln>
          </p:spPr>
        </p:cxnSp>
        <p:grpSp>
          <p:nvGrpSpPr>
            <p:cNvPr id="755" name="Google Shape;755;p9"/>
            <p:cNvGrpSpPr/>
            <p:nvPr/>
          </p:nvGrpSpPr>
          <p:grpSpPr>
            <a:xfrm>
              <a:off x="3404" y="1504"/>
              <a:ext cx="51" cy="167"/>
              <a:chOff x="3842" y="406"/>
              <a:chExt cx="51" cy="167"/>
            </a:xfrm>
          </p:grpSpPr>
          <p:sp>
            <p:nvSpPr>
              <p:cNvPr id="756" name="Google Shape;756;p9"/>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7" name="Google Shape;757;p9"/>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8" name="Google Shape;758;p9"/>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759" name="Google Shape;759;p9"/>
            <p:cNvCxnSpPr/>
            <p:nvPr/>
          </p:nvCxnSpPr>
          <p:spPr>
            <a:xfrm>
              <a:off x="3654" y="1431"/>
              <a:ext cx="0" cy="450"/>
            </a:xfrm>
            <a:prstGeom prst="straightConnector1">
              <a:avLst/>
            </a:prstGeom>
            <a:noFill/>
            <a:ln cap="flat" cmpd="sng" w="12700">
              <a:solidFill>
                <a:schemeClr val="dk1"/>
              </a:solidFill>
              <a:prstDash val="solid"/>
              <a:round/>
              <a:headEnd len="med" w="med" type="none"/>
              <a:tailEnd len="med" w="med" type="none"/>
            </a:ln>
          </p:spPr>
        </p:cxnSp>
      </p:grpSp>
      <p:graphicFrame>
        <p:nvGraphicFramePr>
          <p:cNvPr id="760" name="Google Shape;760;p9"/>
          <p:cNvGraphicFramePr/>
          <p:nvPr/>
        </p:nvGraphicFramePr>
        <p:xfrm>
          <a:off x="7783513" y="4684714"/>
          <a:ext cx="417512" cy="331787"/>
        </p:xfrm>
        <a:graphic>
          <a:graphicData uri="http://schemas.openxmlformats.org/presentationml/2006/ole">
            <mc:AlternateContent>
              <mc:Choice Requires="v">
                <p:oleObj r:id="rId20" imgH="331787" imgW="417512" progId="MS_ClipArt_Gallery.2" spid="_x0000_s7">
                  <p:embed/>
                </p:oleObj>
              </mc:Choice>
              <mc:Fallback>
                <p:oleObj r:id="rId21" imgH="331787" imgW="417512" progId="MS_ClipArt_Gallery.2">
                  <p:embed/>
                  <p:pic>
                    <p:nvPicPr>
                      <p:cNvPr id="760" name="Google Shape;760;p9"/>
                      <p:cNvPicPr preferRelativeResize="0"/>
                      <p:nvPr/>
                    </p:nvPicPr>
                    <p:blipFill rotWithShape="1">
                      <a:blip r:embed="rId22">
                        <a:alphaModFix/>
                      </a:blip>
                      <a:srcRect b="0" l="0" r="0" t="0"/>
                      <a:stretch/>
                    </p:blipFill>
                    <p:spPr>
                      <a:xfrm>
                        <a:off x="7783513" y="4684714"/>
                        <a:ext cx="417512" cy="331787"/>
                      </a:xfrm>
                      <a:prstGeom prst="rect">
                        <a:avLst/>
                      </a:prstGeom>
                      <a:noFill/>
                      <a:ln>
                        <a:noFill/>
                      </a:ln>
                    </p:spPr>
                  </p:pic>
                </p:oleObj>
              </mc:Fallback>
            </mc:AlternateContent>
          </a:graphicData>
        </a:graphic>
      </p:graphicFrame>
      <p:graphicFrame>
        <p:nvGraphicFramePr>
          <p:cNvPr id="761" name="Google Shape;761;p9"/>
          <p:cNvGraphicFramePr/>
          <p:nvPr/>
        </p:nvGraphicFramePr>
        <p:xfrm>
          <a:off x="7169151" y="4673600"/>
          <a:ext cx="415925" cy="330200"/>
        </p:xfrm>
        <a:graphic>
          <a:graphicData uri="http://schemas.openxmlformats.org/presentationml/2006/ole">
            <mc:AlternateContent>
              <mc:Choice Requires="v">
                <p:oleObj r:id="rId23" imgH="330200" imgW="415925" progId="MS_ClipArt_Gallery.2" spid="_x0000_s8">
                  <p:embed/>
                </p:oleObj>
              </mc:Choice>
              <mc:Fallback>
                <p:oleObj r:id="rId24" imgH="330200" imgW="415925" progId="MS_ClipArt_Gallery.2">
                  <p:embed/>
                  <p:pic>
                    <p:nvPicPr>
                      <p:cNvPr id="761" name="Google Shape;761;p9"/>
                      <p:cNvPicPr preferRelativeResize="0"/>
                      <p:nvPr/>
                    </p:nvPicPr>
                    <p:blipFill rotWithShape="1">
                      <a:blip r:embed="rId25">
                        <a:alphaModFix/>
                      </a:blip>
                      <a:srcRect b="0" l="0" r="0" t="0"/>
                      <a:stretch/>
                    </p:blipFill>
                    <p:spPr>
                      <a:xfrm>
                        <a:off x="7169151" y="4673600"/>
                        <a:ext cx="415925" cy="330200"/>
                      </a:xfrm>
                      <a:prstGeom prst="rect">
                        <a:avLst/>
                      </a:prstGeom>
                      <a:noFill/>
                      <a:ln>
                        <a:noFill/>
                      </a:ln>
                    </p:spPr>
                  </p:pic>
                </p:oleObj>
              </mc:Fallback>
            </mc:AlternateContent>
          </a:graphicData>
        </a:graphic>
      </p:graphicFrame>
      <p:sp>
        <p:nvSpPr>
          <p:cNvPr id="762" name="Google Shape;762;p9"/>
          <p:cNvSpPr/>
          <p:nvPr/>
        </p:nvSpPr>
        <p:spPr>
          <a:xfrm rot="-5400000">
            <a:off x="7585869" y="4777581"/>
            <a:ext cx="63500" cy="6508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3" name="Google Shape;763;p9"/>
          <p:cNvSpPr/>
          <p:nvPr/>
        </p:nvSpPr>
        <p:spPr>
          <a:xfrm rot="-5400000">
            <a:off x="7670801" y="4775201"/>
            <a:ext cx="63500" cy="6667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4" name="Google Shape;764;p9"/>
          <p:cNvSpPr/>
          <p:nvPr/>
        </p:nvSpPr>
        <p:spPr>
          <a:xfrm rot="-5400000">
            <a:off x="7748588" y="4779963"/>
            <a:ext cx="61913" cy="6508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65" name="Google Shape;765;p9"/>
          <p:cNvCxnSpPr/>
          <p:nvPr/>
        </p:nvCxnSpPr>
        <p:spPr>
          <a:xfrm rot="-5400000">
            <a:off x="8008145" y="4660108"/>
            <a:ext cx="60325" cy="1587"/>
          </a:xfrm>
          <a:prstGeom prst="straightConnector1">
            <a:avLst/>
          </a:prstGeom>
          <a:noFill/>
          <a:ln cap="flat" cmpd="sng" w="19050">
            <a:solidFill>
              <a:schemeClr val="dk1"/>
            </a:solidFill>
            <a:prstDash val="solid"/>
            <a:round/>
            <a:headEnd len="med" w="med" type="none"/>
            <a:tailEnd len="med" w="med" type="none"/>
          </a:ln>
        </p:spPr>
      </p:cxnSp>
      <p:cxnSp>
        <p:nvCxnSpPr>
          <p:cNvPr id="766" name="Google Shape;766;p9"/>
          <p:cNvCxnSpPr/>
          <p:nvPr/>
        </p:nvCxnSpPr>
        <p:spPr>
          <a:xfrm rot="-5400000">
            <a:off x="7381875" y="4651375"/>
            <a:ext cx="63500" cy="0"/>
          </a:xfrm>
          <a:prstGeom prst="straightConnector1">
            <a:avLst/>
          </a:prstGeom>
          <a:noFill/>
          <a:ln cap="flat" cmpd="sng" w="19050">
            <a:solidFill>
              <a:schemeClr val="dk1"/>
            </a:solidFill>
            <a:prstDash val="solid"/>
            <a:round/>
            <a:headEnd len="med" w="med" type="none"/>
            <a:tailEnd len="med" w="med" type="none"/>
          </a:ln>
        </p:spPr>
      </p:cxnSp>
      <p:cxnSp>
        <p:nvCxnSpPr>
          <p:cNvPr id="767" name="Google Shape;767;p9"/>
          <p:cNvCxnSpPr/>
          <p:nvPr/>
        </p:nvCxnSpPr>
        <p:spPr>
          <a:xfrm>
            <a:off x="7728744" y="4312444"/>
            <a:ext cx="0" cy="627062"/>
          </a:xfrm>
          <a:prstGeom prst="straightConnector1">
            <a:avLst/>
          </a:prstGeom>
          <a:noFill/>
          <a:ln cap="flat" cmpd="sng" w="12700">
            <a:solidFill>
              <a:schemeClr val="dk1"/>
            </a:solidFill>
            <a:prstDash val="solid"/>
            <a:round/>
            <a:headEnd len="med" w="med" type="none"/>
            <a:tailEnd len="med" w="med" type="none"/>
          </a:ln>
        </p:spPr>
      </p:cxnSp>
      <p:cxnSp>
        <p:nvCxnSpPr>
          <p:cNvPr id="768" name="Google Shape;768;p9"/>
          <p:cNvCxnSpPr/>
          <p:nvPr/>
        </p:nvCxnSpPr>
        <p:spPr>
          <a:xfrm flipH="1" rot="10800000">
            <a:off x="7394576" y="4251326"/>
            <a:ext cx="93663" cy="3175"/>
          </a:xfrm>
          <a:prstGeom prst="straightConnector1">
            <a:avLst/>
          </a:prstGeom>
          <a:noFill/>
          <a:ln cap="flat" cmpd="sng" w="12700">
            <a:solidFill>
              <a:schemeClr val="dk1"/>
            </a:solidFill>
            <a:prstDash val="solid"/>
            <a:round/>
            <a:headEnd len="med" w="med" type="none"/>
            <a:tailEnd len="med" w="med" type="none"/>
          </a:ln>
        </p:spPr>
      </p:cxnSp>
      <p:cxnSp>
        <p:nvCxnSpPr>
          <p:cNvPr id="769" name="Google Shape;769;p9"/>
          <p:cNvCxnSpPr/>
          <p:nvPr/>
        </p:nvCxnSpPr>
        <p:spPr>
          <a:xfrm>
            <a:off x="7996238" y="4297363"/>
            <a:ext cx="303212" cy="385762"/>
          </a:xfrm>
          <a:prstGeom prst="straightConnector1">
            <a:avLst/>
          </a:prstGeom>
          <a:noFill/>
          <a:ln cap="flat" cmpd="sng" w="12700">
            <a:solidFill>
              <a:schemeClr val="dk1"/>
            </a:solidFill>
            <a:prstDash val="solid"/>
            <a:round/>
            <a:headEnd len="med" w="med" type="none"/>
            <a:tailEnd len="med" w="med" type="none"/>
          </a:ln>
        </p:spPr>
      </p:cxnSp>
      <p:cxnSp>
        <p:nvCxnSpPr>
          <p:cNvPr id="770" name="Google Shape;770;p9"/>
          <p:cNvCxnSpPr/>
          <p:nvPr/>
        </p:nvCxnSpPr>
        <p:spPr>
          <a:xfrm flipH="1">
            <a:off x="8791575" y="4294188"/>
            <a:ext cx="279400" cy="392112"/>
          </a:xfrm>
          <a:prstGeom prst="straightConnector1">
            <a:avLst/>
          </a:prstGeom>
          <a:noFill/>
          <a:ln cap="flat" cmpd="sng" w="12700">
            <a:solidFill>
              <a:schemeClr val="dk1"/>
            </a:solidFill>
            <a:prstDash val="solid"/>
            <a:round/>
            <a:headEnd len="med" w="med" type="none"/>
            <a:tailEnd len="med" w="med" type="none"/>
          </a:ln>
        </p:spPr>
      </p:cxnSp>
      <p:graphicFrame>
        <p:nvGraphicFramePr>
          <p:cNvPr id="771" name="Google Shape;771;p9"/>
          <p:cNvGraphicFramePr/>
          <p:nvPr/>
        </p:nvGraphicFramePr>
        <p:xfrm>
          <a:off x="8969375" y="3846513"/>
          <a:ext cx="203200" cy="241300"/>
        </p:xfrm>
        <a:graphic>
          <a:graphicData uri="http://schemas.openxmlformats.org/presentationml/2006/ole">
            <mc:AlternateContent>
              <mc:Choice Requires="v">
                <p:oleObj r:id="rId26" imgH="241300" imgW="203200" progId="MS_ClipArt_Gallery.2" spid="_x0000_s9">
                  <p:embed/>
                </p:oleObj>
              </mc:Choice>
              <mc:Fallback>
                <p:oleObj r:id="rId27" imgH="241300" imgW="203200" progId="MS_ClipArt_Gallery.2">
                  <p:embed/>
                  <p:pic>
                    <p:nvPicPr>
                      <p:cNvPr id="771" name="Google Shape;771;p9"/>
                      <p:cNvPicPr preferRelativeResize="0"/>
                      <p:nvPr/>
                    </p:nvPicPr>
                    <p:blipFill rotWithShape="1">
                      <a:blip r:embed="rId28">
                        <a:alphaModFix/>
                      </a:blip>
                      <a:srcRect b="0" l="0" r="0" t="0"/>
                      <a:stretch/>
                    </p:blipFill>
                    <p:spPr>
                      <a:xfrm>
                        <a:off x="8969375" y="3846513"/>
                        <a:ext cx="203200" cy="241300"/>
                      </a:xfrm>
                      <a:prstGeom prst="rect">
                        <a:avLst/>
                      </a:prstGeom>
                      <a:noFill/>
                      <a:ln>
                        <a:noFill/>
                      </a:ln>
                    </p:spPr>
                  </p:pic>
                </p:oleObj>
              </mc:Fallback>
            </mc:AlternateContent>
          </a:graphicData>
        </a:graphic>
      </p:graphicFrame>
      <p:graphicFrame>
        <p:nvGraphicFramePr>
          <p:cNvPr id="772" name="Google Shape;772;p9"/>
          <p:cNvGraphicFramePr/>
          <p:nvPr/>
        </p:nvGraphicFramePr>
        <p:xfrm>
          <a:off x="7632700" y="3927476"/>
          <a:ext cx="203200" cy="239713"/>
        </p:xfrm>
        <a:graphic>
          <a:graphicData uri="http://schemas.openxmlformats.org/presentationml/2006/ole">
            <mc:AlternateContent>
              <mc:Choice Requires="v">
                <p:oleObj r:id="rId29" imgH="239713" imgW="203200" progId="MS_ClipArt_Gallery.2" spid="_x0000_s10">
                  <p:embed/>
                </p:oleObj>
              </mc:Choice>
              <mc:Fallback>
                <p:oleObj r:id="rId30" imgH="239713" imgW="203200" progId="MS_ClipArt_Gallery.2">
                  <p:embed/>
                  <p:pic>
                    <p:nvPicPr>
                      <p:cNvPr id="772" name="Google Shape;772;p9"/>
                      <p:cNvPicPr preferRelativeResize="0"/>
                      <p:nvPr/>
                    </p:nvPicPr>
                    <p:blipFill rotWithShape="1">
                      <a:blip r:embed="rId31">
                        <a:alphaModFix/>
                      </a:blip>
                      <a:srcRect b="0" l="0" r="0" t="0"/>
                      <a:stretch/>
                    </p:blipFill>
                    <p:spPr>
                      <a:xfrm>
                        <a:off x="7632700" y="3927476"/>
                        <a:ext cx="203200" cy="239713"/>
                      </a:xfrm>
                      <a:prstGeom prst="rect">
                        <a:avLst/>
                      </a:prstGeom>
                      <a:noFill/>
                      <a:ln>
                        <a:noFill/>
                      </a:ln>
                    </p:spPr>
                  </p:pic>
                </p:oleObj>
              </mc:Fallback>
            </mc:AlternateContent>
          </a:graphicData>
        </a:graphic>
      </p:graphicFrame>
      <p:sp>
        <p:nvSpPr>
          <p:cNvPr id="773" name="Google Shape;773;p9"/>
          <p:cNvSpPr/>
          <p:nvPr/>
        </p:nvSpPr>
        <p:spPr>
          <a:xfrm>
            <a:off x="7713664" y="3702050"/>
            <a:ext cx="1354137" cy="304800"/>
          </a:xfrm>
          <a:custGeom>
            <a:rect b="b" l="l" r="r" t="t"/>
            <a:pathLst>
              <a:path extrusionOk="0" h="228" w="972">
                <a:moveTo>
                  <a:pt x="0" y="228"/>
                </a:moveTo>
                <a:cubicBezTo>
                  <a:pt x="135" y="123"/>
                  <a:pt x="270" y="18"/>
                  <a:pt x="432" y="9"/>
                </a:cubicBezTo>
                <a:cubicBezTo>
                  <a:pt x="594" y="0"/>
                  <a:pt x="783" y="85"/>
                  <a:pt x="972" y="171"/>
                </a:cubicBezTo>
              </a:path>
            </a:pathLst>
          </a:custGeom>
          <a:noFill/>
          <a:ln cap="flat" cmpd="sng" w="1905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774" name="Google Shape;774;p9"/>
          <p:cNvGrpSpPr/>
          <p:nvPr/>
        </p:nvGrpSpPr>
        <p:grpSpPr>
          <a:xfrm>
            <a:off x="7980363" y="5124450"/>
            <a:ext cx="406400" cy="427038"/>
            <a:chOff x="2870" y="1518"/>
            <a:chExt cx="292" cy="320"/>
          </a:xfrm>
        </p:grpSpPr>
        <p:graphicFrame>
          <p:nvGraphicFramePr>
            <p:cNvPr id="775" name="Google Shape;775;p9"/>
            <p:cNvGraphicFramePr/>
            <p:nvPr/>
          </p:nvGraphicFramePr>
          <p:xfrm>
            <a:off x="2870" y="1518"/>
            <a:ext cx="272" cy="282"/>
          </p:xfrm>
          <a:graphic>
            <a:graphicData uri="http://schemas.openxmlformats.org/presentationml/2006/ole">
              <mc:AlternateContent>
                <mc:Choice Requires="v">
                  <p:oleObj r:id="rId32" imgH="282" imgW="272" progId="MS_ClipArt_Gallery.2" spid="_x0000_s11">
                    <p:embed/>
                  </p:oleObj>
                </mc:Choice>
                <mc:Fallback>
                  <p:oleObj r:id="rId33" imgH="282" imgW="272" progId="MS_ClipArt_Gallery.2">
                    <p:embed/>
                    <p:pic>
                      <p:nvPicPr>
                        <p:cNvPr id="775" name="Google Shape;775;p9"/>
                        <p:cNvPicPr preferRelativeResize="0"/>
                        <p:nvPr/>
                      </p:nvPicPr>
                      <p:blipFill rotWithShape="1">
                        <a:blip r:embed="rId34">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776" name="Google Shape;776;p9"/>
            <p:cNvGraphicFramePr/>
            <p:nvPr/>
          </p:nvGraphicFramePr>
          <p:xfrm>
            <a:off x="2913" y="1602"/>
            <a:ext cx="249" cy="236"/>
          </p:xfrm>
          <a:graphic>
            <a:graphicData uri="http://schemas.openxmlformats.org/presentationml/2006/ole">
              <mc:AlternateContent>
                <mc:Choice Requires="v">
                  <p:oleObj r:id="rId35" imgH="236" imgW="249" progId="MS_ClipArt_Gallery.2" spid="_x0000_s12">
                    <p:embed/>
                  </p:oleObj>
                </mc:Choice>
                <mc:Fallback>
                  <p:oleObj r:id="rId36" imgH="236" imgW="249" progId="MS_ClipArt_Gallery.2">
                    <p:embed/>
                    <p:pic>
                      <p:nvPicPr>
                        <p:cNvPr id="776" name="Google Shape;776;p9"/>
                        <p:cNvPicPr preferRelativeResize="0"/>
                        <p:nvPr/>
                      </p:nvPicPr>
                      <p:blipFill rotWithShape="1">
                        <a:blip r:embed="rId37">
                          <a:alphaModFix/>
                        </a:blip>
                        <a:srcRect b="0" l="0" r="0" t="0"/>
                        <a:stretch/>
                      </p:blipFill>
                      <p:spPr>
                        <a:xfrm>
                          <a:off x="2913" y="1602"/>
                          <a:ext cx="249" cy="236"/>
                        </a:xfrm>
                        <a:prstGeom prst="rect">
                          <a:avLst/>
                        </a:prstGeom>
                        <a:noFill/>
                        <a:ln>
                          <a:noFill/>
                        </a:ln>
                      </p:spPr>
                    </p:pic>
                  </p:oleObj>
                </mc:Fallback>
              </mc:AlternateContent>
            </a:graphicData>
          </a:graphic>
        </p:graphicFrame>
      </p:grpSp>
      <p:grpSp>
        <p:nvGrpSpPr>
          <p:cNvPr id="777" name="Google Shape;777;p9"/>
          <p:cNvGrpSpPr/>
          <p:nvPr/>
        </p:nvGrpSpPr>
        <p:grpSpPr>
          <a:xfrm>
            <a:off x="8758238" y="5156200"/>
            <a:ext cx="406400" cy="427038"/>
            <a:chOff x="2870" y="1518"/>
            <a:chExt cx="292" cy="320"/>
          </a:xfrm>
        </p:grpSpPr>
        <p:graphicFrame>
          <p:nvGraphicFramePr>
            <p:cNvPr id="778" name="Google Shape;778;p9"/>
            <p:cNvGraphicFramePr/>
            <p:nvPr/>
          </p:nvGraphicFramePr>
          <p:xfrm>
            <a:off x="2870" y="1518"/>
            <a:ext cx="272" cy="282"/>
          </p:xfrm>
          <a:graphic>
            <a:graphicData uri="http://schemas.openxmlformats.org/presentationml/2006/ole">
              <mc:AlternateContent>
                <mc:Choice Requires="v">
                  <p:oleObj r:id="rId38" imgH="282" imgW="272" progId="MS_ClipArt_Gallery.2" spid="_x0000_s13">
                    <p:embed/>
                  </p:oleObj>
                </mc:Choice>
                <mc:Fallback>
                  <p:oleObj r:id="rId39" imgH="282" imgW="272" progId="MS_ClipArt_Gallery.2">
                    <p:embed/>
                    <p:pic>
                      <p:nvPicPr>
                        <p:cNvPr id="778" name="Google Shape;778;p9"/>
                        <p:cNvPicPr preferRelativeResize="0"/>
                        <p:nvPr/>
                      </p:nvPicPr>
                      <p:blipFill rotWithShape="1">
                        <a:blip r:embed="rId34">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779" name="Google Shape;779;p9"/>
            <p:cNvGraphicFramePr/>
            <p:nvPr/>
          </p:nvGraphicFramePr>
          <p:xfrm>
            <a:off x="2913" y="1602"/>
            <a:ext cx="249" cy="236"/>
          </p:xfrm>
          <a:graphic>
            <a:graphicData uri="http://schemas.openxmlformats.org/presentationml/2006/ole">
              <mc:AlternateContent>
                <mc:Choice Requires="v">
                  <p:oleObj r:id="rId40" imgH="236" imgW="249" progId="MS_ClipArt_Gallery.2" spid="_x0000_s14">
                    <p:embed/>
                  </p:oleObj>
                </mc:Choice>
                <mc:Fallback>
                  <p:oleObj r:id="rId41" imgH="236" imgW="249" progId="MS_ClipArt_Gallery.2">
                    <p:embed/>
                    <p:pic>
                      <p:nvPicPr>
                        <p:cNvPr id="779" name="Google Shape;779;p9"/>
                        <p:cNvPicPr preferRelativeResize="0"/>
                        <p:nvPr/>
                      </p:nvPicPr>
                      <p:blipFill rotWithShape="1">
                        <a:blip r:embed="rId37">
                          <a:alphaModFix/>
                        </a:blip>
                        <a:srcRect b="0" l="0" r="0" t="0"/>
                        <a:stretch/>
                      </p:blipFill>
                      <p:spPr>
                        <a:xfrm>
                          <a:off x="2913" y="1602"/>
                          <a:ext cx="249" cy="236"/>
                        </a:xfrm>
                        <a:prstGeom prst="rect">
                          <a:avLst/>
                        </a:prstGeom>
                        <a:noFill/>
                        <a:ln>
                          <a:noFill/>
                        </a:ln>
                      </p:spPr>
                    </p:pic>
                  </p:oleObj>
                </mc:Fallback>
              </mc:AlternateContent>
            </a:graphicData>
          </a:graphic>
        </p:graphicFrame>
      </p:grpSp>
      <p:grpSp>
        <p:nvGrpSpPr>
          <p:cNvPr id="780" name="Google Shape;780;p9"/>
          <p:cNvGrpSpPr/>
          <p:nvPr/>
        </p:nvGrpSpPr>
        <p:grpSpPr>
          <a:xfrm>
            <a:off x="8343901" y="4872039"/>
            <a:ext cx="379413" cy="376237"/>
            <a:chOff x="4733" y="2082"/>
            <a:chExt cx="272" cy="282"/>
          </a:xfrm>
        </p:grpSpPr>
        <p:graphicFrame>
          <p:nvGraphicFramePr>
            <p:cNvPr id="781" name="Google Shape;781;p9"/>
            <p:cNvGraphicFramePr/>
            <p:nvPr/>
          </p:nvGraphicFramePr>
          <p:xfrm>
            <a:off x="4733" y="2082"/>
            <a:ext cx="272" cy="282"/>
          </p:xfrm>
          <a:graphic>
            <a:graphicData uri="http://schemas.openxmlformats.org/presentationml/2006/ole">
              <mc:AlternateContent>
                <mc:Choice Requires="v">
                  <p:oleObj r:id="rId42" imgH="282" imgW="272" progId="MS_ClipArt_Gallery.2" spid="_x0000_s15">
                    <p:embed/>
                  </p:oleObj>
                </mc:Choice>
                <mc:Fallback>
                  <p:oleObj r:id="rId43" imgH="282" imgW="272" progId="MS_ClipArt_Gallery.2">
                    <p:embed/>
                    <p:pic>
                      <p:nvPicPr>
                        <p:cNvPr id="781" name="Google Shape;781;p9"/>
                        <p:cNvPicPr preferRelativeResize="0"/>
                        <p:nvPr/>
                      </p:nvPicPr>
                      <p:blipFill rotWithShape="1">
                        <a:blip r:embed="rId34">
                          <a:alphaModFix/>
                        </a:blip>
                        <a:srcRect b="0" l="0" r="0" t="0"/>
                        <a:stretch/>
                      </p:blipFill>
                      <p:spPr>
                        <a:xfrm>
                          <a:off x="4733" y="2082"/>
                          <a:ext cx="272" cy="282"/>
                        </a:xfrm>
                        <a:prstGeom prst="rect">
                          <a:avLst/>
                        </a:prstGeom>
                        <a:noFill/>
                        <a:ln>
                          <a:noFill/>
                        </a:ln>
                      </p:spPr>
                    </p:pic>
                  </p:oleObj>
                </mc:Fallback>
              </mc:AlternateContent>
            </a:graphicData>
          </a:graphic>
        </p:graphicFrame>
        <p:sp>
          <p:nvSpPr>
            <p:cNvPr id="782" name="Google Shape;782;p9"/>
            <p:cNvSpPr/>
            <p:nvPr/>
          </p:nvSpPr>
          <p:spPr>
            <a:xfrm>
              <a:off x="4812" y="2181"/>
              <a:ext cx="192" cy="183"/>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783" name="Google Shape;783;p9"/>
          <p:cNvCxnSpPr/>
          <p:nvPr/>
        </p:nvCxnSpPr>
        <p:spPr>
          <a:xfrm>
            <a:off x="8650288" y="4775200"/>
            <a:ext cx="0" cy="228600"/>
          </a:xfrm>
          <a:prstGeom prst="straightConnector1">
            <a:avLst/>
          </a:prstGeom>
          <a:noFill/>
          <a:ln cap="flat" cmpd="sng" w="12700">
            <a:solidFill>
              <a:schemeClr val="dk1"/>
            </a:solidFill>
            <a:prstDash val="solid"/>
            <a:round/>
            <a:headEnd len="med" w="med" type="none"/>
            <a:tailEnd len="med" w="med" type="none"/>
          </a:ln>
        </p:spPr>
      </p:cxnSp>
      <p:grpSp>
        <p:nvGrpSpPr>
          <p:cNvPr id="784" name="Google Shape;784;p9"/>
          <p:cNvGrpSpPr/>
          <p:nvPr/>
        </p:nvGrpSpPr>
        <p:grpSpPr>
          <a:xfrm>
            <a:off x="9371013" y="4198939"/>
            <a:ext cx="207962" cy="409575"/>
            <a:chOff x="4180" y="783"/>
            <a:chExt cx="150" cy="307"/>
          </a:xfrm>
        </p:grpSpPr>
        <p:sp>
          <p:nvSpPr>
            <p:cNvPr id="785" name="Google Shape;785;p9"/>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6" name="Google Shape;786;p9"/>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7" name="Google Shape;787;p9"/>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8" name="Google Shape;788;p9"/>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89" name="Google Shape;789;p9"/>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790" name="Google Shape;790;p9"/>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791" name="Google Shape;791;p9"/>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2" name="Google Shape;792;p9"/>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93" name="Google Shape;793;p9"/>
          <p:cNvGrpSpPr/>
          <p:nvPr/>
        </p:nvGrpSpPr>
        <p:grpSpPr>
          <a:xfrm>
            <a:off x="9332914" y="4652964"/>
            <a:ext cx="796925" cy="1260475"/>
            <a:chOff x="5087" y="3051"/>
            <a:chExt cx="502" cy="794"/>
          </a:xfrm>
        </p:grpSpPr>
        <p:sp>
          <p:nvSpPr>
            <p:cNvPr id="794" name="Google Shape;794;p9"/>
            <p:cNvSpPr/>
            <p:nvPr/>
          </p:nvSpPr>
          <p:spPr>
            <a:xfrm>
              <a:off x="5087" y="3051"/>
              <a:ext cx="502" cy="794"/>
            </a:xfrm>
            <a:custGeom>
              <a:rect b="b" l="l" r="r" t="t"/>
              <a:pathLst>
                <a:path extrusionOk="0" h="794" w="502">
                  <a:moveTo>
                    <a:pt x="289" y="9"/>
                  </a:moveTo>
                  <a:cubicBezTo>
                    <a:pt x="232" y="0"/>
                    <a:pt x="171" y="0"/>
                    <a:pt x="127" y="33"/>
                  </a:cubicBezTo>
                  <a:cubicBezTo>
                    <a:pt x="83" y="66"/>
                    <a:pt x="44" y="109"/>
                    <a:pt x="25" y="207"/>
                  </a:cubicBezTo>
                  <a:cubicBezTo>
                    <a:pt x="6" y="305"/>
                    <a:pt x="0" y="527"/>
                    <a:pt x="13" y="621"/>
                  </a:cubicBezTo>
                  <a:cubicBezTo>
                    <a:pt x="26" y="715"/>
                    <a:pt x="60" y="748"/>
                    <a:pt x="103" y="771"/>
                  </a:cubicBezTo>
                  <a:cubicBezTo>
                    <a:pt x="146" y="794"/>
                    <a:pt x="218" y="765"/>
                    <a:pt x="271" y="759"/>
                  </a:cubicBezTo>
                  <a:cubicBezTo>
                    <a:pt x="324" y="753"/>
                    <a:pt x="388" y="765"/>
                    <a:pt x="421" y="735"/>
                  </a:cubicBezTo>
                  <a:cubicBezTo>
                    <a:pt x="454" y="705"/>
                    <a:pt x="458" y="623"/>
                    <a:pt x="469" y="579"/>
                  </a:cubicBezTo>
                  <a:cubicBezTo>
                    <a:pt x="480" y="535"/>
                    <a:pt x="487" y="553"/>
                    <a:pt x="487" y="471"/>
                  </a:cubicBezTo>
                  <a:cubicBezTo>
                    <a:pt x="487" y="389"/>
                    <a:pt x="502" y="164"/>
                    <a:pt x="469" y="87"/>
                  </a:cubicBezTo>
                  <a:cubicBezTo>
                    <a:pt x="436" y="10"/>
                    <a:pt x="346" y="18"/>
                    <a:pt x="289" y="9"/>
                  </a:cubicBezTo>
                  <a:close/>
                </a:path>
              </a:pathLst>
            </a:cu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795" name="Google Shape;795;p9"/>
            <p:cNvGrpSpPr/>
            <p:nvPr/>
          </p:nvGrpSpPr>
          <p:grpSpPr>
            <a:xfrm>
              <a:off x="5157" y="3111"/>
              <a:ext cx="347" cy="654"/>
              <a:chOff x="4935" y="2925"/>
              <a:chExt cx="347" cy="654"/>
            </a:xfrm>
          </p:grpSpPr>
          <p:sp>
            <p:nvSpPr>
              <p:cNvPr id="796" name="Google Shape;796;p9"/>
              <p:cNvSpPr/>
              <p:nvPr/>
            </p:nvSpPr>
            <p:spPr>
              <a:xfrm>
                <a:off x="4935" y="3428"/>
                <a:ext cx="347" cy="151"/>
              </a:xfrm>
              <a:prstGeom prst="parallelogram">
                <a:avLst>
                  <a:gd fmla="val 8852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7" name="Google Shape;797;p9"/>
              <p:cNvSpPr/>
              <p:nvPr/>
            </p:nvSpPr>
            <p:spPr>
              <a:xfrm>
                <a:off x="5111" y="2929"/>
                <a:ext cx="165" cy="50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8" name="Google Shape;798;p9"/>
              <p:cNvSpPr/>
              <p:nvPr/>
            </p:nvSpPr>
            <p:spPr>
              <a:xfrm>
                <a:off x="4937" y="3072"/>
                <a:ext cx="220" cy="503"/>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9" name="Google Shape;799;p9"/>
              <p:cNvSpPr/>
              <p:nvPr/>
            </p:nvSpPr>
            <p:spPr>
              <a:xfrm>
                <a:off x="4935" y="2925"/>
                <a:ext cx="347" cy="151"/>
              </a:xfrm>
              <a:prstGeom prst="parallelogram">
                <a:avLst>
                  <a:gd fmla="val 8852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800" name="Google Shape;800;p9"/>
              <p:cNvCxnSpPr/>
              <p:nvPr/>
            </p:nvCxnSpPr>
            <p:spPr>
              <a:xfrm>
                <a:off x="5282" y="2936"/>
                <a:ext cx="0" cy="492"/>
              </a:xfrm>
              <a:prstGeom prst="straightConnector1">
                <a:avLst/>
              </a:prstGeom>
              <a:noFill/>
              <a:ln cap="flat" cmpd="sng" w="9525">
                <a:solidFill>
                  <a:schemeClr val="dk1"/>
                </a:solidFill>
                <a:prstDash val="solid"/>
                <a:round/>
                <a:headEnd len="med" w="med" type="none"/>
                <a:tailEnd len="med" w="med" type="none"/>
              </a:ln>
            </p:spPr>
          </p:cxnSp>
          <p:cxnSp>
            <p:nvCxnSpPr>
              <p:cNvPr id="801" name="Google Shape;801;p9"/>
              <p:cNvCxnSpPr/>
              <p:nvPr/>
            </p:nvCxnSpPr>
            <p:spPr>
              <a:xfrm flipH="1">
                <a:off x="5157" y="3428"/>
                <a:ext cx="125" cy="147"/>
              </a:xfrm>
              <a:prstGeom prst="straightConnector1">
                <a:avLst/>
              </a:prstGeom>
              <a:noFill/>
              <a:ln cap="flat" cmpd="sng" w="9525">
                <a:solidFill>
                  <a:schemeClr val="dk1"/>
                </a:solidFill>
                <a:prstDash val="solid"/>
                <a:round/>
                <a:headEnd len="med" w="med" type="none"/>
                <a:tailEnd len="med" w="med" type="none"/>
              </a:ln>
            </p:spPr>
          </p:cxnSp>
          <p:sp>
            <p:nvSpPr>
              <p:cNvPr id="802" name="Google Shape;802;p9"/>
              <p:cNvSpPr/>
              <p:nvPr/>
            </p:nvSpPr>
            <p:spPr>
              <a:xfrm>
                <a:off x="4965" y="3138"/>
                <a:ext cx="146" cy="29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3" name="Google Shape;803;p9"/>
              <p:cNvSpPr/>
              <p:nvPr/>
            </p:nvSpPr>
            <p:spPr>
              <a:xfrm>
                <a:off x="4986" y="3225"/>
                <a:ext cx="111" cy="10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cxnSp>
        <p:nvCxnSpPr>
          <p:cNvPr id="804" name="Google Shape;804;p9"/>
          <p:cNvCxnSpPr/>
          <p:nvPr/>
        </p:nvCxnSpPr>
        <p:spPr>
          <a:xfrm rot="-5400000">
            <a:off x="8984456" y="4572794"/>
            <a:ext cx="611188" cy="0"/>
          </a:xfrm>
          <a:prstGeom prst="straightConnector1">
            <a:avLst/>
          </a:prstGeom>
          <a:noFill/>
          <a:ln cap="flat" cmpd="sng" w="12700">
            <a:solidFill>
              <a:schemeClr val="dk1"/>
            </a:solidFill>
            <a:prstDash val="solid"/>
            <a:round/>
            <a:headEnd len="med" w="med" type="none"/>
            <a:tailEnd len="med" w="med" type="none"/>
          </a:ln>
        </p:spPr>
      </p:cxnSp>
      <p:cxnSp>
        <p:nvCxnSpPr>
          <p:cNvPr id="805" name="Google Shape;805;p9"/>
          <p:cNvCxnSpPr/>
          <p:nvPr/>
        </p:nvCxnSpPr>
        <p:spPr>
          <a:xfrm rot="10800000">
            <a:off x="9338469" y="4825206"/>
            <a:ext cx="0" cy="103188"/>
          </a:xfrm>
          <a:prstGeom prst="straightConnector1">
            <a:avLst/>
          </a:prstGeom>
          <a:noFill/>
          <a:ln cap="flat" cmpd="sng" w="12700">
            <a:solidFill>
              <a:schemeClr val="dk1"/>
            </a:solidFill>
            <a:prstDash val="solid"/>
            <a:round/>
            <a:headEnd len="med" w="med" type="none"/>
            <a:tailEnd len="med" w="med" type="none"/>
          </a:ln>
        </p:spPr>
      </p:cxnSp>
      <p:cxnSp>
        <p:nvCxnSpPr>
          <p:cNvPr id="806" name="Google Shape;806;p9"/>
          <p:cNvCxnSpPr/>
          <p:nvPr/>
        </p:nvCxnSpPr>
        <p:spPr>
          <a:xfrm rot="10800000">
            <a:off x="9328150" y="4356100"/>
            <a:ext cx="0" cy="88900"/>
          </a:xfrm>
          <a:prstGeom prst="straightConnector1">
            <a:avLst/>
          </a:prstGeom>
          <a:noFill/>
          <a:ln cap="flat" cmpd="sng" w="12700">
            <a:solidFill>
              <a:schemeClr val="dk1"/>
            </a:solidFill>
            <a:prstDash val="solid"/>
            <a:round/>
            <a:headEnd len="med" w="med" type="none"/>
            <a:tailEnd len="med" w="med" type="none"/>
          </a:ln>
        </p:spPr>
      </p:cxnSp>
      <p:cxnSp>
        <p:nvCxnSpPr>
          <p:cNvPr id="807" name="Google Shape;807;p9"/>
          <p:cNvCxnSpPr/>
          <p:nvPr/>
        </p:nvCxnSpPr>
        <p:spPr>
          <a:xfrm flipH="1" rot="10800000">
            <a:off x="8007350" y="2497138"/>
            <a:ext cx="458788" cy="207962"/>
          </a:xfrm>
          <a:prstGeom prst="straightConnector1">
            <a:avLst/>
          </a:prstGeom>
          <a:noFill/>
          <a:ln cap="flat" cmpd="sng" w="12700">
            <a:solidFill>
              <a:schemeClr val="dk1"/>
            </a:solidFill>
            <a:prstDash val="solid"/>
            <a:round/>
            <a:headEnd len="med" w="med" type="none"/>
            <a:tailEnd len="med" w="med" type="none"/>
          </a:ln>
        </p:spPr>
      </p:cxnSp>
      <p:cxnSp>
        <p:nvCxnSpPr>
          <p:cNvPr id="808" name="Google Shape;808;p9"/>
          <p:cNvCxnSpPr/>
          <p:nvPr/>
        </p:nvCxnSpPr>
        <p:spPr>
          <a:xfrm>
            <a:off x="8942389" y="2481263"/>
            <a:ext cx="485775" cy="207962"/>
          </a:xfrm>
          <a:prstGeom prst="straightConnector1">
            <a:avLst/>
          </a:prstGeom>
          <a:noFill/>
          <a:ln cap="flat" cmpd="sng" w="12700">
            <a:solidFill>
              <a:schemeClr val="dk1"/>
            </a:solidFill>
            <a:prstDash val="solid"/>
            <a:round/>
            <a:headEnd len="med" w="med" type="none"/>
            <a:tailEnd len="med" w="med" type="none"/>
          </a:ln>
        </p:spPr>
      </p:cxnSp>
      <p:cxnSp>
        <p:nvCxnSpPr>
          <p:cNvPr id="809" name="Google Shape;809;p9"/>
          <p:cNvCxnSpPr/>
          <p:nvPr/>
        </p:nvCxnSpPr>
        <p:spPr>
          <a:xfrm flipH="1">
            <a:off x="9461500" y="2817814"/>
            <a:ext cx="241300" cy="681037"/>
          </a:xfrm>
          <a:prstGeom prst="straightConnector1">
            <a:avLst/>
          </a:prstGeom>
          <a:noFill/>
          <a:ln cap="flat" cmpd="sng" w="12700">
            <a:solidFill>
              <a:schemeClr val="dk1"/>
            </a:solidFill>
            <a:prstDash val="solid"/>
            <a:round/>
            <a:headEnd len="med" w="med" type="none"/>
            <a:tailEnd len="med" w="med" type="none"/>
          </a:ln>
        </p:spPr>
      </p:cxnSp>
      <p:cxnSp>
        <p:nvCxnSpPr>
          <p:cNvPr id="810" name="Google Shape;810;p9"/>
          <p:cNvCxnSpPr/>
          <p:nvPr/>
        </p:nvCxnSpPr>
        <p:spPr>
          <a:xfrm>
            <a:off x="8691563" y="2593975"/>
            <a:ext cx="0" cy="431800"/>
          </a:xfrm>
          <a:prstGeom prst="straightConnector1">
            <a:avLst/>
          </a:prstGeom>
          <a:noFill/>
          <a:ln cap="flat" cmpd="sng" w="12700">
            <a:solidFill>
              <a:schemeClr val="dk1"/>
            </a:solidFill>
            <a:prstDash val="solid"/>
            <a:round/>
            <a:headEnd len="med" w="med" type="none"/>
            <a:tailEnd len="med" w="med" type="none"/>
          </a:ln>
        </p:spPr>
      </p:cxnSp>
      <p:cxnSp>
        <p:nvCxnSpPr>
          <p:cNvPr id="811" name="Google Shape;811;p9"/>
          <p:cNvCxnSpPr/>
          <p:nvPr/>
        </p:nvCxnSpPr>
        <p:spPr>
          <a:xfrm>
            <a:off x="8716964" y="3241675"/>
            <a:ext cx="534987" cy="368300"/>
          </a:xfrm>
          <a:prstGeom prst="straightConnector1">
            <a:avLst/>
          </a:prstGeom>
          <a:noFill/>
          <a:ln cap="flat" cmpd="sng" w="12700">
            <a:solidFill>
              <a:schemeClr val="dk1"/>
            </a:solidFill>
            <a:prstDash val="solid"/>
            <a:round/>
            <a:headEnd len="med" w="med" type="none"/>
            <a:tailEnd len="med" w="med" type="none"/>
          </a:ln>
        </p:spPr>
      </p:cxnSp>
      <p:cxnSp>
        <p:nvCxnSpPr>
          <p:cNvPr id="812" name="Google Shape;812;p9"/>
          <p:cNvCxnSpPr/>
          <p:nvPr/>
        </p:nvCxnSpPr>
        <p:spPr>
          <a:xfrm flipH="1">
            <a:off x="9177338" y="3706813"/>
            <a:ext cx="266700" cy="360362"/>
          </a:xfrm>
          <a:prstGeom prst="straightConnector1">
            <a:avLst/>
          </a:prstGeom>
          <a:noFill/>
          <a:ln cap="flat" cmpd="sng" w="12700">
            <a:solidFill>
              <a:schemeClr val="dk1"/>
            </a:solidFill>
            <a:prstDash val="solid"/>
            <a:round/>
            <a:headEnd len="med" w="med" type="none"/>
            <a:tailEnd len="med" w="med" type="none"/>
          </a:ln>
        </p:spPr>
      </p:cxnSp>
      <p:cxnSp>
        <p:nvCxnSpPr>
          <p:cNvPr id="813" name="Google Shape;813;p9"/>
          <p:cNvCxnSpPr/>
          <p:nvPr/>
        </p:nvCxnSpPr>
        <p:spPr>
          <a:xfrm flipH="1">
            <a:off x="8950325" y="2786064"/>
            <a:ext cx="560388" cy="384175"/>
          </a:xfrm>
          <a:prstGeom prst="straightConnector1">
            <a:avLst/>
          </a:prstGeom>
          <a:noFill/>
          <a:ln cap="flat" cmpd="sng" w="12700">
            <a:solidFill>
              <a:schemeClr val="dk1"/>
            </a:solidFill>
            <a:prstDash val="solid"/>
            <a:round/>
            <a:headEnd len="med" w="med" type="none"/>
            <a:tailEnd len="med" w="med" type="none"/>
          </a:ln>
        </p:spPr>
      </p:cxnSp>
      <p:cxnSp>
        <p:nvCxnSpPr>
          <p:cNvPr id="814" name="Google Shape;814;p9"/>
          <p:cNvCxnSpPr/>
          <p:nvPr/>
        </p:nvCxnSpPr>
        <p:spPr>
          <a:xfrm flipH="1">
            <a:off x="8959850" y="2225675"/>
            <a:ext cx="350838" cy="255588"/>
          </a:xfrm>
          <a:prstGeom prst="straightConnector1">
            <a:avLst/>
          </a:prstGeom>
          <a:noFill/>
          <a:ln cap="flat" cmpd="sng" w="12700">
            <a:solidFill>
              <a:schemeClr val="dk1"/>
            </a:solidFill>
            <a:prstDash val="solid"/>
            <a:round/>
            <a:headEnd len="med" w="med" type="none"/>
            <a:tailEnd len="med" w="med" type="none"/>
          </a:ln>
        </p:spPr>
      </p:cxnSp>
      <p:cxnSp>
        <p:nvCxnSpPr>
          <p:cNvPr id="815" name="Google Shape;815;p9"/>
          <p:cNvCxnSpPr/>
          <p:nvPr/>
        </p:nvCxnSpPr>
        <p:spPr>
          <a:xfrm flipH="1">
            <a:off x="9677401" y="2401888"/>
            <a:ext cx="201613" cy="176212"/>
          </a:xfrm>
          <a:prstGeom prst="straightConnector1">
            <a:avLst/>
          </a:prstGeom>
          <a:noFill/>
          <a:ln cap="flat" cmpd="sng" w="12700">
            <a:solidFill>
              <a:schemeClr val="dk1"/>
            </a:solidFill>
            <a:prstDash val="solid"/>
            <a:round/>
            <a:headEnd len="med" w="med" type="none"/>
            <a:tailEnd len="med" w="med" type="none"/>
          </a:ln>
        </p:spPr>
      </p:cxnSp>
      <p:grpSp>
        <p:nvGrpSpPr>
          <p:cNvPr id="816" name="Google Shape;816;p9"/>
          <p:cNvGrpSpPr/>
          <p:nvPr/>
        </p:nvGrpSpPr>
        <p:grpSpPr>
          <a:xfrm>
            <a:off x="7488238" y="2593976"/>
            <a:ext cx="501650" cy="233363"/>
            <a:chOff x="3600" y="219"/>
            <a:chExt cx="360" cy="175"/>
          </a:xfrm>
        </p:grpSpPr>
        <p:sp>
          <p:nvSpPr>
            <p:cNvPr id="817" name="Google Shape;817;p9"/>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818" name="Google Shape;818;p9"/>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819" name="Google Shape;819;p9"/>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820" name="Google Shape;820;p9"/>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21" name="Google Shape;821;p9"/>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22" name="Google Shape;822;p9"/>
            <p:cNvGrpSpPr/>
            <p:nvPr/>
          </p:nvGrpSpPr>
          <p:grpSpPr>
            <a:xfrm>
              <a:off x="3686" y="244"/>
              <a:ext cx="177" cy="66"/>
              <a:chOff x="2848" y="848"/>
              <a:chExt cx="140" cy="98"/>
            </a:xfrm>
          </p:grpSpPr>
          <p:cxnSp>
            <p:nvCxnSpPr>
              <p:cNvPr id="823" name="Google Shape;823;p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24" name="Google Shape;824;p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25" name="Google Shape;825;p9"/>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826" name="Google Shape;826;p9"/>
            <p:cNvGrpSpPr/>
            <p:nvPr/>
          </p:nvGrpSpPr>
          <p:grpSpPr>
            <a:xfrm flipH="1" rot="10800000">
              <a:off x="3686" y="243"/>
              <a:ext cx="177" cy="66"/>
              <a:chOff x="2848" y="848"/>
              <a:chExt cx="140" cy="98"/>
            </a:xfrm>
          </p:grpSpPr>
          <p:cxnSp>
            <p:nvCxnSpPr>
              <p:cNvPr id="827" name="Google Shape;827;p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28" name="Google Shape;828;p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29" name="Google Shape;829;p9"/>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830" name="Google Shape;830;p9"/>
          <p:cNvGrpSpPr/>
          <p:nvPr/>
        </p:nvGrpSpPr>
        <p:grpSpPr>
          <a:xfrm>
            <a:off x="8440738" y="2365376"/>
            <a:ext cx="501650" cy="233363"/>
            <a:chOff x="3600" y="219"/>
            <a:chExt cx="360" cy="175"/>
          </a:xfrm>
        </p:grpSpPr>
        <p:sp>
          <p:nvSpPr>
            <p:cNvPr id="831" name="Google Shape;831;p9"/>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832" name="Google Shape;832;p9"/>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833" name="Google Shape;833;p9"/>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834" name="Google Shape;834;p9"/>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35" name="Google Shape;835;p9"/>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36" name="Google Shape;836;p9"/>
            <p:cNvGrpSpPr/>
            <p:nvPr/>
          </p:nvGrpSpPr>
          <p:grpSpPr>
            <a:xfrm>
              <a:off x="3686" y="244"/>
              <a:ext cx="177" cy="66"/>
              <a:chOff x="2848" y="848"/>
              <a:chExt cx="140" cy="98"/>
            </a:xfrm>
          </p:grpSpPr>
          <p:cxnSp>
            <p:nvCxnSpPr>
              <p:cNvPr id="837" name="Google Shape;837;p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38" name="Google Shape;838;p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39" name="Google Shape;839;p9"/>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840" name="Google Shape;840;p9"/>
            <p:cNvGrpSpPr/>
            <p:nvPr/>
          </p:nvGrpSpPr>
          <p:grpSpPr>
            <a:xfrm flipH="1" rot="10800000">
              <a:off x="3686" y="243"/>
              <a:ext cx="177" cy="66"/>
              <a:chOff x="2848" y="848"/>
              <a:chExt cx="140" cy="98"/>
            </a:xfrm>
          </p:grpSpPr>
          <p:cxnSp>
            <p:nvCxnSpPr>
              <p:cNvPr id="841" name="Google Shape;841;p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42" name="Google Shape;842;p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43" name="Google Shape;843;p9"/>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844" name="Google Shape;844;p9"/>
          <p:cNvGrpSpPr/>
          <p:nvPr/>
        </p:nvGrpSpPr>
        <p:grpSpPr>
          <a:xfrm>
            <a:off x="8458200" y="3022601"/>
            <a:ext cx="501650" cy="233363"/>
            <a:chOff x="3600" y="219"/>
            <a:chExt cx="360" cy="175"/>
          </a:xfrm>
        </p:grpSpPr>
        <p:sp>
          <p:nvSpPr>
            <p:cNvPr id="845" name="Google Shape;845;p9"/>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846" name="Google Shape;846;p9"/>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847" name="Google Shape;847;p9"/>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848" name="Google Shape;848;p9"/>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49" name="Google Shape;849;p9"/>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50" name="Google Shape;850;p9"/>
            <p:cNvGrpSpPr/>
            <p:nvPr/>
          </p:nvGrpSpPr>
          <p:grpSpPr>
            <a:xfrm>
              <a:off x="3686" y="244"/>
              <a:ext cx="177" cy="66"/>
              <a:chOff x="2848" y="848"/>
              <a:chExt cx="140" cy="98"/>
            </a:xfrm>
          </p:grpSpPr>
          <p:cxnSp>
            <p:nvCxnSpPr>
              <p:cNvPr id="851" name="Google Shape;851;p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52" name="Google Shape;852;p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53" name="Google Shape;853;p9"/>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854" name="Google Shape;854;p9"/>
            <p:cNvGrpSpPr/>
            <p:nvPr/>
          </p:nvGrpSpPr>
          <p:grpSpPr>
            <a:xfrm flipH="1" rot="10800000">
              <a:off x="3686" y="243"/>
              <a:ext cx="177" cy="66"/>
              <a:chOff x="2848" y="848"/>
              <a:chExt cx="140" cy="98"/>
            </a:xfrm>
          </p:grpSpPr>
          <p:cxnSp>
            <p:nvCxnSpPr>
              <p:cNvPr id="855" name="Google Shape;855;p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56" name="Google Shape;856;p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57" name="Google Shape;857;p9"/>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858" name="Google Shape;858;p9"/>
          <p:cNvGrpSpPr/>
          <p:nvPr/>
        </p:nvGrpSpPr>
        <p:grpSpPr>
          <a:xfrm>
            <a:off x="9428163" y="2573338"/>
            <a:ext cx="500062" cy="233362"/>
            <a:chOff x="3600" y="219"/>
            <a:chExt cx="360" cy="175"/>
          </a:xfrm>
        </p:grpSpPr>
        <p:sp>
          <p:nvSpPr>
            <p:cNvPr id="859" name="Google Shape;859;p9"/>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860" name="Google Shape;860;p9"/>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861" name="Google Shape;861;p9"/>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862" name="Google Shape;862;p9"/>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63" name="Google Shape;863;p9"/>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64" name="Google Shape;864;p9"/>
            <p:cNvGrpSpPr/>
            <p:nvPr/>
          </p:nvGrpSpPr>
          <p:grpSpPr>
            <a:xfrm>
              <a:off x="3686" y="244"/>
              <a:ext cx="177" cy="66"/>
              <a:chOff x="2848" y="848"/>
              <a:chExt cx="140" cy="98"/>
            </a:xfrm>
          </p:grpSpPr>
          <p:cxnSp>
            <p:nvCxnSpPr>
              <p:cNvPr id="865" name="Google Shape;865;p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66" name="Google Shape;866;p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67" name="Google Shape;867;p9"/>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868" name="Google Shape;868;p9"/>
            <p:cNvGrpSpPr/>
            <p:nvPr/>
          </p:nvGrpSpPr>
          <p:grpSpPr>
            <a:xfrm flipH="1" rot="10800000">
              <a:off x="3686" y="243"/>
              <a:ext cx="177" cy="66"/>
              <a:chOff x="2848" y="848"/>
              <a:chExt cx="140" cy="98"/>
            </a:xfrm>
          </p:grpSpPr>
          <p:cxnSp>
            <p:nvCxnSpPr>
              <p:cNvPr id="869" name="Google Shape;869;p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70" name="Google Shape;870;p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71" name="Google Shape;871;p9"/>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872" name="Google Shape;872;p9"/>
          <p:cNvGrpSpPr/>
          <p:nvPr/>
        </p:nvGrpSpPr>
        <p:grpSpPr>
          <a:xfrm>
            <a:off x="9234488" y="3470276"/>
            <a:ext cx="501650" cy="233363"/>
            <a:chOff x="3600" y="219"/>
            <a:chExt cx="360" cy="175"/>
          </a:xfrm>
        </p:grpSpPr>
        <p:sp>
          <p:nvSpPr>
            <p:cNvPr id="873" name="Google Shape;873;p9"/>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874" name="Google Shape;874;p9"/>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875" name="Google Shape;875;p9"/>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876" name="Google Shape;876;p9"/>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77" name="Google Shape;877;p9"/>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78" name="Google Shape;878;p9"/>
            <p:cNvGrpSpPr/>
            <p:nvPr/>
          </p:nvGrpSpPr>
          <p:grpSpPr>
            <a:xfrm>
              <a:off x="3686" y="244"/>
              <a:ext cx="177" cy="66"/>
              <a:chOff x="2848" y="848"/>
              <a:chExt cx="140" cy="98"/>
            </a:xfrm>
          </p:grpSpPr>
          <p:cxnSp>
            <p:nvCxnSpPr>
              <p:cNvPr id="879" name="Google Shape;879;p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80" name="Google Shape;880;p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81" name="Google Shape;881;p9"/>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882" name="Google Shape;882;p9"/>
            <p:cNvGrpSpPr/>
            <p:nvPr/>
          </p:nvGrpSpPr>
          <p:grpSpPr>
            <a:xfrm flipH="1" rot="10800000">
              <a:off x="3686" y="243"/>
              <a:ext cx="177" cy="66"/>
              <a:chOff x="2848" y="848"/>
              <a:chExt cx="140" cy="98"/>
            </a:xfrm>
          </p:grpSpPr>
          <p:cxnSp>
            <p:nvCxnSpPr>
              <p:cNvPr id="883" name="Google Shape;883;p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84" name="Google Shape;884;p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85" name="Google Shape;885;p9"/>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886" name="Google Shape;886;p9"/>
          <p:cNvGrpSpPr/>
          <p:nvPr/>
        </p:nvGrpSpPr>
        <p:grpSpPr>
          <a:xfrm>
            <a:off x="8901113" y="4054475"/>
            <a:ext cx="501650" cy="234950"/>
            <a:chOff x="3600" y="219"/>
            <a:chExt cx="360" cy="175"/>
          </a:xfrm>
        </p:grpSpPr>
        <p:sp>
          <p:nvSpPr>
            <p:cNvPr id="887" name="Google Shape;887;p9"/>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888" name="Google Shape;888;p9"/>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889" name="Google Shape;889;p9"/>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890" name="Google Shape;890;p9"/>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91" name="Google Shape;891;p9"/>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92" name="Google Shape;892;p9"/>
            <p:cNvGrpSpPr/>
            <p:nvPr/>
          </p:nvGrpSpPr>
          <p:grpSpPr>
            <a:xfrm>
              <a:off x="3686" y="244"/>
              <a:ext cx="177" cy="66"/>
              <a:chOff x="2848" y="848"/>
              <a:chExt cx="140" cy="98"/>
            </a:xfrm>
          </p:grpSpPr>
          <p:cxnSp>
            <p:nvCxnSpPr>
              <p:cNvPr id="893" name="Google Shape;893;p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94" name="Google Shape;894;p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95" name="Google Shape;895;p9"/>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896" name="Google Shape;896;p9"/>
            <p:cNvGrpSpPr/>
            <p:nvPr/>
          </p:nvGrpSpPr>
          <p:grpSpPr>
            <a:xfrm flipH="1" rot="10800000">
              <a:off x="3686" y="243"/>
              <a:ext cx="177" cy="66"/>
              <a:chOff x="2848" y="848"/>
              <a:chExt cx="140" cy="98"/>
            </a:xfrm>
          </p:grpSpPr>
          <p:cxnSp>
            <p:nvCxnSpPr>
              <p:cNvPr id="897" name="Google Shape;897;p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98" name="Google Shape;898;p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99" name="Google Shape;899;p9"/>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900" name="Google Shape;900;p9"/>
          <p:cNvGrpSpPr/>
          <p:nvPr/>
        </p:nvGrpSpPr>
        <p:grpSpPr>
          <a:xfrm>
            <a:off x="8291513" y="4543426"/>
            <a:ext cx="500062" cy="233363"/>
            <a:chOff x="3600" y="219"/>
            <a:chExt cx="360" cy="175"/>
          </a:xfrm>
        </p:grpSpPr>
        <p:sp>
          <p:nvSpPr>
            <p:cNvPr id="901" name="Google Shape;901;p9"/>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902" name="Google Shape;902;p9"/>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903" name="Google Shape;903;p9"/>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904" name="Google Shape;904;p9"/>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05" name="Google Shape;905;p9"/>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06" name="Google Shape;906;p9"/>
            <p:cNvGrpSpPr/>
            <p:nvPr/>
          </p:nvGrpSpPr>
          <p:grpSpPr>
            <a:xfrm>
              <a:off x="3686" y="244"/>
              <a:ext cx="177" cy="66"/>
              <a:chOff x="2848" y="848"/>
              <a:chExt cx="140" cy="98"/>
            </a:xfrm>
          </p:grpSpPr>
          <p:cxnSp>
            <p:nvCxnSpPr>
              <p:cNvPr id="907" name="Google Shape;907;p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908" name="Google Shape;908;p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909" name="Google Shape;909;p9"/>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910" name="Google Shape;910;p9"/>
            <p:cNvGrpSpPr/>
            <p:nvPr/>
          </p:nvGrpSpPr>
          <p:grpSpPr>
            <a:xfrm flipH="1" rot="10800000">
              <a:off x="3686" y="243"/>
              <a:ext cx="177" cy="66"/>
              <a:chOff x="2848" y="848"/>
              <a:chExt cx="140" cy="98"/>
            </a:xfrm>
          </p:grpSpPr>
          <p:cxnSp>
            <p:nvCxnSpPr>
              <p:cNvPr id="911" name="Google Shape;911;p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912" name="Google Shape;912;p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913" name="Google Shape;913;p9"/>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914" name="Google Shape;914;p9"/>
          <p:cNvGrpSpPr/>
          <p:nvPr/>
        </p:nvGrpSpPr>
        <p:grpSpPr>
          <a:xfrm>
            <a:off x="7488238" y="4167188"/>
            <a:ext cx="501650" cy="233362"/>
            <a:chOff x="3600" y="219"/>
            <a:chExt cx="360" cy="175"/>
          </a:xfrm>
        </p:grpSpPr>
        <p:sp>
          <p:nvSpPr>
            <p:cNvPr id="915" name="Google Shape;915;p9"/>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916" name="Google Shape;916;p9"/>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917" name="Google Shape;917;p9"/>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918" name="Google Shape;918;p9"/>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19" name="Google Shape;919;p9"/>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20" name="Google Shape;920;p9"/>
            <p:cNvGrpSpPr/>
            <p:nvPr/>
          </p:nvGrpSpPr>
          <p:grpSpPr>
            <a:xfrm>
              <a:off x="3686" y="244"/>
              <a:ext cx="177" cy="66"/>
              <a:chOff x="2848" y="848"/>
              <a:chExt cx="140" cy="98"/>
            </a:xfrm>
          </p:grpSpPr>
          <p:cxnSp>
            <p:nvCxnSpPr>
              <p:cNvPr id="921" name="Google Shape;921;p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922" name="Google Shape;922;p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923" name="Google Shape;923;p9"/>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924" name="Google Shape;924;p9"/>
            <p:cNvGrpSpPr/>
            <p:nvPr/>
          </p:nvGrpSpPr>
          <p:grpSpPr>
            <a:xfrm flipH="1" rot="10800000">
              <a:off x="3686" y="243"/>
              <a:ext cx="177" cy="66"/>
              <a:chOff x="2848" y="848"/>
              <a:chExt cx="140" cy="98"/>
            </a:xfrm>
          </p:grpSpPr>
          <p:cxnSp>
            <p:nvCxnSpPr>
              <p:cNvPr id="925" name="Google Shape;925;p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926" name="Google Shape;926;p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927" name="Google Shape;927;p9"/>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sp>
        <p:nvSpPr>
          <p:cNvPr id="928" name="Google Shape;928;p9"/>
          <p:cNvSpPr/>
          <p:nvPr/>
        </p:nvSpPr>
        <p:spPr>
          <a:xfrm>
            <a:off x="6915150" y="2266951"/>
            <a:ext cx="2724150" cy="2447925"/>
          </a:xfrm>
          <a:custGeom>
            <a:rect b="b" l="l" r="r" t="t"/>
            <a:pathLst>
              <a:path extrusionOk="0" h="1542" w="1716">
                <a:moveTo>
                  <a:pt x="0" y="0"/>
                </a:moveTo>
                <a:cubicBezTo>
                  <a:pt x="62" y="7"/>
                  <a:pt x="230" y="4"/>
                  <a:pt x="372" y="42"/>
                </a:cubicBezTo>
                <a:cubicBezTo>
                  <a:pt x="514" y="80"/>
                  <a:pt x="672" y="114"/>
                  <a:pt x="852" y="228"/>
                </a:cubicBezTo>
                <a:cubicBezTo>
                  <a:pt x="1032" y="342"/>
                  <a:pt x="1308" y="507"/>
                  <a:pt x="1452" y="726"/>
                </a:cubicBezTo>
                <a:cubicBezTo>
                  <a:pt x="1596" y="945"/>
                  <a:pt x="1661" y="1372"/>
                  <a:pt x="1716" y="1542"/>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929" name="Google Shape;929;p9"/>
          <p:cNvCxnSpPr/>
          <p:nvPr/>
        </p:nvCxnSpPr>
        <p:spPr>
          <a:xfrm flipH="1" rot="10800000">
            <a:off x="7734300" y="4398963"/>
            <a:ext cx="1588" cy="220662"/>
          </a:xfrm>
          <a:prstGeom prst="straightConnector1">
            <a:avLst/>
          </a:prstGeom>
          <a:noFill/>
          <a:ln cap="flat" cmpd="sng" w="12700">
            <a:solidFill>
              <a:schemeClr val="dk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2017-06-07T07:17:17Z</dcterms:created>
  <dc:creator>ABC</dc:creator>
</cp:coreProperties>
</file>