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255D3-E819-41C1-B912-958DB465C2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8A4366-C844-4A67-BDC0-215D8EF438A9}">
      <dgm:prSet/>
      <dgm:spPr/>
      <dgm:t>
        <a:bodyPr/>
        <a:lstStyle/>
        <a:p>
          <a:r>
            <a:rPr lang="en-SG" dirty="0"/>
            <a:t>Configuring Privilege Mode and Global Parameters</a:t>
          </a:r>
          <a:endParaRPr lang="en-US" dirty="0"/>
        </a:p>
      </dgm:t>
    </dgm:pt>
    <dgm:pt modelId="{8F25AAA3-26BD-44AA-A63B-463A5ABC210B}" type="parTrans" cxnId="{07BEB3AA-7ED2-4F51-B5E7-B5766CBCCD57}">
      <dgm:prSet/>
      <dgm:spPr/>
      <dgm:t>
        <a:bodyPr/>
        <a:lstStyle/>
        <a:p>
          <a:endParaRPr lang="en-US"/>
        </a:p>
      </dgm:t>
    </dgm:pt>
    <dgm:pt modelId="{1B31C63F-437F-4F84-970B-5FCEB37B0F3E}" type="sibTrans" cxnId="{07BEB3AA-7ED2-4F51-B5E7-B5766CBCCD57}">
      <dgm:prSet/>
      <dgm:spPr/>
      <dgm:t>
        <a:bodyPr/>
        <a:lstStyle/>
        <a:p>
          <a:endParaRPr lang="en-US"/>
        </a:p>
      </dgm:t>
    </dgm:pt>
    <dgm:pt modelId="{C324FB39-74D0-4F34-B1DF-714C9CB89E27}">
      <dgm:prSet/>
      <dgm:spPr/>
      <dgm:t>
        <a:bodyPr/>
        <a:lstStyle/>
        <a:p>
          <a:r>
            <a:rPr lang="en-SG"/>
            <a:t>configure terminal </a:t>
          </a:r>
          <a:endParaRPr lang="en-US"/>
        </a:p>
      </dgm:t>
    </dgm:pt>
    <dgm:pt modelId="{6EFBD609-5080-41F3-B66A-F32A0BD76B85}" type="parTrans" cxnId="{AF85DEB6-8CED-4123-A9E9-F10493EF45C3}">
      <dgm:prSet/>
      <dgm:spPr/>
      <dgm:t>
        <a:bodyPr/>
        <a:lstStyle/>
        <a:p>
          <a:endParaRPr lang="en-US"/>
        </a:p>
      </dgm:t>
    </dgm:pt>
    <dgm:pt modelId="{87A1EC7E-70C4-4FEC-8F84-2AC7C7424E0D}" type="sibTrans" cxnId="{AF85DEB6-8CED-4123-A9E9-F10493EF45C3}">
      <dgm:prSet/>
      <dgm:spPr/>
      <dgm:t>
        <a:bodyPr/>
        <a:lstStyle/>
        <a:p>
          <a:endParaRPr lang="en-US"/>
        </a:p>
      </dgm:t>
    </dgm:pt>
    <dgm:pt modelId="{5C6A31D2-2AF9-4373-B57D-129F7A45E65F}">
      <dgm:prSet/>
      <dgm:spPr/>
      <dgm:t>
        <a:bodyPr/>
        <a:lstStyle/>
        <a:p>
          <a:r>
            <a:rPr lang="en-SG"/>
            <a:t>hostname name </a:t>
          </a:r>
          <a:endParaRPr lang="en-US"/>
        </a:p>
      </dgm:t>
    </dgm:pt>
    <dgm:pt modelId="{51C45FF0-B063-447E-904A-5F0858791C36}" type="parTrans" cxnId="{EDD2EF9E-2ACC-4C22-B97F-175A9556427B}">
      <dgm:prSet/>
      <dgm:spPr/>
      <dgm:t>
        <a:bodyPr/>
        <a:lstStyle/>
        <a:p>
          <a:endParaRPr lang="en-US"/>
        </a:p>
      </dgm:t>
    </dgm:pt>
    <dgm:pt modelId="{74841CF0-BDE2-464D-935B-8B195B1570BA}" type="sibTrans" cxnId="{EDD2EF9E-2ACC-4C22-B97F-175A9556427B}">
      <dgm:prSet/>
      <dgm:spPr/>
      <dgm:t>
        <a:bodyPr/>
        <a:lstStyle/>
        <a:p>
          <a:endParaRPr lang="en-US"/>
        </a:p>
      </dgm:t>
    </dgm:pt>
    <dgm:pt modelId="{44198042-86BE-463D-A48B-1D3C760AEB81}">
      <dgm:prSet/>
      <dgm:spPr/>
      <dgm:t>
        <a:bodyPr/>
        <a:lstStyle/>
        <a:p>
          <a:r>
            <a:rPr lang="en-SG"/>
            <a:t>enable secret password </a:t>
          </a:r>
          <a:endParaRPr lang="en-US"/>
        </a:p>
      </dgm:t>
    </dgm:pt>
    <dgm:pt modelId="{C7FEFD52-9291-41E1-AD4E-A8D78F17EC20}" type="parTrans" cxnId="{D5A13787-4C42-4177-BE45-5A406DE099D5}">
      <dgm:prSet/>
      <dgm:spPr/>
      <dgm:t>
        <a:bodyPr/>
        <a:lstStyle/>
        <a:p>
          <a:endParaRPr lang="en-US"/>
        </a:p>
      </dgm:t>
    </dgm:pt>
    <dgm:pt modelId="{7530C774-0C9A-4603-AEE4-C40C8AF30682}" type="sibTrans" cxnId="{D5A13787-4C42-4177-BE45-5A406DE099D5}">
      <dgm:prSet/>
      <dgm:spPr/>
      <dgm:t>
        <a:bodyPr/>
        <a:lstStyle/>
        <a:p>
          <a:endParaRPr lang="en-US"/>
        </a:p>
      </dgm:t>
    </dgm:pt>
    <dgm:pt modelId="{246D62F0-8A4A-4436-ABF7-343AF6E944AE}">
      <dgm:prSet/>
      <dgm:spPr/>
      <dgm:t>
        <a:bodyPr/>
        <a:lstStyle/>
        <a:p>
          <a:r>
            <a:rPr lang="en-SG"/>
            <a:t>no ip domain-lookup</a:t>
          </a:r>
          <a:endParaRPr lang="en-US"/>
        </a:p>
      </dgm:t>
    </dgm:pt>
    <dgm:pt modelId="{055E458D-39AE-4C5E-84CD-67D8042EC0B2}" type="parTrans" cxnId="{6EBB4F11-7768-493C-BD90-ACD57E2B9450}">
      <dgm:prSet/>
      <dgm:spPr/>
      <dgm:t>
        <a:bodyPr/>
        <a:lstStyle/>
        <a:p>
          <a:endParaRPr lang="en-US"/>
        </a:p>
      </dgm:t>
    </dgm:pt>
    <dgm:pt modelId="{D40FEFC1-8CF1-4722-A77C-157EBAC18585}" type="sibTrans" cxnId="{6EBB4F11-7768-493C-BD90-ACD57E2B9450}">
      <dgm:prSet/>
      <dgm:spPr/>
      <dgm:t>
        <a:bodyPr/>
        <a:lstStyle/>
        <a:p>
          <a:endParaRPr lang="en-US"/>
        </a:p>
      </dgm:t>
    </dgm:pt>
    <dgm:pt modelId="{4F7DB5D7-29CA-4B91-AC20-C2E501D56F87}">
      <dgm:prSet/>
      <dgm:spPr/>
      <dgm:t>
        <a:bodyPr/>
        <a:lstStyle/>
        <a:p>
          <a:r>
            <a:rPr lang="en-SG" b="0" i="0"/>
            <a:t>Configure Fast Ethernet LAN Interfaces</a:t>
          </a:r>
          <a:endParaRPr lang="en-US"/>
        </a:p>
      </dgm:t>
    </dgm:pt>
    <dgm:pt modelId="{8FC8B9B0-D26D-4525-930B-71983281764D}" type="parTrans" cxnId="{77D8D60E-CD78-4C1E-AE5D-115381D66E0C}">
      <dgm:prSet/>
      <dgm:spPr/>
      <dgm:t>
        <a:bodyPr/>
        <a:lstStyle/>
        <a:p>
          <a:endParaRPr lang="en-US"/>
        </a:p>
      </dgm:t>
    </dgm:pt>
    <dgm:pt modelId="{24EA8F85-058D-4D48-BE6A-2A43DE849DDF}" type="sibTrans" cxnId="{77D8D60E-CD78-4C1E-AE5D-115381D66E0C}">
      <dgm:prSet/>
      <dgm:spPr/>
      <dgm:t>
        <a:bodyPr/>
        <a:lstStyle/>
        <a:p>
          <a:endParaRPr lang="en-US"/>
        </a:p>
      </dgm:t>
    </dgm:pt>
    <dgm:pt modelId="{809FFC74-380D-432B-9D59-F39830DA7940}" type="pres">
      <dgm:prSet presAssocID="{E48255D3-E819-41C1-B912-958DB465C210}" presName="root" presStyleCnt="0">
        <dgm:presLayoutVars>
          <dgm:dir/>
          <dgm:resizeHandles val="exact"/>
        </dgm:presLayoutVars>
      </dgm:prSet>
      <dgm:spPr/>
    </dgm:pt>
    <dgm:pt modelId="{9FFE4746-B6E3-4739-9CFF-FB12F1B5F7D1}" type="pres">
      <dgm:prSet presAssocID="{0C8A4366-C844-4A67-BDC0-215D8EF438A9}" presName="compNode" presStyleCnt="0"/>
      <dgm:spPr/>
    </dgm:pt>
    <dgm:pt modelId="{C3B24E3D-7965-4785-BAA1-219EE345ECC8}" type="pres">
      <dgm:prSet presAssocID="{0C8A4366-C844-4A67-BDC0-215D8EF438A9}" presName="bgRect" presStyleLbl="bgShp" presStyleIdx="0" presStyleCnt="2"/>
      <dgm:spPr/>
    </dgm:pt>
    <dgm:pt modelId="{87C1F086-BBE4-44F1-9550-5FA8C3C18B96}" type="pres">
      <dgm:prSet presAssocID="{0C8A4366-C844-4A67-BDC0-215D8EF438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EFDC991-50A3-4467-ADEB-98C0D8DB9D2E}" type="pres">
      <dgm:prSet presAssocID="{0C8A4366-C844-4A67-BDC0-215D8EF438A9}" presName="spaceRect" presStyleCnt="0"/>
      <dgm:spPr/>
    </dgm:pt>
    <dgm:pt modelId="{D158C07C-0F31-4744-9A8A-73D369CBFC0A}" type="pres">
      <dgm:prSet presAssocID="{0C8A4366-C844-4A67-BDC0-215D8EF438A9}" presName="parTx" presStyleLbl="revTx" presStyleIdx="0" presStyleCnt="3">
        <dgm:presLayoutVars>
          <dgm:chMax val="0"/>
          <dgm:chPref val="0"/>
        </dgm:presLayoutVars>
      </dgm:prSet>
      <dgm:spPr/>
    </dgm:pt>
    <dgm:pt modelId="{32BA5C45-169C-4A47-BA41-5A74C84F27EA}" type="pres">
      <dgm:prSet presAssocID="{0C8A4366-C844-4A67-BDC0-215D8EF438A9}" presName="desTx" presStyleLbl="revTx" presStyleIdx="1" presStyleCnt="3">
        <dgm:presLayoutVars/>
      </dgm:prSet>
      <dgm:spPr/>
    </dgm:pt>
    <dgm:pt modelId="{44800AE0-FE9F-498D-8573-4A92867761C1}" type="pres">
      <dgm:prSet presAssocID="{1B31C63F-437F-4F84-970B-5FCEB37B0F3E}" presName="sibTrans" presStyleCnt="0"/>
      <dgm:spPr/>
    </dgm:pt>
    <dgm:pt modelId="{F610DC9E-0349-4033-A630-5D7D82F35482}" type="pres">
      <dgm:prSet presAssocID="{4F7DB5D7-29CA-4B91-AC20-C2E501D56F87}" presName="compNode" presStyleCnt="0"/>
      <dgm:spPr/>
    </dgm:pt>
    <dgm:pt modelId="{ECA58CB4-6F12-488F-AF14-D5C852D42792}" type="pres">
      <dgm:prSet presAssocID="{4F7DB5D7-29CA-4B91-AC20-C2E501D56F87}" presName="bgRect" presStyleLbl="bgShp" presStyleIdx="1" presStyleCnt="2"/>
      <dgm:spPr/>
    </dgm:pt>
    <dgm:pt modelId="{F733E4ED-BF1B-4453-BD42-5CA9487ED3E3}" type="pres">
      <dgm:prSet presAssocID="{4F7DB5D7-29CA-4B91-AC20-C2E501D56F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F05E55-40A2-4620-99AB-630E37C2CD28}" type="pres">
      <dgm:prSet presAssocID="{4F7DB5D7-29CA-4B91-AC20-C2E501D56F87}" presName="spaceRect" presStyleCnt="0"/>
      <dgm:spPr/>
    </dgm:pt>
    <dgm:pt modelId="{B3889823-BF83-4C88-AC03-275041209A31}" type="pres">
      <dgm:prSet presAssocID="{4F7DB5D7-29CA-4B91-AC20-C2E501D56F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D8D60E-CD78-4C1E-AE5D-115381D66E0C}" srcId="{E48255D3-E819-41C1-B912-958DB465C210}" destId="{4F7DB5D7-29CA-4B91-AC20-C2E501D56F87}" srcOrd="1" destOrd="0" parTransId="{8FC8B9B0-D26D-4525-930B-71983281764D}" sibTransId="{24EA8F85-058D-4D48-BE6A-2A43DE849DDF}"/>
    <dgm:cxn modelId="{6EBB4F11-7768-493C-BD90-ACD57E2B9450}" srcId="{0C8A4366-C844-4A67-BDC0-215D8EF438A9}" destId="{246D62F0-8A4A-4436-ABF7-343AF6E944AE}" srcOrd="3" destOrd="0" parTransId="{055E458D-39AE-4C5E-84CD-67D8042EC0B2}" sibTransId="{D40FEFC1-8CF1-4722-A77C-157EBAC18585}"/>
    <dgm:cxn modelId="{E5154F21-2CCE-48F2-AE09-A5647C29EBA3}" type="presOf" srcId="{E48255D3-E819-41C1-B912-958DB465C210}" destId="{809FFC74-380D-432B-9D59-F39830DA7940}" srcOrd="0" destOrd="0" presId="urn:microsoft.com/office/officeart/2018/2/layout/IconVerticalSolidList"/>
    <dgm:cxn modelId="{A7A65863-C0DA-4F52-8DE6-400C65285AAD}" type="presOf" srcId="{4F7DB5D7-29CA-4B91-AC20-C2E501D56F87}" destId="{B3889823-BF83-4C88-AC03-275041209A31}" srcOrd="0" destOrd="0" presId="urn:microsoft.com/office/officeart/2018/2/layout/IconVerticalSolidList"/>
    <dgm:cxn modelId="{C28CCA52-8E15-448A-9966-EB6F58385389}" type="presOf" srcId="{5C6A31D2-2AF9-4373-B57D-129F7A45E65F}" destId="{32BA5C45-169C-4A47-BA41-5A74C84F27EA}" srcOrd="0" destOrd="1" presId="urn:microsoft.com/office/officeart/2018/2/layout/IconVerticalSolidList"/>
    <dgm:cxn modelId="{2297F47E-576C-4C44-8708-BF4D37374881}" type="presOf" srcId="{44198042-86BE-463D-A48B-1D3C760AEB81}" destId="{32BA5C45-169C-4A47-BA41-5A74C84F27EA}" srcOrd="0" destOrd="2" presId="urn:microsoft.com/office/officeart/2018/2/layout/IconVerticalSolidList"/>
    <dgm:cxn modelId="{D5A13787-4C42-4177-BE45-5A406DE099D5}" srcId="{0C8A4366-C844-4A67-BDC0-215D8EF438A9}" destId="{44198042-86BE-463D-A48B-1D3C760AEB81}" srcOrd="2" destOrd="0" parTransId="{C7FEFD52-9291-41E1-AD4E-A8D78F17EC20}" sibTransId="{7530C774-0C9A-4603-AEE4-C40C8AF30682}"/>
    <dgm:cxn modelId="{EDD2EF9E-2ACC-4C22-B97F-175A9556427B}" srcId="{0C8A4366-C844-4A67-BDC0-215D8EF438A9}" destId="{5C6A31D2-2AF9-4373-B57D-129F7A45E65F}" srcOrd="1" destOrd="0" parTransId="{51C45FF0-B063-447E-904A-5F0858791C36}" sibTransId="{74841CF0-BDE2-464D-935B-8B195B1570BA}"/>
    <dgm:cxn modelId="{07BEB3AA-7ED2-4F51-B5E7-B5766CBCCD57}" srcId="{E48255D3-E819-41C1-B912-958DB465C210}" destId="{0C8A4366-C844-4A67-BDC0-215D8EF438A9}" srcOrd="0" destOrd="0" parTransId="{8F25AAA3-26BD-44AA-A63B-463A5ABC210B}" sibTransId="{1B31C63F-437F-4F84-970B-5FCEB37B0F3E}"/>
    <dgm:cxn modelId="{88D98EB0-1597-4D16-9402-DCD849796778}" type="presOf" srcId="{C324FB39-74D0-4F34-B1DF-714C9CB89E27}" destId="{32BA5C45-169C-4A47-BA41-5A74C84F27EA}" srcOrd="0" destOrd="0" presId="urn:microsoft.com/office/officeart/2018/2/layout/IconVerticalSolidList"/>
    <dgm:cxn modelId="{AF85DEB6-8CED-4123-A9E9-F10493EF45C3}" srcId="{0C8A4366-C844-4A67-BDC0-215D8EF438A9}" destId="{C324FB39-74D0-4F34-B1DF-714C9CB89E27}" srcOrd="0" destOrd="0" parTransId="{6EFBD609-5080-41F3-B66A-F32A0BD76B85}" sibTransId="{87A1EC7E-70C4-4FEC-8F84-2AC7C7424E0D}"/>
    <dgm:cxn modelId="{3AB95DD7-4996-4418-A3C4-83FAB199AF59}" type="presOf" srcId="{246D62F0-8A4A-4436-ABF7-343AF6E944AE}" destId="{32BA5C45-169C-4A47-BA41-5A74C84F27EA}" srcOrd="0" destOrd="3" presId="urn:microsoft.com/office/officeart/2018/2/layout/IconVerticalSolidList"/>
    <dgm:cxn modelId="{A30470EF-BA4E-43AA-8158-B5E66D505F1D}" type="presOf" srcId="{0C8A4366-C844-4A67-BDC0-215D8EF438A9}" destId="{D158C07C-0F31-4744-9A8A-73D369CBFC0A}" srcOrd="0" destOrd="0" presId="urn:microsoft.com/office/officeart/2018/2/layout/IconVerticalSolidList"/>
    <dgm:cxn modelId="{1542B1EE-52C3-4225-9881-998CA2BA3BB3}" type="presParOf" srcId="{809FFC74-380D-432B-9D59-F39830DA7940}" destId="{9FFE4746-B6E3-4739-9CFF-FB12F1B5F7D1}" srcOrd="0" destOrd="0" presId="urn:microsoft.com/office/officeart/2018/2/layout/IconVerticalSolidList"/>
    <dgm:cxn modelId="{C38CF60F-BBE6-478C-8830-FAD75E7AEC80}" type="presParOf" srcId="{9FFE4746-B6E3-4739-9CFF-FB12F1B5F7D1}" destId="{C3B24E3D-7965-4785-BAA1-219EE345ECC8}" srcOrd="0" destOrd="0" presId="urn:microsoft.com/office/officeart/2018/2/layout/IconVerticalSolidList"/>
    <dgm:cxn modelId="{722DCD1E-7FCA-456F-A6C6-02383257B61B}" type="presParOf" srcId="{9FFE4746-B6E3-4739-9CFF-FB12F1B5F7D1}" destId="{87C1F086-BBE4-44F1-9550-5FA8C3C18B96}" srcOrd="1" destOrd="0" presId="urn:microsoft.com/office/officeart/2018/2/layout/IconVerticalSolidList"/>
    <dgm:cxn modelId="{664DFDAA-998A-4EB0-988B-2DEEADC751EE}" type="presParOf" srcId="{9FFE4746-B6E3-4739-9CFF-FB12F1B5F7D1}" destId="{9EFDC991-50A3-4467-ADEB-98C0D8DB9D2E}" srcOrd="2" destOrd="0" presId="urn:microsoft.com/office/officeart/2018/2/layout/IconVerticalSolidList"/>
    <dgm:cxn modelId="{240B1BB8-AC0D-4E83-A678-DE985E21FCC1}" type="presParOf" srcId="{9FFE4746-B6E3-4739-9CFF-FB12F1B5F7D1}" destId="{D158C07C-0F31-4744-9A8A-73D369CBFC0A}" srcOrd="3" destOrd="0" presId="urn:microsoft.com/office/officeart/2018/2/layout/IconVerticalSolidList"/>
    <dgm:cxn modelId="{C5B60B3E-D4FE-4E4E-BDA8-63A5D9FD8234}" type="presParOf" srcId="{9FFE4746-B6E3-4739-9CFF-FB12F1B5F7D1}" destId="{32BA5C45-169C-4A47-BA41-5A74C84F27EA}" srcOrd="4" destOrd="0" presId="urn:microsoft.com/office/officeart/2018/2/layout/IconVerticalSolidList"/>
    <dgm:cxn modelId="{1E2C2C5B-6291-4E03-98A2-DFB64716462B}" type="presParOf" srcId="{809FFC74-380D-432B-9D59-F39830DA7940}" destId="{44800AE0-FE9F-498D-8573-4A92867761C1}" srcOrd="1" destOrd="0" presId="urn:microsoft.com/office/officeart/2018/2/layout/IconVerticalSolidList"/>
    <dgm:cxn modelId="{F4696C2A-595D-4155-98BA-7321AC483ECE}" type="presParOf" srcId="{809FFC74-380D-432B-9D59-F39830DA7940}" destId="{F610DC9E-0349-4033-A630-5D7D82F35482}" srcOrd="2" destOrd="0" presId="urn:microsoft.com/office/officeart/2018/2/layout/IconVerticalSolidList"/>
    <dgm:cxn modelId="{99B0AFD7-C617-4F06-942A-72005E8487D0}" type="presParOf" srcId="{F610DC9E-0349-4033-A630-5D7D82F35482}" destId="{ECA58CB4-6F12-488F-AF14-D5C852D42792}" srcOrd="0" destOrd="0" presId="urn:microsoft.com/office/officeart/2018/2/layout/IconVerticalSolidList"/>
    <dgm:cxn modelId="{C5B71D17-145B-43FF-8844-A5FAC24CD0B8}" type="presParOf" srcId="{F610DC9E-0349-4033-A630-5D7D82F35482}" destId="{F733E4ED-BF1B-4453-BD42-5CA9487ED3E3}" srcOrd="1" destOrd="0" presId="urn:microsoft.com/office/officeart/2018/2/layout/IconVerticalSolidList"/>
    <dgm:cxn modelId="{801CA69E-E338-4E6D-8DF2-5F5E89361ABC}" type="presParOf" srcId="{F610DC9E-0349-4033-A630-5D7D82F35482}" destId="{A1F05E55-40A2-4620-99AB-630E37C2CD28}" srcOrd="2" destOrd="0" presId="urn:microsoft.com/office/officeart/2018/2/layout/IconVerticalSolidList"/>
    <dgm:cxn modelId="{E8A715D9-8154-4207-860B-43FF0AC06AC0}" type="presParOf" srcId="{F610DC9E-0349-4033-A630-5D7D82F35482}" destId="{B3889823-BF83-4C88-AC03-275041209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98290-5DCA-4980-80BD-C212718259F9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3315B-D83F-4EC9-BFC1-BCF991001AA9}">
      <dgm:prSet/>
      <dgm:spPr/>
      <dgm:t>
        <a:bodyPr/>
        <a:lstStyle/>
        <a:p>
          <a:r>
            <a:rPr lang="en-SG" b="1" dirty="0"/>
            <a:t>user Exec mode</a:t>
          </a:r>
          <a:r>
            <a:rPr lang="en-SG" b="0" dirty="0"/>
            <a:t> is entered by starting a terminal emulation program, such as </a:t>
          </a:r>
          <a:r>
            <a:rPr lang="en-SG" b="0" dirty="0" err="1"/>
            <a:t>kermit</a:t>
          </a:r>
          <a:r>
            <a:rPr lang="en-SG" b="0" dirty="0"/>
            <a:t> or HyperTerminal, or by starting a telnet session.  The workstation must physically be connected  to the console port on the router by either a rollover cable (</a:t>
          </a:r>
          <a:r>
            <a:rPr lang="en-SG" b="0" dirty="0" err="1"/>
            <a:t>kermit</a:t>
          </a:r>
          <a:r>
            <a:rPr lang="en-SG" b="0" dirty="0"/>
            <a:t> or HyperTerminal) or to an Ethernet port by a standard patch cable (telnet). </a:t>
          </a:r>
          <a:endParaRPr lang="en-US" dirty="0"/>
        </a:p>
      </dgm:t>
    </dgm:pt>
    <dgm:pt modelId="{4EB981EB-B399-481F-9B78-05E69B6BCB48}" type="parTrans" cxnId="{263F675C-221C-441A-B02A-7FAE613B8A75}">
      <dgm:prSet/>
      <dgm:spPr/>
      <dgm:t>
        <a:bodyPr/>
        <a:lstStyle/>
        <a:p>
          <a:endParaRPr lang="en-US"/>
        </a:p>
      </dgm:t>
    </dgm:pt>
    <dgm:pt modelId="{45B9AB25-56F4-4F50-9F2C-5F71472914E3}" type="sibTrans" cxnId="{263F675C-221C-441A-B02A-7FAE613B8A75}">
      <dgm:prSet/>
      <dgm:spPr/>
      <dgm:t>
        <a:bodyPr/>
        <a:lstStyle/>
        <a:p>
          <a:endParaRPr lang="en-US"/>
        </a:p>
      </dgm:t>
    </dgm:pt>
    <dgm:pt modelId="{A4507401-BF66-49BF-B697-2FE88F68FDE7}">
      <dgm:prSet/>
      <dgm:spPr/>
      <dgm:t>
        <a:bodyPr/>
        <a:lstStyle/>
        <a:p>
          <a:r>
            <a:rPr lang="en-SG" b="0"/>
            <a:t>The user Exec mode prompt has the following form: RouterName&gt;</a:t>
          </a:r>
          <a:endParaRPr lang="en-US"/>
        </a:p>
      </dgm:t>
    </dgm:pt>
    <dgm:pt modelId="{54A72422-8C6C-4C4E-98F4-5C054C8F30CC}" type="parTrans" cxnId="{B6664FE7-7D8D-476D-9F4F-3F16D05073FD}">
      <dgm:prSet/>
      <dgm:spPr/>
      <dgm:t>
        <a:bodyPr/>
        <a:lstStyle/>
        <a:p>
          <a:endParaRPr lang="en-US"/>
        </a:p>
      </dgm:t>
    </dgm:pt>
    <dgm:pt modelId="{E2EB7535-81EA-456E-8DF9-0EE57E0EF1CB}" type="sibTrans" cxnId="{B6664FE7-7D8D-476D-9F4F-3F16D05073FD}">
      <dgm:prSet/>
      <dgm:spPr/>
      <dgm:t>
        <a:bodyPr/>
        <a:lstStyle/>
        <a:p>
          <a:endParaRPr lang="en-US"/>
        </a:p>
      </dgm:t>
    </dgm:pt>
    <dgm:pt modelId="{B9A39CEF-EE6D-48DE-A9AE-71E24DAD0256}">
      <dgm:prSet/>
      <dgm:spPr/>
      <dgm:t>
        <a:bodyPr/>
        <a:lstStyle/>
        <a:p>
          <a:r>
            <a:rPr lang="en-SG" b="1"/>
            <a:t>privileged Exec mode</a:t>
          </a:r>
          <a:r>
            <a:rPr lang="en-SG" b="0"/>
            <a:t> is entered from user Exec mode by typing </a:t>
          </a:r>
          <a:r>
            <a:rPr lang="en-SG" b="1"/>
            <a:t>enable</a:t>
          </a:r>
          <a:r>
            <a:rPr lang="en-SG" b="0"/>
            <a:t>.  A password must be supplied to complete the connection.  </a:t>
          </a:r>
          <a:endParaRPr lang="en-US"/>
        </a:p>
      </dgm:t>
    </dgm:pt>
    <dgm:pt modelId="{88433FFA-3045-431F-B8F8-907008D738A6}" type="parTrans" cxnId="{2404BB3D-5FCB-45FE-9838-92C075F574E8}">
      <dgm:prSet/>
      <dgm:spPr/>
      <dgm:t>
        <a:bodyPr/>
        <a:lstStyle/>
        <a:p>
          <a:endParaRPr lang="en-US"/>
        </a:p>
      </dgm:t>
    </dgm:pt>
    <dgm:pt modelId="{0D8713C0-4156-4FA5-9780-622B10F480DD}" type="sibTrans" cxnId="{2404BB3D-5FCB-45FE-9838-92C075F574E8}">
      <dgm:prSet/>
      <dgm:spPr/>
      <dgm:t>
        <a:bodyPr/>
        <a:lstStyle/>
        <a:p>
          <a:endParaRPr lang="en-US"/>
        </a:p>
      </dgm:t>
    </dgm:pt>
    <dgm:pt modelId="{FDC5E659-D323-455B-8AC6-80A28489D209}">
      <dgm:prSet/>
      <dgm:spPr/>
      <dgm:t>
        <a:bodyPr/>
        <a:lstStyle/>
        <a:p>
          <a:r>
            <a:rPr lang="en-SG" b="0"/>
            <a:t>The privileged Exec mode prompt has the following form: RouterName#</a:t>
          </a:r>
          <a:endParaRPr lang="en-US"/>
        </a:p>
      </dgm:t>
    </dgm:pt>
    <dgm:pt modelId="{3D471C09-D05C-4806-BDCF-A9ECA98D7A49}" type="parTrans" cxnId="{3D97A5F7-17A3-4D48-8EC6-37C597598B80}">
      <dgm:prSet/>
      <dgm:spPr/>
      <dgm:t>
        <a:bodyPr/>
        <a:lstStyle/>
        <a:p>
          <a:endParaRPr lang="en-US"/>
        </a:p>
      </dgm:t>
    </dgm:pt>
    <dgm:pt modelId="{E4989F8E-5264-40EA-B84B-D83BF5FE4040}" type="sibTrans" cxnId="{3D97A5F7-17A3-4D48-8EC6-37C597598B80}">
      <dgm:prSet/>
      <dgm:spPr/>
      <dgm:t>
        <a:bodyPr/>
        <a:lstStyle/>
        <a:p>
          <a:endParaRPr lang="en-US"/>
        </a:p>
      </dgm:t>
    </dgm:pt>
    <dgm:pt modelId="{749E1222-A401-45BF-B738-1326DC41382A}">
      <dgm:prSet/>
      <dgm:spPr/>
      <dgm:t>
        <a:bodyPr/>
        <a:lstStyle/>
        <a:p>
          <a:r>
            <a:rPr lang="en-SG" b="1"/>
            <a:t>global configuration mode</a:t>
          </a:r>
          <a:r>
            <a:rPr lang="en-SG" b="0"/>
            <a:t> is entered from privileged Exec mode by typing </a:t>
          </a:r>
          <a:r>
            <a:rPr lang="en-SG" b="1"/>
            <a:t>configure terminal</a:t>
          </a:r>
          <a:r>
            <a:rPr lang="en-SG" b="0"/>
            <a:t> or </a:t>
          </a:r>
          <a:r>
            <a:rPr lang="en-SG" b="1"/>
            <a:t>config t</a:t>
          </a:r>
          <a:r>
            <a:rPr lang="en-SG" b="0"/>
            <a:t>.  No password is required.  </a:t>
          </a:r>
          <a:endParaRPr lang="en-US"/>
        </a:p>
      </dgm:t>
    </dgm:pt>
    <dgm:pt modelId="{5D9FD265-B60D-468C-A389-538334AD979A}" type="parTrans" cxnId="{10D17BB5-55EF-4D0C-A73A-F813D29219BF}">
      <dgm:prSet/>
      <dgm:spPr/>
      <dgm:t>
        <a:bodyPr/>
        <a:lstStyle/>
        <a:p>
          <a:endParaRPr lang="en-US"/>
        </a:p>
      </dgm:t>
    </dgm:pt>
    <dgm:pt modelId="{C5BA98F6-70B3-410D-901C-3D50CA8E695C}" type="sibTrans" cxnId="{10D17BB5-55EF-4D0C-A73A-F813D29219BF}">
      <dgm:prSet/>
      <dgm:spPr/>
      <dgm:t>
        <a:bodyPr/>
        <a:lstStyle/>
        <a:p>
          <a:endParaRPr lang="en-US"/>
        </a:p>
      </dgm:t>
    </dgm:pt>
    <dgm:pt modelId="{20E8FC6A-8105-419D-8253-2DA06E1E5096}">
      <dgm:prSet/>
      <dgm:spPr/>
      <dgm:t>
        <a:bodyPr/>
        <a:lstStyle/>
        <a:p>
          <a:r>
            <a:rPr lang="en-SG" b="0"/>
            <a:t>The global configuration mode prompt has the following form: RouterName (config)#</a:t>
          </a:r>
          <a:endParaRPr lang="en-US"/>
        </a:p>
      </dgm:t>
    </dgm:pt>
    <dgm:pt modelId="{A1172FEC-3CDF-44A2-BA26-87DB8CA565D4}" type="parTrans" cxnId="{060F99A6-D6A8-4FF2-BA8A-C075715418BC}">
      <dgm:prSet/>
      <dgm:spPr/>
      <dgm:t>
        <a:bodyPr/>
        <a:lstStyle/>
        <a:p>
          <a:endParaRPr lang="en-US"/>
        </a:p>
      </dgm:t>
    </dgm:pt>
    <dgm:pt modelId="{C3AA722C-BDA0-4AA5-812E-27BA1DF3472B}" type="sibTrans" cxnId="{060F99A6-D6A8-4FF2-BA8A-C075715418BC}">
      <dgm:prSet/>
      <dgm:spPr/>
      <dgm:t>
        <a:bodyPr/>
        <a:lstStyle/>
        <a:p>
          <a:endParaRPr lang="en-US"/>
        </a:p>
      </dgm:t>
    </dgm:pt>
    <dgm:pt modelId="{92699B4C-E900-49D5-BD2F-5D4344F6AE7B}">
      <dgm:prSet/>
      <dgm:spPr/>
      <dgm:t>
        <a:bodyPr/>
        <a:lstStyle/>
        <a:p>
          <a:r>
            <a:rPr lang="en-SG" b="1"/>
            <a:t>interface configuration mode</a:t>
          </a:r>
          <a:r>
            <a:rPr lang="en-SG" b="0"/>
            <a:t> is entered from global configuration mode by typing </a:t>
          </a:r>
          <a:r>
            <a:rPr lang="en-SG" b="1"/>
            <a:t>interface InterfaceName</a:t>
          </a:r>
          <a:r>
            <a:rPr lang="en-SG" b="0"/>
            <a:t>, where the InterfaceName is either Ethernet0, Serial0, or Serial1. </a:t>
          </a:r>
          <a:endParaRPr lang="en-US"/>
        </a:p>
      </dgm:t>
    </dgm:pt>
    <dgm:pt modelId="{75EC2D54-7115-4FE9-A83B-BA97945B6B95}" type="parTrans" cxnId="{1A976CA0-5845-4D83-B27D-05139D75109C}">
      <dgm:prSet/>
      <dgm:spPr/>
      <dgm:t>
        <a:bodyPr/>
        <a:lstStyle/>
        <a:p>
          <a:endParaRPr lang="en-US"/>
        </a:p>
      </dgm:t>
    </dgm:pt>
    <dgm:pt modelId="{66AB9ADB-6F7D-4C34-B6F8-7E8B651B7000}" type="sibTrans" cxnId="{1A976CA0-5845-4D83-B27D-05139D75109C}">
      <dgm:prSet/>
      <dgm:spPr/>
      <dgm:t>
        <a:bodyPr/>
        <a:lstStyle/>
        <a:p>
          <a:endParaRPr lang="en-US"/>
        </a:p>
      </dgm:t>
    </dgm:pt>
    <dgm:pt modelId="{A93A8DB9-AED5-4937-B53C-557A6B558664}">
      <dgm:prSet/>
      <dgm:spPr/>
      <dgm:t>
        <a:bodyPr/>
        <a:lstStyle/>
        <a:p>
          <a:r>
            <a:rPr lang="en-SG" b="0"/>
            <a:t>The interface configuration mode prompt has the following form: RouterName(config-if)#</a:t>
          </a:r>
          <a:endParaRPr lang="en-US"/>
        </a:p>
      </dgm:t>
    </dgm:pt>
    <dgm:pt modelId="{56A72815-44A4-414F-B790-A3A589FDB4CF}" type="parTrans" cxnId="{0961F471-E502-43CD-A17B-27A3DF1724D6}">
      <dgm:prSet/>
      <dgm:spPr/>
      <dgm:t>
        <a:bodyPr/>
        <a:lstStyle/>
        <a:p>
          <a:endParaRPr lang="en-US"/>
        </a:p>
      </dgm:t>
    </dgm:pt>
    <dgm:pt modelId="{826B8877-C392-4E84-B1B7-C2291367FE69}" type="sibTrans" cxnId="{0961F471-E502-43CD-A17B-27A3DF1724D6}">
      <dgm:prSet/>
      <dgm:spPr/>
      <dgm:t>
        <a:bodyPr/>
        <a:lstStyle/>
        <a:p>
          <a:endParaRPr lang="en-US"/>
        </a:p>
      </dgm:t>
    </dgm:pt>
    <dgm:pt modelId="{CD32635E-68D2-4DC1-ABCB-2EAF0C6D9E94}" type="pres">
      <dgm:prSet presAssocID="{AD698290-5DCA-4980-80BD-C212718259F9}" presName="Name0" presStyleCnt="0">
        <dgm:presLayoutVars>
          <dgm:dir/>
          <dgm:animLvl val="lvl"/>
          <dgm:resizeHandles val="exact"/>
        </dgm:presLayoutVars>
      </dgm:prSet>
      <dgm:spPr/>
    </dgm:pt>
    <dgm:pt modelId="{D47A0B2D-0E64-4B73-A162-E084E1A3F566}" type="pres">
      <dgm:prSet presAssocID="{FC23315B-D83F-4EC9-BFC1-BCF991001AA9}" presName="linNode" presStyleCnt="0"/>
      <dgm:spPr/>
    </dgm:pt>
    <dgm:pt modelId="{898FF3F9-4682-4B97-957D-EBB2D6A5AF8F}" type="pres">
      <dgm:prSet presAssocID="{FC23315B-D83F-4EC9-BFC1-BCF991001AA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174BC9C-37D9-40A7-8639-59CA4B903193}" type="pres">
      <dgm:prSet presAssocID="{FC23315B-D83F-4EC9-BFC1-BCF991001AA9}" presName="descendantText" presStyleLbl="alignAccFollowNode1" presStyleIdx="0" presStyleCnt="4">
        <dgm:presLayoutVars>
          <dgm:bulletEnabled val="1"/>
        </dgm:presLayoutVars>
      </dgm:prSet>
      <dgm:spPr/>
    </dgm:pt>
    <dgm:pt modelId="{D7A24DCA-6461-44CF-9D74-A280B8BEF3FF}" type="pres">
      <dgm:prSet presAssocID="{45B9AB25-56F4-4F50-9F2C-5F71472914E3}" presName="sp" presStyleCnt="0"/>
      <dgm:spPr/>
    </dgm:pt>
    <dgm:pt modelId="{FC069D34-6671-45FC-9FB9-8DC41D3AEDAC}" type="pres">
      <dgm:prSet presAssocID="{B9A39CEF-EE6D-48DE-A9AE-71E24DAD0256}" presName="linNode" presStyleCnt="0"/>
      <dgm:spPr/>
    </dgm:pt>
    <dgm:pt modelId="{3EB2CD85-5B3A-475C-9F5F-30334CC38F29}" type="pres">
      <dgm:prSet presAssocID="{B9A39CEF-EE6D-48DE-A9AE-71E24DAD025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F49C7CC-D588-4EF7-803A-4F669B3A65AB}" type="pres">
      <dgm:prSet presAssocID="{B9A39CEF-EE6D-48DE-A9AE-71E24DAD0256}" presName="descendantText" presStyleLbl="alignAccFollowNode1" presStyleIdx="1" presStyleCnt="4">
        <dgm:presLayoutVars>
          <dgm:bulletEnabled val="1"/>
        </dgm:presLayoutVars>
      </dgm:prSet>
      <dgm:spPr/>
    </dgm:pt>
    <dgm:pt modelId="{BE90C309-2908-40F9-A53C-06864D5C5233}" type="pres">
      <dgm:prSet presAssocID="{0D8713C0-4156-4FA5-9780-622B10F480DD}" presName="sp" presStyleCnt="0"/>
      <dgm:spPr/>
    </dgm:pt>
    <dgm:pt modelId="{AA90F432-BB48-4656-8666-548A2FF44263}" type="pres">
      <dgm:prSet presAssocID="{749E1222-A401-45BF-B738-1326DC41382A}" presName="linNode" presStyleCnt="0"/>
      <dgm:spPr/>
    </dgm:pt>
    <dgm:pt modelId="{A416BFCF-9A90-4C49-A739-4ABAEC179EE8}" type="pres">
      <dgm:prSet presAssocID="{749E1222-A401-45BF-B738-1326DC41382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B370176-AE9D-47B7-89AB-2FFE7445DABC}" type="pres">
      <dgm:prSet presAssocID="{749E1222-A401-45BF-B738-1326DC41382A}" presName="descendantText" presStyleLbl="alignAccFollowNode1" presStyleIdx="2" presStyleCnt="4">
        <dgm:presLayoutVars>
          <dgm:bulletEnabled val="1"/>
        </dgm:presLayoutVars>
      </dgm:prSet>
      <dgm:spPr/>
    </dgm:pt>
    <dgm:pt modelId="{8203C87A-62FB-4EE4-BEF4-A04A4F26E4DA}" type="pres">
      <dgm:prSet presAssocID="{C5BA98F6-70B3-410D-901C-3D50CA8E695C}" presName="sp" presStyleCnt="0"/>
      <dgm:spPr/>
    </dgm:pt>
    <dgm:pt modelId="{595C962C-301F-4775-8D9A-8D8C5885441D}" type="pres">
      <dgm:prSet presAssocID="{92699B4C-E900-49D5-BD2F-5D4344F6AE7B}" presName="linNode" presStyleCnt="0"/>
      <dgm:spPr/>
    </dgm:pt>
    <dgm:pt modelId="{A25B2CAA-B096-4D55-914C-10CD7E439E5D}" type="pres">
      <dgm:prSet presAssocID="{92699B4C-E900-49D5-BD2F-5D4344F6AE7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CC83E3A-DB54-4873-B02B-6428A30F55D8}" type="pres">
      <dgm:prSet presAssocID="{92699B4C-E900-49D5-BD2F-5D4344F6AE7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5416B24-E1E2-4E4B-ABCD-40ED2A18FCBC}" type="presOf" srcId="{AD698290-5DCA-4980-80BD-C212718259F9}" destId="{CD32635E-68D2-4DC1-ABCB-2EAF0C6D9E94}" srcOrd="0" destOrd="0" presId="urn:microsoft.com/office/officeart/2005/8/layout/vList5"/>
    <dgm:cxn modelId="{56345825-7CCA-462D-87B6-D0C163B50899}" type="presOf" srcId="{B9A39CEF-EE6D-48DE-A9AE-71E24DAD0256}" destId="{3EB2CD85-5B3A-475C-9F5F-30334CC38F29}" srcOrd="0" destOrd="0" presId="urn:microsoft.com/office/officeart/2005/8/layout/vList5"/>
    <dgm:cxn modelId="{2404BB3D-5FCB-45FE-9838-92C075F574E8}" srcId="{AD698290-5DCA-4980-80BD-C212718259F9}" destId="{B9A39CEF-EE6D-48DE-A9AE-71E24DAD0256}" srcOrd="1" destOrd="0" parTransId="{88433FFA-3045-431F-B8F8-907008D738A6}" sibTransId="{0D8713C0-4156-4FA5-9780-622B10F480DD}"/>
    <dgm:cxn modelId="{263F675C-221C-441A-B02A-7FAE613B8A75}" srcId="{AD698290-5DCA-4980-80BD-C212718259F9}" destId="{FC23315B-D83F-4EC9-BFC1-BCF991001AA9}" srcOrd="0" destOrd="0" parTransId="{4EB981EB-B399-481F-9B78-05E69B6BCB48}" sibTransId="{45B9AB25-56F4-4F50-9F2C-5F71472914E3}"/>
    <dgm:cxn modelId="{0961F471-E502-43CD-A17B-27A3DF1724D6}" srcId="{92699B4C-E900-49D5-BD2F-5D4344F6AE7B}" destId="{A93A8DB9-AED5-4937-B53C-557A6B558664}" srcOrd="0" destOrd="0" parTransId="{56A72815-44A4-414F-B790-A3A589FDB4CF}" sibTransId="{826B8877-C392-4E84-B1B7-C2291367FE69}"/>
    <dgm:cxn modelId="{64C97F74-9A74-462D-AF82-5899025562FA}" type="presOf" srcId="{92699B4C-E900-49D5-BD2F-5D4344F6AE7B}" destId="{A25B2CAA-B096-4D55-914C-10CD7E439E5D}" srcOrd="0" destOrd="0" presId="urn:microsoft.com/office/officeart/2005/8/layout/vList5"/>
    <dgm:cxn modelId="{CFDD3780-00EA-4A10-9078-F47BB51980A5}" type="presOf" srcId="{A4507401-BF66-49BF-B697-2FE88F68FDE7}" destId="{D174BC9C-37D9-40A7-8639-59CA4B903193}" srcOrd="0" destOrd="0" presId="urn:microsoft.com/office/officeart/2005/8/layout/vList5"/>
    <dgm:cxn modelId="{88BF8C85-1165-4CAB-A4F2-CF6CCEA6B366}" type="presOf" srcId="{749E1222-A401-45BF-B738-1326DC41382A}" destId="{A416BFCF-9A90-4C49-A739-4ABAEC179EE8}" srcOrd="0" destOrd="0" presId="urn:microsoft.com/office/officeart/2005/8/layout/vList5"/>
    <dgm:cxn modelId="{FAD1E996-B303-4380-BAE1-19CE19491A81}" type="presOf" srcId="{A93A8DB9-AED5-4937-B53C-557A6B558664}" destId="{1CC83E3A-DB54-4873-B02B-6428A30F55D8}" srcOrd="0" destOrd="0" presId="urn:microsoft.com/office/officeart/2005/8/layout/vList5"/>
    <dgm:cxn modelId="{1A976CA0-5845-4D83-B27D-05139D75109C}" srcId="{AD698290-5DCA-4980-80BD-C212718259F9}" destId="{92699B4C-E900-49D5-BD2F-5D4344F6AE7B}" srcOrd="3" destOrd="0" parTransId="{75EC2D54-7115-4FE9-A83B-BA97945B6B95}" sibTransId="{66AB9ADB-6F7D-4C34-B6F8-7E8B651B7000}"/>
    <dgm:cxn modelId="{060F99A6-D6A8-4FF2-BA8A-C075715418BC}" srcId="{749E1222-A401-45BF-B738-1326DC41382A}" destId="{20E8FC6A-8105-419D-8253-2DA06E1E5096}" srcOrd="0" destOrd="0" parTransId="{A1172FEC-3CDF-44A2-BA26-87DB8CA565D4}" sibTransId="{C3AA722C-BDA0-4AA5-812E-27BA1DF3472B}"/>
    <dgm:cxn modelId="{D7B6F1AA-8FF9-417C-87C9-4B4C8C60965E}" type="presOf" srcId="{FC23315B-D83F-4EC9-BFC1-BCF991001AA9}" destId="{898FF3F9-4682-4B97-957D-EBB2D6A5AF8F}" srcOrd="0" destOrd="0" presId="urn:microsoft.com/office/officeart/2005/8/layout/vList5"/>
    <dgm:cxn modelId="{29EA48AC-8465-4F16-A79F-735EE1E25BD9}" type="presOf" srcId="{20E8FC6A-8105-419D-8253-2DA06E1E5096}" destId="{FB370176-AE9D-47B7-89AB-2FFE7445DABC}" srcOrd="0" destOrd="0" presId="urn:microsoft.com/office/officeart/2005/8/layout/vList5"/>
    <dgm:cxn modelId="{10D17BB5-55EF-4D0C-A73A-F813D29219BF}" srcId="{AD698290-5DCA-4980-80BD-C212718259F9}" destId="{749E1222-A401-45BF-B738-1326DC41382A}" srcOrd="2" destOrd="0" parTransId="{5D9FD265-B60D-468C-A389-538334AD979A}" sibTransId="{C5BA98F6-70B3-410D-901C-3D50CA8E695C}"/>
    <dgm:cxn modelId="{9AC2E7DB-1273-4FA4-92DA-21FE3D95B0BA}" type="presOf" srcId="{FDC5E659-D323-455B-8AC6-80A28489D209}" destId="{DF49C7CC-D588-4EF7-803A-4F669B3A65AB}" srcOrd="0" destOrd="0" presId="urn:microsoft.com/office/officeart/2005/8/layout/vList5"/>
    <dgm:cxn modelId="{B6664FE7-7D8D-476D-9F4F-3F16D05073FD}" srcId="{FC23315B-D83F-4EC9-BFC1-BCF991001AA9}" destId="{A4507401-BF66-49BF-B697-2FE88F68FDE7}" srcOrd="0" destOrd="0" parTransId="{54A72422-8C6C-4C4E-98F4-5C054C8F30CC}" sibTransId="{E2EB7535-81EA-456E-8DF9-0EE57E0EF1CB}"/>
    <dgm:cxn modelId="{3D97A5F7-17A3-4D48-8EC6-37C597598B80}" srcId="{B9A39CEF-EE6D-48DE-A9AE-71E24DAD0256}" destId="{FDC5E659-D323-455B-8AC6-80A28489D209}" srcOrd="0" destOrd="0" parTransId="{3D471C09-D05C-4806-BDCF-A9ECA98D7A49}" sibTransId="{E4989F8E-5264-40EA-B84B-D83BF5FE4040}"/>
    <dgm:cxn modelId="{F9C28178-4A3D-45FC-A59D-1DF091F8E188}" type="presParOf" srcId="{CD32635E-68D2-4DC1-ABCB-2EAF0C6D9E94}" destId="{D47A0B2D-0E64-4B73-A162-E084E1A3F566}" srcOrd="0" destOrd="0" presId="urn:microsoft.com/office/officeart/2005/8/layout/vList5"/>
    <dgm:cxn modelId="{B861CC24-ECF4-4A46-B22B-3987765141DF}" type="presParOf" srcId="{D47A0B2D-0E64-4B73-A162-E084E1A3F566}" destId="{898FF3F9-4682-4B97-957D-EBB2D6A5AF8F}" srcOrd="0" destOrd="0" presId="urn:microsoft.com/office/officeart/2005/8/layout/vList5"/>
    <dgm:cxn modelId="{FE0E7361-6C52-44F7-8469-87B48E42166A}" type="presParOf" srcId="{D47A0B2D-0E64-4B73-A162-E084E1A3F566}" destId="{D174BC9C-37D9-40A7-8639-59CA4B903193}" srcOrd="1" destOrd="0" presId="urn:microsoft.com/office/officeart/2005/8/layout/vList5"/>
    <dgm:cxn modelId="{8C6336E4-7756-4120-A0DA-E6CDBA690395}" type="presParOf" srcId="{CD32635E-68D2-4DC1-ABCB-2EAF0C6D9E94}" destId="{D7A24DCA-6461-44CF-9D74-A280B8BEF3FF}" srcOrd="1" destOrd="0" presId="urn:microsoft.com/office/officeart/2005/8/layout/vList5"/>
    <dgm:cxn modelId="{6ED8AEA3-42A4-4509-9329-FCAF90807359}" type="presParOf" srcId="{CD32635E-68D2-4DC1-ABCB-2EAF0C6D9E94}" destId="{FC069D34-6671-45FC-9FB9-8DC41D3AEDAC}" srcOrd="2" destOrd="0" presId="urn:microsoft.com/office/officeart/2005/8/layout/vList5"/>
    <dgm:cxn modelId="{F323D65B-F0EE-46EE-AE13-764A5E50490C}" type="presParOf" srcId="{FC069D34-6671-45FC-9FB9-8DC41D3AEDAC}" destId="{3EB2CD85-5B3A-475C-9F5F-30334CC38F29}" srcOrd="0" destOrd="0" presId="urn:microsoft.com/office/officeart/2005/8/layout/vList5"/>
    <dgm:cxn modelId="{340F9F54-23AB-43BA-8CD9-1CC5D08442E6}" type="presParOf" srcId="{FC069D34-6671-45FC-9FB9-8DC41D3AEDAC}" destId="{DF49C7CC-D588-4EF7-803A-4F669B3A65AB}" srcOrd="1" destOrd="0" presId="urn:microsoft.com/office/officeart/2005/8/layout/vList5"/>
    <dgm:cxn modelId="{549157B0-3255-4D05-BD70-9E6F41B76591}" type="presParOf" srcId="{CD32635E-68D2-4DC1-ABCB-2EAF0C6D9E94}" destId="{BE90C309-2908-40F9-A53C-06864D5C5233}" srcOrd="3" destOrd="0" presId="urn:microsoft.com/office/officeart/2005/8/layout/vList5"/>
    <dgm:cxn modelId="{7416F2D3-56A1-42F2-BD18-8C83348830A6}" type="presParOf" srcId="{CD32635E-68D2-4DC1-ABCB-2EAF0C6D9E94}" destId="{AA90F432-BB48-4656-8666-548A2FF44263}" srcOrd="4" destOrd="0" presId="urn:microsoft.com/office/officeart/2005/8/layout/vList5"/>
    <dgm:cxn modelId="{2E9B8554-E10D-4C84-8495-4DC12B1F5BD3}" type="presParOf" srcId="{AA90F432-BB48-4656-8666-548A2FF44263}" destId="{A416BFCF-9A90-4C49-A739-4ABAEC179EE8}" srcOrd="0" destOrd="0" presId="urn:microsoft.com/office/officeart/2005/8/layout/vList5"/>
    <dgm:cxn modelId="{9D279FDC-6A7B-4264-8C0C-851128A64350}" type="presParOf" srcId="{AA90F432-BB48-4656-8666-548A2FF44263}" destId="{FB370176-AE9D-47B7-89AB-2FFE7445DABC}" srcOrd="1" destOrd="0" presId="urn:microsoft.com/office/officeart/2005/8/layout/vList5"/>
    <dgm:cxn modelId="{F69F072E-8A0F-4FDE-BAB5-E4167D3F7754}" type="presParOf" srcId="{CD32635E-68D2-4DC1-ABCB-2EAF0C6D9E94}" destId="{8203C87A-62FB-4EE4-BEF4-A04A4F26E4DA}" srcOrd="5" destOrd="0" presId="urn:microsoft.com/office/officeart/2005/8/layout/vList5"/>
    <dgm:cxn modelId="{C72160AF-D4A2-4DE4-9B40-87E456E259BB}" type="presParOf" srcId="{CD32635E-68D2-4DC1-ABCB-2EAF0C6D9E94}" destId="{595C962C-301F-4775-8D9A-8D8C5885441D}" srcOrd="6" destOrd="0" presId="urn:microsoft.com/office/officeart/2005/8/layout/vList5"/>
    <dgm:cxn modelId="{3F588994-FD41-4CF3-87D1-CDE532BDA21A}" type="presParOf" srcId="{595C962C-301F-4775-8D9A-8D8C5885441D}" destId="{A25B2CAA-B096-4D55-914C-10CD7E439E5D}" srcOrd="0" destOrd="0" presId="urn:microsoft.com/office/officeart/2005/8/layout/vList5"/>
    <dgm:cxn modelId="{4A8F97E3-837B-4F79-B432-52E0CBE32541}" type="presParOf" srcId="{595C962C-301F-4775-8D9A-8D8C5885441D}" destId="{1CC83E3A-DB54-4873-B02B-6428A30F55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24E3D-7965-4785-BAA1-219EE345ECC8}">
      <dsp:nvSpPr>
        <dsp:cNvPr id="0" name=""/>
        <dsp:cNvSpPr/>
      </dsp:nvSpPr>
      <dsp:spPr>
        <a:xfrm>
          <a:off x="0" y="879709"/>
          <a:ext cx="5961345" cy="162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1F086-BBE4-44F1-9550-5FA8C3C18B96}">
      <dsp:nvSpPr>
        <dsp:cNvPr id="0" name=""/>
        <dsp:cNvSpPr/>
      </dsp:nvSpPr>
      <dsp:spPr>
        <a:xfrm>
          <a:off x="491284" y="1245127"/>
          <a:ext cx="893244" cy="893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8C07C-0F31-4744-9A8A-73D369CBFC0A}">
      <dsp:nvSpPr>
        <dsp:cNvPr id="0" name=""/>
        <dsp:cNvSpPr/>
      </dsp:nvSpPr>
      <dsp:spPr>
        <a:xfrm>
          <a:off x="1875812" y="879709"/>
          <a:ext cx="2682605" cy="162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82" tIns="171882" rIns="171882" bIns="17188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 dirty="0"/>
            <a:t>Configuring Privilege Mode and Global Parameters</a:t>
          </a:r>
          <a:endParaRPr lang="en-US" sz="2300" kern="1200" dirty="0"/>
        </a:p>
      </dsp:txBody>
      <dsp:txXfrm>
        <a:off x="1875812" y="879709"/>
        <a:ext cx="2682605" cy="1624080"/>
      </dsp:txXfrm>
    </dsp:sp>
    <dsp:sp modelId="{32BA5C45-169C-4A47-BA41-5A74C84F27EA}">
      <dsp:nvSpPr>
        <dsp:cNvPr id="0" name=""/>
        <dsp:cNvSpPr/>
      </dsp:nvSpPr>
      <dsp:spPr>
        <a:xfrm>
          <a:off x="4558417" y="879709"/>
          <a:ext cx="1402927" cy="162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82" tIns="171882" rIns="171882" bIns="17188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configure terminal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hostname name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enable secret password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no ip domain-lookup</a:t>
          </a:r>
          <a:endParaRPr lang="en-US" sz="1100" kern="1200"/>
        </a:p>
      </dsp:txBody>
      <dsp:txXfrm>
        <a:off x="4558417" y="879709"/>
        <a:ext cx="1402927" cy="1624080"/>
      </dsp:txXfrm>
    </dsp:sp>
    <dsp:sp modelId="{ECA58CB4-6F12-488F-AF14-D5C852D42792}">
      <dsp:nvSpPr>
        <dsp:cNvPr id="0" name=""/>
        <dsp:cNvSpPr/>
      </dsp:nvSpPr>
      <dsp:spPr>
        <a:xfrm>
          <a:off x="0" y="2909810"/>
          <a:ext cx="5961345" cy="162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3E4ED-BF1B-4453-BD42-5CA9487ED3E3}">
      <dsp:nvSpPr>
        <dsp:cNvPr id="0" name=""/>
        <dsp:cNvSpPr/>
      </dsp:nvSpPr>
      <dsp:spPr>
        <a:xfrm>
          <a:off x="491284" y="3275227"/>
          <a:ext cx="893244" cy="893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89823-BF83-4C88-AC03-275041209A31}">
      <dsp:nvSpPr>
        <dsp:cNvPr id="0" name=""/>
        <dsp:cNvSpPr/>
      </dsp:nvSpPr>
      <dsp:spPr>
        <a:xfrm>
          <a:off x="1875812" y="2909810"/>
          <a:ext cx="4085532" cy="162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82" tIns="171882" rIns="171882" bIns="17188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b="0" i="0" kern="1200"/>
            <a:t>Configure Fast Ethernet LAN Interfaces</a:t>
          </a:r>
          <a:endParaRPr lang="en-US" sz="2300" kern="1200"/>
        </a:p>
      </dsp:txBody>
      <dsp:txXfrm>
        <a:off x="1875812" y="2909810"/>
        <a:ext cx="4085532" cy="162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4BC9C-37D9-40A7-8639-59CA4B903193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b="0" kern="1200"/>
            <a:t>The user Exec mode prompt has the following form: RouterName&gt;</a:t>
          </a:r>
          <a:endParaRPr lang="en-US" sz="2300" kern="1200"/>
        </a:p>
      </dsp:txBody>
      <dsp:txXfrm rot="-5400000">
        <a:off x="3785615" y="147831"/>
        <a:ext cx="6689078" cy="756160"/>
      </dsp:txXfrm>
    </dsp:sp>
    <dsp:sp modelId="{898FF3F9-4682-4B97-957D-EBB2D6A5AF8F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1" kern="1200" dirty="0"/>
            <a:t>user Exec mode</a:t>
          </a:r>
          <a:r>
            <a:rPr lang="en-SG" sz="1000" b="0" kern="1200" dirty="0"/>
            <a:t> is entered by starting a terminal emulation program, such as </a:t>
          </a:r>
          <a:r>
            <a:rPr lang="en-SG" sz="1000" b="0" kern="1200" dirty="0" err="1"/>
            <a:t>kermit</a:t>
          </a:r>
          <a:r>
            <a:rPr lang="en-SG" sz="1000" b="0" kern="1200" dirty="0"/>
            <a:t> or HyperTerminal, or by starting a telnet session.  The workstation must physically be connected  to the console port on the router by either a rollover cable (</a:t>
          </a:r>
          <a:r>
            <a:rPr lang="en-SG" sz="1000" b="0" kern="1200" dirty="0" err="1"/>
            <a:t>kermit</a:t>
          </a:r>
          <a:r>
            <a:rPr lang="en-SG" sz="1000" b="0" kern="1200" dirty="0"/>
            <a:t> or HyperTerminal) or to an Ethernet port by a standard patch cable (telnet). </a:t>
          </a:r>
          <a:endParaRPr lang="en-US" sz="1000" kern="1200" dirty="0"/>
        </a:p>
      </dsp:txBody>
      <dsp:txXfrm>
        <a:off x="51133" y="53310"/>
        <a:ext cx="3683350" cy="945199"/>
      </dsp:txXfrm>
    </dsp:sp>
    <dsp:sp modelId="{DF49C7CC-D588-4EF7-803A-4F669B3A65AB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b="0" kern="1200"/>
            <a:t>The privileged Exec mode prompt has the following form: RouterName#</a:t>
          </a:r>
          <a:endParaRPr lang="en-US" sz="2300" kern="1200"/>
        </a:p>
      </dsp:txBody>
      <dsp:txXfrm rot="-5400000">
        <a:off x="3785615" y="1247670"/>
        <a:ext cx="6689078" cy="756160"/>
      </dsp:txXfrm>
    </dsp:sp>
    <dsp:sp modelId="{3EB2CD85-5B3A-475C-9F5F-30334CC38F29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1" kern="1200"/>
            <a:t>privileged Exec mode</a:t>
          </a:r>
          <a:r>
            <a:rPr lang="en-SG" sz="1000" b="0" kern="1200"/>
            <a:t> is entered from user Exec mode by typing </a:t>
          </a:r>
          <a:r>
            <a:rPr lang="en-SG" sz="1000" b="1" kern="1200"/>
            <a:t>enable</a:t>
          </a:r>
          <a:r>
            <a:rPr lang="en-SG" sz="1000" b="0" kern="1200"/>
            <a:t>.  A password must be supplied to complete the connection.  </a:t>
          </a:r>
          <a:endParaRPr lang="en-US" sz="1000" kern="1200"/>
        </a:p>
      </dsp:txBody>
      <dsp:txXfrm>
        <a:off x="51133" y="1153149"/>
        <a:ext cx="3683350" cy="945199"/>
      </dsp:txXfrm>
    </dsp:sp>
    <dsp:sp modelId="{FB370176-AE9D-47B7-89AB-2FFE7445DABC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b="0" kern="1200"/>
            <a:t>The global configuration mode prompt has the following form: RouterName (config)#</a:t>
          </a:r>
          <a:endParaRPr lang="en-US" sz="2300" kern="1200"/>
        </a:p>
      </dsp:txBody>
      <dsp:txXfrm rot="-5400000">
        <a:off x="3785615" y="2347509"/>
        <a:ext cx="6689078" cy="756160"/>
      </dsp:txXfrm>
    </dsp:sp>
    <dsp:sp modelId="{A416BFCF-9A90-4C49-A739-4ABAEC179EE8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1" kern="1200"/>
            <a:t>global configuration mode</a:t>
          </a:r>
          <a:r>
            <a:rPr lang="en-SG" sz="1000" b="0" kern="1200"/>
            <a:t> is entered from privileged Exec mode by typing </a:t>
          </a:r>
          <a:r>
            <a:rPr lang="en-SG" sz="1000" b="1" kern="1200"/>
            <a:t>configure terminal</a:t>
          </a:r>
          <a:r>
            <a:rPr lang="en-SG" sz="1000" b="0" kern="1200"/>
            <a:t> or </a:t>
          </a:r>
          <a:r>
            <a:rPr lang="en-SG" sz="1000" b="1" kern="1200"/>
            <a:t>config t</a:t>
          </a:r>
          <a:r>
            <a:rPr lang="en-SG" sz="1000" b="0" kern="1200"/>
            <a:t>.  No password is required.  </a:t>
          </a:r>
          <a:endParaRPr lang="en-US" sz="1000" kern="1200"/>
        </a:p>
      </dsp:txBody>
      <dsp:txXfrm>
        <a:off x="51133" y="2252988"/>
        <a:ext cx="3683350" cy="945199"/>
      </dsp:txXfrm>
    </dsp:sp>
    <dsp:sp modelId="{1CC83E3A-DB54-4873-B02B-6428A30F55D8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300" b="0" kern="1200"/>
            <a:t>The interface configuration mode prompt has the following form: RouterName(config-if)#</a:t>
          </a:r>
          <a:endParaRPr lang="en-US" sz="2300" kern="1200"/>
        </a:p>
      </dsp:txBody>
      <dsp:txXfrm rot="-5400000">
        <a:off x="3785615" y="3447347"/>
        <a:ext cx="6689078" cy="756160"/>
      </dsp:txXfrm>
    </dsp:sp>
    <dsp:sp modelId="{A25B2CAA-B096-4D55-914C-10CD7E439E5D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1" kern="1200"/>
            <a:t>interface configuration mode</a:t>
          </a:r>
          <a:r>
            <a:rPr lang="en-SG" sz="1000" b="0" kern="1200"/>
            <a:t> is entered from global configuration mode by typing </a:t>
          </a:r>
          <a:r>
            <a:rPr lang="en-SG" sz="1000" b="1" kern="1200"/>
            <a:t>interface InterfaceName</a:t>
          </a:r>
          <a:r>
            <a:rPr lang="en-SG" sz="1000" b="0" kern="1200"/>
            <a:t>, where the InterfaceName is either Ethernet0, Serial0, or Serial1. </a:t>
          </a:r>
          <a:endParaRPr lang="en-US" sz="1000" kern="1200"/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8D0E-1F39-416B-B860-7CE3BAF40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61DF-7D2A-4C67-838C-A58A1102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F021-346A-400B-9876-0A957843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A5DC-A29E-44FB-8398-EF39993E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060-0CC1-4DBB-8A5C-F536E4AF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99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8DC6-13A5-4A74-9E7C-831E7F29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24D9-40E4-416F-8A3C-98EF5F21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24AF-6601-4675-ACB4-2E2C317E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291F-8A19-42DC-B75E-417E3E7C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FBD0-81FD-4682-959C-3B177A58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A55AE-BE0D-44BB-BFF0-F4060019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5D5E-7D9A-4D57-B9D8-D353DA2D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083D-15D5-413B-9693-CCD9E93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7172-AB95-45BA-9E29-EDF8BF5F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333C-B700-42B4-ADA2-498256A9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16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7C0B-8F22-41B3-B944-52933C08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88B1-03B8-4A63-8AA2-ACAB60A9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FC3B-9BB5-460B-BD06-5BD4162C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DFC0-5C14-4D9A-849D-14309587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C4BC-4976-48D7-9EBF-959124E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7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ED0C-921D-42A2-A06D-692C968D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57D2-2ABE-4CFC-9691-8B751E290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38A1-EFEE-42D8-BACD-82331421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7090-DCF1-4C29-B1F4-C8EFC981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618B-9962-4D80-885F-74232E66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FF81-0C08-4B6D-BFF1-6693378E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2EEF-9035-4EF4-A85C-DCD05BAB8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CBFF-3B09-4AA6-8F07-EE2C5FCB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F3049-2903-4B86-929A-147B0ADF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153D7-0F44-4C10-B7A5-0739059C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16688-A041-400D-BADA-B3AAD3A7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3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49B-8112-42FF-B18B-68C66774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8B84-1E1D-403E-A3AF-3267EDF9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D859-2706-40DA-814D-D41A517C9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DDE4-1689-4492-B0F5-B92BA3EF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7496-1685-4BDB-890C-1EF70D86F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7E2EB-270A-4767-8A1F-4B713C5F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74E0E-DDAB-4AF5-B3F5-4A17803A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A8D22-CB4D-447A-ABD8-31CECF6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5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8964-A05E-488D-A319-033D353C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7812-04B3-41AE-91F5-BC3697E2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EB67A-9756-4958-9A7E-38D1CED7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105A3-CD89-4C11-BC6D-D124D11C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76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9EE90-55C5-4AD0-933A-A4F957D5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44D06-6F0D-481C-99FB-54F38F2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45CEE-9839-4D63-A107-13058996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5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BCB9-2AB0-49A6-B1AF-1FD3E448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A1DC-EF2C-47FA-B439-F629BE76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8775-11A1-468D-BA1C-28D50735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C806-9FBA-42C4-9479-1338A346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8DD4-4585-4180-BF05-7C8A9FAA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F088-D1ED-4DC1-8E6D-C566D7A1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10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3905-08B4-4B36-AE00-3D8F328A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9835-41E9-4508-8C1A-8D3C4512C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C581-0AC6-45BF-8303-5749A927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A6C6-A935-4A7A-ABA7-0AB6132C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F39E-AF8F-4072-A353-DF00209A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5A1D-1962-4324-9DDA-83E2E9F1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4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FFEB6-8D77-4302-8513-4F8380B5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A8B4-7CD8-42AC-B624-B9E084F3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EC6B-410C-4848-8070-DC654CC6E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F567-037E-4DC3-A46D-C74C2056642E}" type="datetimeFigureOut">
              <a:rPr lang="en-SG" smtClean="0"/>
              <a:t>18/1/2021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44A2-A71A-4312-868F-FD91C994E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E4A2-568C-4C18-B5B6-33CB9B018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3F2C-D7D8-4649-BEBA-F16063BD45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71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FE4-9AB5-497E-9CC6-B112FA15C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Configuring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52A0B-0ADC-43ED-ADD4-798105833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Dr.</a:t>
            </a:r>
            <a:r>
              <a:rPr lang="en-SG" dirty="0"/>
              <a:t> Risala T Khan</a:t>
            </a:r>
          </a:p>
          <a:p>
            <a:r>
              <a:rPr lang="en-SG" dirty="0"/>
              <a:t>Professor</a:t>
            </a:r>
          </a:p>
          <a:p>
            <a:r>
              <a:rPr lang="en-SG" dirty="0"/>
              <a:t>IIT, JU</a:t>
            </a:r>
          </a:p>
        </p:txBody>
      </p:sp>
    </p:spTree>
    <p:extLst>
      <p:ext uri="{BB962C8B-B14F-4D97-AF65-F5344CB8AC3E}">
        <p14:creationId xmlns:p14="http://schemas.microsoft.com/office/powerpoint/2010/main" val="77255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35FB-80C1-4B60-9AEB-A6FAC0A9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Configuring the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3D94-C458-4A2E-B0BC-2D4224E18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Click on the “router” and go to “CLI” bar</a:t>
            </a:r>
          </a:p>
          <a:p>
            <a:r>
              <a:rPr lang="en-SG" dirty="0"/>
              <a:t>Choose “no” and enter</a:t>
            </a:r>
          </a:p>
          <a:p>
            <a:r>
              <a:rPr lang="en-SG" dirty="0"/>
              <a:t>When you will find “Router&gt;” prompt write “enable” and press enter</a:t>
            </a:r>
          </a:p>
          <a:p>
            <a:r>
              <a:rPr lang="en-SG" dirty="0"/>
              <a:t>Then write “configure terminal” or “conf t” and press enter</a:t>
            </a:r>
          </a:p>
          <a:p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55745B-DDB4-41FB-93AF-C6F98A91B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171254"/>
            <a:ext cx="5910209" cy="5321621"/>
          </a:xfrm>
        </p:spPr>
      </p:pic>
    </p:spTree>
    <p:extLst>
      <p:ext uri="{BB962C8B-B14F-4D97-AF65-F5344CB8AC3E}">
        <p14:creationId xmlns:p14="http://schemas.microsoft.com/office/powerpoint/2010/main" val="389473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6E17B-39E9-4985-B430-6153C6E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0" i="0">
                <a:solidFill>
                  <a:srgbClr val="FFFFFF"/>
                </a:solidFill>
                <a:effectLst/>
              </a:rPr>
              <a:t>Configuring Global Parameters</a:t>
            </a:r>
            <a:br>
              <a:rPr lang="en-US" sz="3000" b="0" i="0">
                <a:solidFill>
                  <a:srgbClr val="FFFFFF"/>
                </a:solidFill>
                <a:effectLst/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EB5528-02E8-40DB-8CCD-13EAD0E986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567" y="2441047"/>
            <a:ext cx="5455917" cy="39691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8062934-8FFD-41C0-9229-923C51300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073" y="2672923"/>
            <a:ext cx="5455917" cy="35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9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774-93B4-4DC2-848E-0B2EDE86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39393B"/>
                </a:solidFill>
                <a:effectLst/>
                <a:latin typeface="CiscoSans"/>
              </a:rPr>
              <a:t>Configuring Fast Ethernet LAN Interfaces</a:t>
            </a:r>
            <a:br>
              <a:rPr lang="en-SG" b="0" i="0" dirty="0">
                <a:solidFill>
                  <a:srgbClr val="39393B"/>
                </a:solidFill>
                <a:effectLst/>
                <a:latin typeface="CiscoSans"/>
              </a:rPr>
            </a:b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FC29E3-6F08-4B34-8C4B-A5191AC313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6054770"/>
              </p:ext>
            </p:extLst>
          </p:nvPr>
        </p:nvGraphicFramePr>
        <p:xfrm>
          <a:off x="673813" y="1147531"/>
          <a:ext cx="5181600" cy="595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92204821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17115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7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SG" dirty="0"/>
                        <a:t>S1: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fastethernet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slot/port</a:t>
                      </a:r>
                    </a:p>
                    <a:p>
                      <a:pPr fontAlgn="base"/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</a:p>
                    <a:p>
                      <a:pPr fontAlgn="base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R1(config)# interface </a:t>
                      </a:r>
                      <a:r>
                        <a:rPr lang="en-SG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fastethernet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0/1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Enters the configuration mode for a fast Ethernet interface on the router.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6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SG" dirty="0"/>
                        <a:t>S2: </a:t>
                      </a:r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 </a:t>
                      </a:r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-address mask</a:t>
                      </a:r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</a:p>
                    <a:p>
                      <a:pPr fontAlgn="base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R1(config-if)# </a:t>
                      </a:r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 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192.168.1.3 255.255.255.0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IP address and subnet mask for the specified FE interface.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SG" dirty="0"/>
                        <a:t>S3: 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shutdown</a:t>
                      </a:r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</a:p>
                    <a:p>
                      <a:pPr fontAlgn="base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R1(config-if)# 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shutdown</a:t>
                      </a:r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Enables the FE interface, changing its state from administratively down to administratively up.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8635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183CA-3780-443E-87F3-7C4F77F02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R1(config)#interface </a:t>
            </a:r>
            <a:r>
              <a:rPr lang="en-SG" dirty="0" err="1"/>
              <a:t>fastethernet</a:t>
            </a:r>
            <a:r>
              <a:rPr lang="en-SG" dirty="0"/>
              <a:t> 0/0</a:t>
            </a:r>
          </a:p>
          <a:p>
            <a:r>
              <a:rPr lang="en-SG" dirty="0"/>
              <a:t>R1(config-if)#ip address 192.168.1.3 255.255.255.0</a:t>
            </a:r>
          </a:p>
          <a:p>
            <a:r>
              <a:rPr lang="en-SG" dirty="0"/>
              <a:t>R1(config-if)#no shutdown</a:t>
            </a:r>
          </a:p>
          <a:p>
            <a:endParaRPr lang="en-SG" dirty="0"/>
          </a:p>
          <a:p>
            <a:r>
              <a:rPr lang="en-SG" sz="2100" dirty="0"/>
              <a:t>%LINK-5-CHANGED: Interface FastEthernet0/0, changed state to up</a:t>
            </a:r>
          </a:p>
          <a:p>
            <a:r>
              <a:rPr lang="en-SG" sz="2100" dirty="0"/>
              <a:t>%LINEPROTO-5-UPDOWN: Line protocol on Interface FastEthernet0/0, changed state to up</a:t>
            </a:r>
          </a:p>
          <a:p>
            <a:r>
              <a:rPr lang="en-SG" dirty="0"/>
              <a:t>R1(config-if)#</a:t>
            </a:r>
          </a:p>
          <a:p>
            <a:r>
              <a:rPr lang="en-SG" dirty="0"/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14514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D87A-A4D1-4208-A021-29958837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CFEB1-CC6F-4655-898E-8F36F8C8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Configure Router </a:t>
            </a:r>
            <a:r>
              <a:rPr lang="en-SG" dirty="0" err="1"/>
              <a:t>fastethernet</a:t>
            </a:r>
            <a:r>
              <a:rPr lang="en-SG" dirty="0"/>
              <a:t> interface 1/0 in similar way with </a:t>
            </a:r>
            <a:r>
              <a:rPr lang="en-SG" dirty="0" err="1"/>
              <a:t>ip</a:t>
            </a:r>
            <a:r>
              <a:rPr lang="en-SG" dirty="0"/>
              <a:t> address 192.168.2.1</a:t>
            </a:r>
          </a:p>
          <a:p>
            <a:r>
              <a:rPr lang="en-SG" dirty="0"/>
              <a:t>Configure PC2 with </a:t>
            </a:r>
            <a:r>
              <a:rPr lang="en-SG" dirty="0" err="1"/>
              <a:t>ip</a:t>
            </a:r>
            <a:r>
              <a:rPr lang="en-SG" dirty="0"/>
              <a:t> address 192.168.2.2</a:t>
            </a:r>
          </a:p>
          <a:p>
            <a:r>
              <a:rPr lang="en-SG" dirty="0"/>
              <a:t>Ping PC2 from PC0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2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22317-EDFA-4FFC-B0F8-E718CE70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SG" sz="4000">
                <a:solidFill>
                  <a:schemeClr val="bg1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11783-9EC4-44A3-87ED-12E8AC953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752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4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5EE0-EA0C-42A5-BCA0-B2991707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G"/>
              <a:t>Router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27DE-20D5-4518-8C5E-16569435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SG" sz="1400"/>
              <a:t>There are four modes to configure and access Cisco Router:</a:t>
            </a:r>
          </a:p>
          <a:p>
            <a:pPr lvl="1"/>
            <a:r>
              <a:rPr lang="fr-FR" sz="1400" b="0" i="0">
                <a:effectLst/>
                <a:latin typeface="Arial" panose="020B0604020202020204" pitchFamily="34" charset="0"/>
              </a:rPr>
              <a:t> </a:t>
            </a:r>
            <a:r>
              <a:rPr lang="fr-FR" sz="1400" b="1" i="1">
                <a:effectLst/>
                <a:latin typeface="Arial" panose="020B0604020202020204" pitchFamily="34" charset="0"/>
              </a:rPr>
              <a:t>user EXEC mode,</a:t>
            </a:r>
          </a:p>
          <a:p>
            <a:pPr lvl="1"/>
            <a:r>
              <a:rPr lang="fr-FR" sz="1400" b="1" i="1">
                <a:effectLst/>
                <a:latin typeface="Arial" panose="020B0604020202020204" pitchFamily="34" charset="0"/>
              </a:rPr>
              <a:t> privileged EXEC mode,</a:t>
            </a:r>
          </a:p>
          <a:p>
            <a:pPr lvl="1"/>
            <a:r>
              <a:rPr lang="fr-FR" sz="1400" b="1" i="1">
                <a:effectLst/>
                <a:latin typeface="Arial" panose="020B0604020202020204" pitchFamily="34" charset="0"/>
              </a:rPr>
              <a:t> global configuration mode, </a:t>
            </a:r>
          </a:p>
          <a:p>
            <a:pPr lvl="1"/>
            <a:r>
              <a:rPr lang="fr-FR" sz="1400" b="1" i="1">
                <a:effectLst/>
                <a:latin typeface="Arial" panose="020B0604020202020204" pitchFamily="34" charset="0"/>
              </a:rPr>
              <a:t>interface configuration mode</a:t>
            </a:r>
          </a:p>
          <a:p>
            <a:r>
              <a:rPr lang="en-SG" sz="14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EXEC mode </a:t>
            </a:r>
            <a:r>
              <a:rPr lang="en-SG" sz="1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initial startup mode.  A router configuration session can be initiated using terminal emulation programs such as Kermit, HyperTerminal, or telnet.</a:t>
            </a:r>
            <a:endParaRPr lang="fr-F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4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privileged EXEC mode</a:t>
            </a:r>
            <a:r>
              <a:rPr lang="en-SG" sz="14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1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system administrator mode.  In this mode configuration files can be read, the router can be rebooted, and operating parameters can be changed.</a:t>
            </a:r>
          </a:p>
          <a:p>
            <a:r>
              <a:rPr lang="en-SG" sz="14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configuration mode</a:t>
            </a:r>
            <a:r>
              <a:rPr lang="en-SG" sz="14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1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modify system-wide configuration parameters, such as routing tables and routing algorithms.</a:t>
            </a:r>
          </a:p>
          <a:p>
            <a:r>
              <a:rPr lang="en-SG" sz="14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 configuration mode</a:t>
            </a:r>
            <a:r>
              <a:rPr lang="en-SG" sz="14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1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modify the Ethernet and serial port configurations.</a:t>
            </a:r>
            <a:endParaRPr lang="en-SG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6D9F5DE-F75F-4313-B580-D1B879427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B5CE54-0E8A-49FE-9AFE-93769296A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697" r="9091" b="76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D95B2-F01F-46DF-A5BC-041D73E8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How to change modes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374AC4-3BD4-4840-927C-03DFFB744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93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9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A98F-5F1C-4DC3-A57C-87BEB7D8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G" dirty="0"/>
              <a:t>Exiting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ED21-4769-49D1-BB78-82AADDCA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rtl="0">
              <a:buFont typeface="+mj-lt"/>
              <a:buAutoNum type="arabicPeriod"/>
            </a:pP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exit 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 configuration 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 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return the system to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000" b="0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configuration mode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+mj-lt"/>
              <a:buAutoNum type="arabicPeriod"/>
            </a:pP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exit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configuration 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type 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This will return the system to </a:t>
            </a:r>
            <a:r>
              <a:rPr lang="en-SG" sz="2000" b="0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privileged Exec mode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exit 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configuration 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type 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This will return the system to </a:t>
            </a:r>
            <a:r>
              <a:rPr lang="en-SG" sz="2000" b="0" i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Exec mode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+mj-lt"/>
              <a:buAutoNum type="arabicPeriod"/>
            </a:pP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exit </a:t>
            </a:r>
            <a:r>
              <a:rPr lang="en-SG" sz="2000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 mode</a:t>
            </a:r>
            <a:r>
              <a:rPr lang="en-SG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 </a:t>
            </a:r>
            <a:r>
              <a:rPr lang="en-SG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This will end the session.</a:t>
            </a:r>
          </a:p>
          <a:p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8EE5D-F79B-43B2-94E4-5B05F60C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18" r="2876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67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6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304E-EE6E-41FE-8B14-565AD227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G" sz="4100" b="1" i="0">
                <a:effectLst/>
                <a:latin typeface="Arial" panose="020B0604020202020204" pitchFamily="34" charset="0"/>
              </a:rPr>
              <a:t>How to get Command Help</a:t>
            </a:r>
            <a:endParaRPr lang="en-S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72AC-C8BE-46D0-A14B-C7CD6C1B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Typing ? will display a list of commands for that mode. </a:t>
            </a:r>
          </a:p>
          <a:p>
            <a:r>
              <a:rPr lang="en-SG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Typing part of a command followed by a ? will display additional information about that command.</a:t>
            </a:r>
            <a:endParaRPr lang="en-SG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706BC-01DF-45B9-88C7-3E7CAC1B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6" r="11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B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7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BC73-AB51-4293-BE9A-CA10AD31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G" sz="4100" b="1" i="0">
                <a:effectLst/>
                <a:latin typeface="Arial" panose="020B0604020202020204" pitchFamily="34" charset="0"/>
              </a:rPr>
              <a:t>Selected Privileged Exec Mode Commands</a:t>
            </a:r>
            <a:endParaRPr lang="en-S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70E2-1781-4E76-89DE-3B76B222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rtl="0"/>
            <a:r>
              <a:rPr lang="en-SG" sz="17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running-config</a:t>
            </a:r>
            <a:r>
              <a:rPr lang="en-SG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displays current router configuration for the router</a:t>
            </a:r>
          </a:p>
          <a:p>
            <a:pPr rtl="0"/>
            <a:r>
              <a:rPr lang="en-SG" sz="17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startup-config</a:t>
            </a:r>
            <a:r>
              <a:rPr lang="en-SG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displays the startup configuration for the router</a:t>
            </a:r>
          </a:p>
          <a:p>
            <a:pPr rtl="0"/>
            <a:r>
              <a:rPr lang="en-SG" sz="17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reload</a:t>
            </a:r>
            <a:r>
              <a:rPr lang="en-SG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restarts the router.  Discards running configuration and reloads startup configuration</a:t>
            </a:r>
          </a:p>
          <a:p>
            <a:pPr rtl="0"/>
            <a:r>
              <a:rPr lang="en-SG" sz="17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 running-config startup-config</a:t>
            </a:r>
            <a:r>
              <a:rPr lang="en-SG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saves the current configuration to NVRAM.  The new configuration takes effect after the router is rebooted.</a:t>
            </a:r>
          </a:p>
          <a:p>
            <a:pPr rtl="0"/>
            <a:r>
              <a:rPr lang="en-SG" sz="17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ip route</a:t>
            </a:r>
            <a:r>
              <a:rPr lang="en-SG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displays the contents of the routing table</a:t>
            </a:r>
          </a:p>
          <a:p>
            <a:pPr rtl="0"/>
            <a:r>
              <a:rPr lang="en-SG" sz="17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ip route</a:t>
            </a:r>
            <a:r>
              <a:rPr lang="en-SG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deletes all routing table entries</a:t>
            </a:r>
          </a:p>
          <a:p>
            <a:pPr rtl="0"/>
            <a:r>
              <a:rPr lang="en-SG" sz="17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interfaces</a:t>
            </a:r>
            <a:r>
              <a:rPr lang="en-SG" sz="17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displays information about all network interfaces</a:t>
            </a:r>
          </a:p>
          <a:p>
            <a:endParaRPr lang="en-SG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6E118-409F-429A-9C73-5D843E64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5" r="3080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65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7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04F7-751A-42BD-BEEE-34CE53FF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SG" sz="3700" b="1" i="0">
                <a:effectLst/>
                <a:latin typeface="Arial" panose="020B0604020202020204" pitchFamily="34" charset="0"/>
              </a:rPr>
              <a:t>Selected Global Configuration Commands</a:t>
            </a:r>
            <a:endParaRPr lang="en-SG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F168-41C3-465F-B161-15F435B0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ip routing</a:t>
            </a:r>
            <a:r>
              <a:rPr lang="en-SG" sz="1300" b="0">
                <a:effectLst/>
                <a:latin typeface="Georgia" panose="02040502050405020303" pitchFamily="18" charset="0"/>
              </a:rPr>
              <a:t> – enables IP forwarding</a:t>
            </a:r>
          </a:p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no ip routing</a:t>
            </a:r>
            <a:r>
              <a:rPr lang="en-SG" sz="1300" b="0">
                <a:effectLst/>
                <a:latin typeface="Georgia" panose="02040502050405020303" pitchFamily="18" charset="0"/>
              </a:rPr>
              <a:t> – disables IP forwarding and deletes content of routing table</a:t>
            </a:r>
          </a:p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ip route-cache</a:t>
            </a:r>
            <a:r>
              <a:rPr lang="en-SG" sz="1300" b="0">
                <a:effectLst/>
                <a:latin typeface="Georgia" panose="02040502050405020303" pitchFamily="18" charset="0"/>
              </a:rPr>
              <a:t> – enables route caching (default mode)</a:t>
            </a:r>
          </a:p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no ip route-cache</a:t>
            </a:r>
            <a:r>
              <a:rPr lang="en-SG" sz="1300" b="0">
                <a:effectLst/>
                <a:latin typeface="Georgia" panose="02040502050405020303" pitchFamily="18" charset="0"/>
              </a:rPr>
              <a:t> – disables route caching</a:t>
            </a:r>
          </a:p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ip route [ipDestinationAddr subnetmask gw_address</a:t>
            </a:r>
            <a:r>
              <a:rPr lang="en-SG" sz="1300" b="0">
                <a:effectLst/>
                <a:latin typeface="Georgia" panose="02040502050405020303" pitchFamily="18" charset="0"/>
              </a:rPr>
              <a:t> ]– adds a static route to the routing table.  gw_address is the IP address of the default gateway (next hop router)</a:t>
            </a:r>
          </a:p>
          <a:p>
            <a:pPr lvl="1"/>
            <a:r>
              <a:rPr lang="en-SG" sz="1300" b="0" i="1">
                <a:effectLst/>
                <a:latin typeface="Georgia" panose="02040502050405020303" pitchFamily="18" charset="0"/>
              </a:rPr>
              <a:t>ip route 10.21.0.0  255.255.0.0  10.11.1.4 – this command adds a route to the routing table for network 10.21.0.0 with subnet mask 255.255.0.0.  10.11.1.4 is the default gateway (next hop router) address.</a:t>
            </a:r>
          </a:p>
          <a:p>
            <a:pPr lvl="1"/>
            <a:r>
              <a:rPr lang="en-SG" sz="1300" b="0" i="1">
                <a:effectLst/>
                <a:latin typeface="Georgia" panose="02040502050405020303" pitchFamily="18" charset="0"/>
              </a:rPr>
              <a:t>ip route 0.0.0.0  0.0.0.0  10.0.4.4 – this command adds 10.0.4.4 as a default gateway</a:t>
            </a:r>
          </a:p>
          <a:p>
            <a:pPr lvl="1"/>
            <a:endParaRPr lang="en-SG" sz="1300" b="0">
              <a:effectLst/>
              <a:latin typeface="Georgia" panose="02040502050405020303" pitchFamily="18" charset="0"/>
            </a:endParaRPr>
          </a:p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ip route [ipDestinationAddr subnetmask  Interface]</a:t>
            </a:r>
            <a:r>
              <a:rPr lang="en-SG" sz="1300" b="0">
                <a:effectLst/>
                <a:latin typeface="Georgia" panose="02040502050405020303" pitchFamily="18" charset="0"/>
              </a:rPr>
              <a:t> – similar to above, but Interface is the network interface name</a:t>
            </a:r>
          </a:p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no ip route</a:t>
            </a:r>
            <a:r>
              <a:rPr lang="en-SG" sz="1300" b="0">
                <a:effectLst/>
                <a:latin typeface="Georgia" panose="02040502050405020303" pitchFamily="18" charset="0"/>
              </a:rPr>
              <a:t> [ipDestinationAddr subnetmask gw_address] – deletes route table entry</a:t>
            </a:r>
          </a:p>
          <a:p>
            <a:pPr rtl="0"/>
            <a:r>
              <a:rPr lang="en-SG" sz="1300" b="1">
                <a:effectLst/>
                <a:latin typeface="Georgia" panose="02040502050405020303" pitchFamily="18" charset="0"/>
              </a:rPr>
              <a:t>no ip route</a:t>
            </a:r>
            <a:r>
              <a:rPr lang="en-SG" sz="1300" b="0">
                <a:effectLst/>
                <a:latin typeface="Georgia" panose="02040502050405020303" pitchFamily="18" charset="0"/>
              </a:rPr>
              <a:t> [ipDestinationAddr subnetmask Interface] – deletes route table entry</a:t>
            </a:r>
          </a:p>
          <a:p>
            <a:endParaRPr lang="en-SG" sz="1300"/>
          </a:p>
        </p:txBody>
      </p:sp>
    </p:spTree>
    <p:extLst>
      <p:ext uri="{BB962C8B-B14F-4D97-AF65-F5344CB8AC3E}">
        <p14:creationId xmlns:p14="http://schemas.microsoft.com/office/powerpoint/2010/main" val="235461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10C27-54C3-4084-83A3-2A49A30B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25D0F-C8C0-4B77-8BB9-56E6BDEF8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BD71CD-C2C4-40CC-A43E-8A4F2D5C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PC0: 192.168.1.2</a:t>
            </a:r>
          </a:p>
          <a:p>
            <a:r>
              <a:rPr lang="en-US" sz="2200" dirty="0"/>
              <a:t>PC1: 192.168.1.0</a:t>
            </a:r>
          </a:p>
          <a:p>
            <a:r>
              <a:rPr lang="en-US" sz="2200" dirty="0" err="1"/>
              <a:t>Fastethernet</a:t>
            </a:r>
            <a:r>
              <a:rPr lang="en-US" sz="2200" dirty="0"/>
              <a:t> 0/0: 192.168.1.3</a:t>
            </a:r>
          </a:p>
          <a:p>
            <a:r>
              <a:rPr lang="en-US" sz="2200" dirty="0" err="1"/>
              <a:t>Fastethernet</a:t>
            </a:r>
            <a:r>
              <a:rPr lang="en-US" sz="2200" dirty="0"/>
              <a:t> 1/0: 192.166.2.1</a:t>
            </a:r>
          </a:p>
          <a:p>
            <a:r>
              <a:rPr lang="en-US" sz="2200"/>
              <a:t>PC2: 192.168.2.2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331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949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CiscoSans</vt:lpstr>
      <vt:lpstr>Georgia</vt:lpstr>
      <vt:lpstr>Times New Roman</vt:lpstr>
      <vt:lpstr>Office Theme</vt:lpstr>
      <vt:lpstr>Configuring Router</vt:lpstr>
      <vt:lpstr>Objective</vt:lpstr>
      <vt:lpstr>Router Mode</vt:lpstr>
      <vt:lpstr>How to change modes</vt:lpstr>
      <vt:lpstr>Exiting Mode</vt:lpstr>
      <vt:lpstr>How to get Command Help</vt:lpstr>
      <vt:lpstr>Selected Privileged Exec Mode Commands</vt:lpstr>
      <vt:lpstr>Selected Global Configuration Commands</vt:lpstr>
      <vt:lpstr>Topology</vt:lpstr>
      <vt:lpstr>Configuring the Router</vt:lpstr>
      <vt:lpstr>Configuring Global Parameters </vt:lpstr>
      <vt:lpstr>Configuring Fast Ethernet LAN Interfaces </vt:lpstr>
      <vt:lpstr>Class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Router</dc:title>
  <dc:creator>Risala Khan</dc:creator>
  <cp:lastModifiedBy>Risala Khan</cp:lastModifiedBy>
  <cp:revision>2</cp:revision>
  <dcterms:created xsi:type="dcterms:W3CDTF">2021-01-18T16:09:42Z</dcterms:created>
  <dcterms:modified xsi:type="dcterms:W3CDTF">2021-01-18T17:09:58Z</dcterms:modified>
</cp:coreProperties>
</file>