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9" r:id="rId11"/>
    <p:sldId id="267" r:id="rId12"/>
    <p:sldId id="268" r:id="rId13"/>
    <p:sldId id="265" r:id="rId14"/>
    <p:sldId id="26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89B70A1-1AD0-456D-85DE-07176CF04B5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5E6B7488-847C-4D5A-AA28-0AA431EB33FD}">
      <dgm:prSet/>
      <dgm:spPr/>
      <dgm:t>
        <a:bodyPr/>
        <a:lstStyle/>
        <a:p>
          <a:r>
            <a:rPr lang="en-SG"/>
            <a:t>Configure WAN Interface</a:t>
          </a:r>
          <a:endParaRPr lang="en-US"/>
        </a:p>
      </dgm:t>
    </dgm:pt>
    <dgm:pt modelId="{3C6A3916-EE9F-4123-8B4F-F3D01A250479}" type="parTrans" cxnId="{3A5CBAEA-DD3D-468E-902F-058CABE1BC7F}">
      <dgm:prSet/>
      <dgm:spPr/>
      <dgm:t>
        <a:bodyPr/>
        <a:lstStyle/>
        <a:p>
          <a:endParaRPr lang="en-US"/>
        </a:p>
      </dgm:t>
    </dgm:pt>
    <dgm:pt modelId="{84DBC0B6-49ED-4AA0-87E5-28B1BECBEAF3}" type="sibTrans" cxnId="{3A5CBAEA-DD3D-468E-902F-058CABE1BC7F}">
      <dgm:prSet/>
      <dgm:spPr/>
      <dgm:t>
        <a:bodyPr/>
        <a:lstStyle/>
        <a:p>
          <a:endParaRPr lang="en-US"/>
        </a:p>
      </dgm:t>
    </dgm:pt>
    <dgm:pt modelId="{E331050A-A75C-4105-8E39-4522B41C0B6A}">
      <dgm:prSet/>
      <dgm:spPr/>
      <dgm:t>
        <a:bodyPr/>
        <a:lstStyle/>
        <a:p>
          <a:r>
            <a:rPr lang="en-SG"/>
            <a:t>Configure Static Routing Protocol</a:t>
          </a:r>
          <a:endParaRPr lang="en-US"/>
        </a:p>
      </dgm:t>
    </dgm:pt>
    <dgm:pt modelId="{9F2E4D4B-76C4-4A6C-BEB5-A7C04016C9EF}" type="parTrans" cxnId="{F73722AA-322B-431F-984A-4E1102892B0F}">
      <dgm:prSet/>
      <dgm:spPr/>
      <dgm:t>
        <a:bodyPr/>
        <a:lstStyle/>
        <a:p>
          <a:endParaRPr lang="en-US"/>
        </a:p>
      </dgm:t>
    </dgm:pt>
    <dgm:pt modelId="{A5E459E8-12AE-4351-9B21-B91CC2126425}" type="sibTrans" cxnId="{F73722AA-322B-431F-984A-4E1102892B0F}">
      <dgm:prSet/>
      <dgm:spPr/>
      <dgm:t>
        <a:bodyPr/>
        <a:lstStyle/>
        <a:p>
          <a:endParaRPr lang="en-US"/>
        </a:p>
      </dgm:t>
    </dgm:pt>
    <dgm:pt modelId="{9FAA7BFF-3326-4648-9654-EC687EB3795E}" type="pres">
      <dgm:prSet presAssocID="{489B70A1-1AD0-456D-85DE-07176CF04B5B}" presName="root" presStyleCnt="0">
        <dgm:presLayoutVars>
          <dgm:dir/>
          <dgm:resizeHandles val="exact"/>
        </dgm:presLayoutVars>
      </dgm:prSet>
      <dgm:spPr/>
    </dgm:pt>
    <dgm:pt modelId="{C4E10D20-8CB8-41FE-907A-1EF703B6B3A3}" type="pres">
      <dgm:prSet presAssocID="{5E6B7488-847C-4D5A-AA28-0AA431EB33FD}" presName="compNode" presStyleCnt="0"/>
      <dgm:spPr/>
    </dgm:pt>
    <dgm:pt modelId="{CE82A24C-C305-4F57-9D5C-898C75344A25}" type="pres">
      <dgm:prSet presAssocID="{5E6B7488-847C-4D5A-AA28-0AA431EB33FD}" presName="bgRect" presStyleLbl="bgShp" presStyleIdx="0" presStyleCnt="2"/>
      <dgm:spPr/>
    </dgm:pt>
    <dgm:pt modelId="{E3FE9BF8-2880-4F9A-B5AA-C9D1183EA5C9}" type="pres">
      <dgm:prSet presAssocID="{5E6B7488-847C-4D5A-AA28-0AA431EB33FD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8C8CDEF1-CCA4-475B-9D95-6D49C6FF1E43}" type="pres">
      <dgm:prSet presAssocID="{5E6B7488-847C-4D5A-AA28-0AA431EB33FD}" presName="spaceRect" presStyleCnt="0"/>
      <dgm:spPr/>
    </dgm:pt>
    <dgm:pt modelId="{84FE8936-32D8-4905-AFD6-9F7FE78C0AC4}" type="pres">
      <dgm:prSet presAssocID="{5E6B7488-847C-4D5A-AA28-0AA431EB33FD}" presName="parTx" presStyleLbl="revTx" presStyleIdx="0" presStyleCnt="2">
        <dgm:presLayoutVars>
          <dgm:chMax val="0"/>
          <dgm:chPref val="0"/>
        </dgm:presLayoutVars>
      </dgm:prSet>
      <dgm:spPr/>
    </dgm:pt>
    <dgm:pt modelId="{B5A3A59C-8B50-48DF-A16D-D7DCCF0A99E0}" type="pres">
      <dgm:prSet presAssocID="{84DBC0B6-49ED-4AA0-87E5-28B1BECBEAF3}" presName="sibTrans" presStyleCnt="0"/>
      <dgm:spPr/>
    </dgm:pt>
    <dgm:pt modelId="{CE08D06A-BB24-4D4B-87FE-8F34322250D5}" type="pres">
      <dgm:prSet presAssocID="{E331050A-A75C-4105-8E39-4522B41C0B6A}" presName="compNode" presStyleCnt="0"/>
      <dgm:spPr/>
    </dgm:pt>
    <dgm:pt modelId="{BCA508DB-9B2B-4951-8D9C-1688B2CA2208}" type="pres">
      <dgm:prSet presAssocID="{E331050A-A75C-4105-8E39-4522B41C0B6A}" presName="bgRect" presStyleLbl="bgShp" presStyleIdx="1" presStyleCnt="2"/>
      <dgm:spPr/>
    </dgm:pt>
    <dgm:pt modelId="{488AD425-3DBF-4652-968B-06FF15990B2A}" type="pres">
      <dgm:prSet presAssocID="{E331050A-A75C-4105-8E39-4522B41C0B6A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346B5A42-404C-44F0-8D95-45CDC6B657C8}" type="pres">
      <dgm:prSet presAssocID="{E331050A-A75C-4105-8E39-4522B41C0B6A}" presName="spaceRect" presStyleCnt="0"/>
      <dgm:spPr/>
    </dgm:pt>
    <dgm:pt modelId="{76F0C87F-71A1-40DD-ABDD-AAEACA5B5374}" type="pres">
      <dgm:prSet presAssocID="{E331050A-A75C-4105-8E39-4522B41C0B6A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7BE9FF5E-1064-46A3-BA0E-455089B2FAA5}" type="presOf" srcId="{E331050A-A75C-4105-8E39-4522B41C0B6A}" destId="{76F0C87F-71A1-40DD-ABDD-AAEACA5B5374}" srcOrd="0" destOrd="0" presId="urn:microsoft.com/office/officeart/2018/2/layout/IconVerticalSolidList"/>
    <dgm:cxn modelId="{02AC1B9D-668A-4CC4-A9A5-B7D56EFDF89F}" type="presOf" srcId="{5E6B7488-847C-4D5A-AA28-0AA431EB33FD}" destId="{84FE8936-32D8-4905-AFD6-9F7FE78C0AC4}" srcOrd="0" destOrd="0" presId="urn:microsoft.com/office/officeart/2018/2/layout/IconVerticalSolidList"/>
    <dgm:cxn modelId="{F73722AA-322B-431F-984A-4E1102892B0F}" srcId="{489B70A1-1AD0-456D-85DE-07176CF04B5B}" destId="{E331050A-A75C-4105-8E39-4522B41C0B6A}" srcOrd="1" destOrd="0" parTransId="{9F2E4D4B-76C4-4A6C-BEB5-A7C04016C9EF}" sibTransId="{A5E459E8-12AE-4351-9B21-B91CC2126425}"/>
    <dgm:cxn modelId="{9AA660DE-909B-4A91-B371-F4923AC0660E}" type="presOf" srcId="{489B70A1-1AD0-456D-85DE-07176CF04B5B}" destId="{9FAA7BFF-3326-4648-9654-EC687EB3795E}" srcOrd="0" destOrd="0" presId="urn:microsoft.com/office/officeart/2018/2/layout/IconVerticalSolidList"/>
    <dgm:cxn modelId="{3A5CBAEA-DD3D-468E-902F-058CABE1BC7F}" srcId="{489B70A1-1AD0-456D-85DE-07176CF04B5B}" destId="{5E6B7488-847C-4D5A-AA28-0AA431EB33FD}" srcOrd="0" destOrd="0" parTransId="{3C6A3916-EE9F-4123-8B4F-F3D01A250479}" sibTransId="{84DBC0B6-49ED-4AA0-87E5-28B1BECBEAF3}"/>
    <dgm:cxn modelId="{EDE6D6AF-21D4-42CE-90CD-B194AF683A26}" type="presParOf" srcId="{9FAA7BFF-3326-4648-9654-EC687EB3795E}" destId="{C4E10D20-8CB8-41FE-907A-1EF703B6B3A3}" srcOrd="0" destOrd="0" presId="urn:microsoft.com/office/officeart/2018/2/layout/IconVerticalSolidList"/>
    <dgm:cxn modelId="{5DB008AE-F587-4F79-BAD6-51EB499AB245}" type="presParOf" srcId="{C4E10D20-8CB8-41FE-907A-1EF703B6B3A3}" destId="{CE82A24C-C305-4F57-9D5C-898C75344A25}" srcOrd="0" destOrd="0" presId="urn:microsoft.com/office/officeart/2018/2/layout/IconVerticalSolidList"/>
    <dgm:cxn modelId="{256C5791-171D-4B9F-99BB-B1EA16A5B32D}" type="presParOf" srcId="{C4E10D20-8CB8-41FE-907A-1EF703B6B3A3}" destId="{E3FE9BF8-2880-4F9A-B5AA-C9D1183EA5C9}" srcOrd="1" destOrd="0" presId="urn:microsoft.com/office/officeart/2018/2/layout/IconVerticalSolidList"/>
    <dgm:cxn modelId="{4A5A87BD-7549-44AB-9BCA-80F76F08C36F}" type="presParOf" srcId="{C4E10D20-8CB8-41FE-907A-1EF703B6B3A3}" destId="{8C8CDEF1-CCA4-475B-9D95-6D49C6FF1E43}" srcOrd="2" destOrd="0" presId="urn:microsoft.com/office/officeart/2018/2/layout/IconVerticalSolidList"/>
    <dgm:cxn modelId="{48659D29-00E4-4AE8-A909-633649952169}" type="presParOf" srcId="{C4E10D20-8CB8-41FE-907A-1EF703B6B3A3}" destId="{84FE8936-32D8-4905-AFD6-9F7FE78C0AC4}" srcOrd="3" destOrd="0" presId="urn:microsoft.com/office/officeart/2018/2/layout/IconVerticalSolidList"/>
    <dgm:cxn modelId="{160F9D0B-0538-44FB-ACC1-E52D65278FE8}" type="presParOf" srcId="{9FAA7BFF-3326-4648-9654-EC687EB3795E}" destId="{B5A3A59C-8B50-48DF-A16D-D7DCCF0A99E0}" srcOrd="1" destOrd="0" presId="urn:microsoft.com/office/officeart/2018/2/layout/IconVerticalSolidList"/>
    <dgm:cxn modelId="{39A9F9C9-AFA5-45A1-8A3A-FF3CAC811E74}" type="presParOf" srcId="{9FAA7BFF-3326-4648-9654-EC687EB3795E}" destId="{CE08D06A-BB24-4D4B-87FE-8F34322250D5}" srcOrd="2" destOrd="0" presId="urn:microsoft.com/office/officeart/2018/2/layout/IconVerticalSolidList"/>
    <dgm:cxn modelId="{8202095F-31BF-4503-9FE5-552DB5D8CE16}" type="presParOf" srcId="{CE08D06A-BB24-4D4B-87FE-8F34322250D5}" destId="{BCA508DB-9B2B-4951-8D9C-1688B2CA2208}" srcOrd="0" destOrd="0" presId="urn:microsoft.com/office/officeart/2018/2/layout/IconVerticalSolidList"/>
    <dgm:cxn modelId="{E3FF1CD5-EE54-4627-86A9-267AD8D91BC7}" type="presParOf" srcId="{CE08D06A-BB24-4D4B-87FE-8F34322250D5}" destId="{488AD425-3DBF-4652-968B-06FF15990B2A}" srcOrd="1" destOrd="0" presId="urn:microsoft.com/office/officeart/2018/2/layout/IconVerticalSolidList"/>
    <dgm:cxn modelId="{9FD53174-5D4D-4D35-9E27-EEAB54EE1B69}" type="presParOf" srcId="{CE08D06A-BB24-4D4B-87FE-8F34322250D5}" destId="{346B5A42-404C-44F0-8D95-45CDC6B657C8}" srcOrd="2" destOrd="0" presId="urn:microsoft.com/office/officeart/2018/2/layout/IconVerticalSolidList"/>
    <dgm:cxn modelId="{A4D1C28A-0207-4CD7-8A56-6EFAAAAE4F45}" type="presParOf" srcId="{CE08D06A-BB24-4D4B-87FE-8F34322250D5}" destId="{76F0C87F-71A1-40DD-ABDD-AAEACA5B537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3F69ED9-D80D-43EC-A114-7334FA3C982B}" type="doc">
      <dgm:prSet loTypeId="urn:microsoft.com/office/officeart/2005/8/layout/vList5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91D91C3E-E625-4BED-AA81-2420FE2C96D7}">
      <dgm:prSet/>
      <dgm:spPr/>
      <dgm:t>
        <a:bodyPr/>
        <a:lstStyle/>
        <a:p>
          <a:r>
            <a:rPr lang="en-SG"/>
            <a:t>Configure WAN interface of Router2</a:t>
          </a:r>
          <a:endParaRPr lang="en-US"/>
        </a:p>
      </dgm:t>
    </dgm:pt>
    <dgm:pt modelId="{662DD1F3-3218-449D-9A05-4CBD3E7382CD}" type="parTrans" cxnId="{9A1D4F29-985F-41FC-988A-B57F158C0C52}">
      <dgm:prSet/>
      <dgm:spPr/>
      <dgm:t>
        <a:bodyPr/>
        <a:lstStyle/>
        <a:p>
          <a:endParaRPr lang="en-US"/>
        </a:p>
      </dgm:t>
    </dgm:pt>
    <dgm:pt modelId="{56B6319E-7916-4F3B-B254-B1654F638DA4}" type="sibTrans" cxnId="{9A1D4F29-985F-41FC-988A-B57F158C0C52}">
      <dgm:prSet/>
      <dgm:spPr/>
      <dgm:t>
        <a:bodyPr/>
        <a:lstStyle/>
        <a:p>
          <a:endParaRPr lang="en-US"/>
        </a:p>
      </dgm:t>
    </dgm:pt>
    <dgm:pt modelId="{0DE2E56B-224F-4CA4-A9A8-613A3F6E6AF0}">
      <dgm:prSet/>
      <dgm:spPr/>
      <dgm:t>
        <a:bodyPr/>
        <a:lstStyle/>
        <a:p>
          <a:r>
            <a:rPr lang="en-SG"/>
            <a:t>Configure Fast Ethernet Interface of Both Router 1 &amp; 2</a:t>
          </a:r>
          <a:endParaRPr lang="en-US"/>
        </a:p>
      </dgm:t>
    </dgm:pt>
    <dgm:pt modelId="{684211FA-4C1D-4D3A-A61F-657427EA8B02}" type="parTrans" cxnId="{C294C13F-E05A-488C-906E-353ECB2A1EF8}">
      <dgm:prSet/>
      <dgm:spPr/>
      <dgm:t>
        <a:bodyPr/>
        <a:lstStyle/>
        <a:p>
          <a:endParaRPr lang="en-US"/>
        </a:p>
      </dgm:t>
    </dgm:pt>
    <dgm:pt modelId="{040EF435-5D13-4152-A59B-A48ECACF7357}" type="sibTrans" cxnId="{C294C13F-E05A-488C-906E-353ECB2A1EF8}">
      <dgm:prSet/>
      <dgm:spPr/>
      <dgm:t>
        <a:bodyPr/>
        <a:lstStyle/>
        <a:p>
          <a:endParaRPr lang="en-US"/>
        </a:p>
      </dgm:t>
    </dgm:pt>
    <dgm:pt modelId="{34128247-7754-4D73-88F9-0F9FC07CDDA1}">
      <dgm:prSet/>
      <dgm:spPr/>
      <dgm:t>
        <a:bodyPr/>
        <a:lstStyle/>
        <a:p>
          <a:r>
            <a:rPr lang="en-SG"/>
            <a:t>Configure PC0, PC1 and PC3</a:t>
          </a:r>
          <a:endParaRPr lang="en-US"/>
        </a:p>
      </dgm:t>
    </dgm:pt>
    <dgm:pt modelId="{02A4A269-3973-4DE1-A0A7-E735A796246A}" type="parTrans" cxnId="{4919DC22-9C09-4665-B0CE-987C3D341385}">
      <dgm:prSet/>
      <dgm:spPr/>
      <dgm:t>
        <a:bodyPr/>
        <a:lstStyle/>
        <a:p>
          <a:endParaRPr lang="en-US"/>
        </a:p>
      </dgm:t>
    </dgm:pt>
    <dgm:pt modelId="{12314385-7A08-441D-8347-922AEF645170}" type="sibTrans" cxnId="{4919DC22-9C09-4665-B0CE-987C3D341385}">
      <dgm:prSet/>
      <dgm:spPr/>
      <dgm:t>
        <a:bodyPr/>
        <a:lstStyle/>
        <a:p>
          <a:endParaRPr lang="en-US"/>
        </a:p>
      </dgm:t>
    </dgm:pt>
    <dgm:pt modelId="{FD4E5296-8071-4A74-9470-AE322959716F}">
      <dgm:prSet/>
      <dgm:spPr/>
      <dgm:t>
        <a:bodyPr/>
        <a:lstStyle/>
        <a:p>
          <a:r>
            <a:rPr lang="en-SG"/>
            <a:t>Ping PC0 to PC1</a:t>
          </a:r>
          <a:endParaRPr lang="en-US"/>
        </a:p>
      </dgm:t>
    </dgm:pt>
    <dgm:pt modelId="{E8875680-A322-4EB3-8EE6-0F455FC4558E}" type="parTrans" cxnId="{2CCE2ACE-6C6A-4FB3-93A7-90FFD3F2FE3B}">
      <dgm:prSet/>
      <dgm:spPr/>
      <dgm:t>
        <a:bodyPr/>
        <a:lstStyle/>
        <a:p>
          <a:endParaRPr lang="en-US"/>
        </a:p>
      </dgm:t>
    </dgm:pt>
    <dgm:pt modelId="{24CD2C86-1733-484C-8959-B6A3C2474AB9}" type="sibTrans" cxnId="{2CCE2ACE-6C6A-4FB3-93A7-90FFD3F2FE3B}">
      <dgm:prSet/>
      <dgm:spPr/>
      <dgm:t>
        <a:bodyPr/>
        <a:lstStyle/>
        <a:p>
          <a:endParaRPr lang="en-US"/>
        </a:p>
      </dgm:t>
    </dgm:pt>
    <dgm:pt modelId="{D0447ACE-661F-4E71-B443-D11CD71DC506}">
      <dgm:prSet/>
      <dgm:spPr/>
      <dgm:t>
        <a:bodyPr/>
        <a:lstStyle/>
        <a:p>
          <a:r>
            <a:rPr lang="en-SG"/>
            <a:t>Ping PC0 to Router1</a:t>
          </a:r>
          <a:endParaRPr lang="en-US"/>
        </a:p>
      </dgm:t>
    </dgm:pt>
    <dgm:pt modelId="{F0741720-73D2-4A06-BF72-2B402EB4B00C}" type="parTrans" cxnId="{BF77937B-3503-4AAB-A0B2-DDA03A952FC6}">
      <dgm:prSet/>
      <dgm:spPr/>
      <dgm:t>
        <a:bodyPr/>
        <a:lstStyle/>
        <a:p>
          <a:endParaRPr lang="en-US"/>
        </a:p>
      </dgm:t>
    </dgm:pt>
    <dgm:pt modelId="{4E82EA9A-E9EA-4692-BE45-03C7ABBF0FF4}" type="sibTrans" cxnId="{BF77937B-3503-4AAB-A0B2-DDA03A952FC6}">
      <dgm:prSet/>
      <dgm:spPr/>
      <dgm:t>
        <a:bodyPr/>
        <a:lstStyle/>
        <a:p>
          <a:endParaRPr lang="en-US"/>
        </a:p>
      </dgm:t>
    </dgm:pt>
    <dgm:pt modelId="{8F3E7854-F90F-41B5-A4F0-CA25EEE2AE32}">
      <dgm:prSet/>
      <dgm:spPr/>
      <dgm:t>
        <a:bodyPr/>
        <a:lstStyle/>
        <a:p>
          <a:r>
            <a:rPr lang="en-SG"/>
            <a:t>Ping PC0 to PC3</a:t>
          </a:r>
          <a:endParaRPr lang="en-US"/>
        </a:p>
      </dgm:t>
    </dgm:pt>
    <dgm:pt modelId="{D88FDDBE-F61D-4543-ACED-C5DE091736E5}" type="parTrans" cxnId="{75D82F0F-9505-4002-8DED-EDFBA76BE95A}">
      <dgm:prSet/>
      <dgm:spPr/>
      <dgm:t>
        <a:bodyPr/>
        <a:lstStyle/>
        <a:p>
          <a:endParaRPr lang="en-US"/>
        </a:p>
      </dgm:t>
    </dgm:pt>
    <dgm:pt modelId="{4FC5ABA6-0A21-4806-8429-35D75BF39B2C}" type="sibTrans" cxnId="{75D82F0F-9505-4002-8DED-EDFBA76BE95A}">
      <dgm:prSet/>
      <dgm:spPr/>
      <dgm:t>
        <a:bodyPr/>
        <a:lstStyle/>
        <a:p>
          <a:endParaRPr lang="en-US"/>
        </a:p>
      </dgm:t>
    </dgm:pt>
    <dgm:pt modelId="{8609C165-3764-4E28-934A-B9730F5369F8}">
      <dgm:prSet/>
      <dgm:spPr/>
      <dgm:t>
        <a:bodyPr/>
        <a:lstStyle/>
        <a:p>
          <a:r>
            <a:rPr lang="en-SG" b="1" dirty="0">
              <a:solidFill>
                <a:srgbClr val="FF0000"/>
              </a:solidFill>
            </a:rPr>
            <a:t>FACING ANY PROBLEM!!!!!!!!</a:t>
          </a:r>
          <a:endParaRPr lang="en-US" dirty="0">
            <a:solidFill>
              <a:srgbClr val="FF0000"/>
            </a:solidFill>
          </a:endParaRPr>
        </a:p>
      </dgm:t>
    </dgm:pt>
    <dgm:pt modelId="{70AD07CB-7C9B-4FCC-96A6-6890C95DF9B5}" type="parTrans" cxnId="{9294275C-97AC-4191-A598-D2FD707A78EE}">
      <dgm:prSet/>
      <dgm:spPr/>
      <dgm:t>
        <a:bodyPr/>
        <a:lstStyle/>
        <a:p>
          <a:endParaRPr lang="en-US"/>
        </a:p>
      </dgm:t>
    </dgm:pt>
    <dgm:pt modelId="{E684BB68-EDE7-4D18-9AD1-9C40AC73754E}" type="sibTrans" cxnId="{9294275C-97AC-4191-A598-D2FD707A78EE}">
      <dgm:prSet/>
      <dgm:spPr/>
      <dgm:t>
        <a:bodyPr/>
        <a:lstStyle/>
        <a:p>
          <a:endParaRPr lang="en-US"/>
        </a:p>
      </dgm:t>
    </dgm:pt>
    <dgm:pt modelId="{8823B2FE-F0C4-4636-A01E-36955398ECFA}" type="pres">
      <dgm:prSet presAssocID="{E3F69ED9-D80D-43EC-A114-7334FA3C982B}" presName="Name0" presStyleCnt="0">
        <dgm:presLayoutVars>
          <dgm:dir/>
          <dgm:animLvl val="lvl"/>
          <dgm:resizeHandles val="exact"/>
        </dgm:presLayoutVars>
      </dgm:prSet>
      <dgm:spPr/>
    </dgm:pt>
    <dgm:pt modelId="{74F6A20B-3E19-48D5-82E8-4C9F5E2592F3}" type="pres">
      <dgm:prSet presAssocID="{91D91C3E-E625-4BED-AA81-2420FE2C96D7}" presName="linNode" presStyleCnt="0"/>
      <dgm:spPr/>
    </dgm:pt>
    <dgm:pt modelId="{5BCBDA46-B23D-4994-A588-08B4BF793E5D}" type="pres">
      <dgm:prSet presAssocID="{91D91C3E-E625-4BED-AA81-2420FE2C96D7}" presName="parentText" presStyleLbl="node1" presStyleIdx="0" presStyleCnt="7">
        <dgm:presLayoutVars>
          <dgm:chMax val="1"/>
          <dgm:bulletEnabled val="1"/>
        </dgm:presLayoutVars>
      </dgm:prSet>
      <dgm:spPr/>
    </dgm:pt>
    <dgm:pt modelId="{180D88BA-A250-4D83-A29C-7B1475CDEE9D}" type="pres">
      <dgm:prSet presAssocID="{56B6319E-7916-4F3B-B254-B1654F638DA4}" presName="sp" presStyleCnt="0"/>
      <dgm:spPr/>
    </dgm:pt>
    <dgm:pt modelId="{A662263F-1C8D-46C9-9724-6F7CA62B236D}" type="pres">
      <dgm:prSet presAssocID="{0DE2E56B-224F-4CA4-A9A8-613A3F6E6AF0}" presName="linNode" presStyleCnt="0"/>
      <dgm:spPr/>
    </dgm:pt>
    <dgm:pt modelId="{B9D03DDB-4DE5-4509-BF90-3577394CDEF9}" type="pres">
      <dgm:prSet presAssocID="{0DE2E56B-224F-4CA4-A9A8-613A3F6E6AF0}" presName="parentText" presStyleLbl="node1" presStyleIdx="1" presStyleCnt="7">
        <dgm:presLayoutVars>
          <dgm:chMax val="1"/>
          <dgm:bulletEnabled val="1"/>
        </dgm:presLayoutVars>
      </dgm:prSet>
      <dgm:spPr/>
    </dgm:pt>
    <dgm:pt modelId="{D8824E88-22B3-4EA2-B5DC-FA54CA44914D}" type="pres">
      <dgm:prSet presAssocID="{040EF435-5D13-4152-A59B-A48ECACF7357}" presName="sp" presStyleCnt="0"/>
      <dgm:spPr/>
    </dgm:pt>
    <dgm:pt modelId="{0D3EAB2A-3510-4EAB-9E76-DA1549CF12B5}" type="pres">
      <dgm:prSet presAssocID="{34128247-7754-4D73-88F9-0F9FC07CDDA1}" presName="linNode" presStyleCnt="0"/>
      <dgm:spPr/>
    </dgm:pt>
    <dgm:pt modelId="{109A8480-B097-4984-B5A2-C702A2DADF62}" type="pres">
      <dgm:prSet presAssocID="{34128247-7754-4D73-88F9-0F9FC07CDDA1}" presName="parentText" presStyleLbl="node1" presStyleIdx="2" presStyleCnt="7">
        <dgm:presLayoutVars>
          <dgm:chMax val="1"/>
          <dgm:bulletEnabled val="1"/>
        </dgm:presLayoutVars>
      </dgm:prSet>
      <dgm:spPr/>
    </dgm:pt>
    <dgm:pt modelId="{53E5E788-CF25-4AA1-A938-D83A601CC849}" type="pres">
      <dgm:prSet presAssocID="{12314385-7A08-441D-8347-922AEF645170}" presName="sp" presStyleCnt="0"/>
      <dgm:spPr/>
    </dgm:pt>
    <dgm:pt modelId="{FD58EB99-DA1F-4355-BF4C-4EE5781971CB}" type="pres">
      <dgm:prSet presAssocID="{FD4E5296-8071-4A74-9470-AE322959716F}" presName="linNode" presStyleCnt="0"/>
      <dgm:spPr/>
    </dgm:pt>
    <dgm:pt modelId="{ED1251C6-C30A-4A42-B876-324625B93606}" type="pres">
      <dgm:prSet presAssocID="{FD4E5296-8071-4A74-9470-AE322959716F}" presName="parentText" presStyleLbl="node1" presStyleIdx="3" presStyleCnt="7">
        <dgm:presLayoutVars>
          <dgm:chMax val="1"/>
          <dgm:bulletEnabled val="1"/>
        </dgm:presLayoutVars>
      </dgm:prSet>
      <dgm:spPr/>
    </dgm:pt>
    <dgm:pt modelId="{9ADA450B-5FF2-430E-8399-7D99E9586CCB}" type="pres">
      <dgm:prSet presAssocID="{24CD2C86-1733-484C-8959-B6A3C2474AB9}" presName="sp" presStyleCnt="0"/>
      <dgm:spPr/>
    </dgm:pt>
    <dgm:pt modelId="{60FAD71D-1CF6-498D-8101-F10F9E98885E}" type="pres">
      <dgm:prSet presAssocID="{D0447ACE-661F-4E71-B443-D11CD71DC506}" presName="linNode" presStyleCnt="0"/>
      <dgm:spPr/>
    </dgm:pt>
    <dgm:pt modelId="{A7E718FA-188E-4C84-8EFB-B202801913D6}" type="pres">
      <dgm:prSet presAssocID="{D0447ACE-661F-4E71-B443-D11CD71DC506}" presName="parentText" presStyleLbl="node1" presStyleIdx="4" presStyleCnt="7">
        <dgm:presLayoutVars>
          <dgm:chMax val="1"/>
          <dgm:bulletEnabled val="1"/>
        </dgm:presLayoutVars>
      </dgm:prSet>
      <dgm:spPr/>
    </dgm:pt>
    <dgm:pt modelId="{FAEBE694-772F-4E39-A58E-D711A9835018}" type="pres">
      <dgm:prSet presAssocID="{4E82EA9A-E9EA-4692-BE45-03C7ABBF0FF4}" presName="sp" presStyleCnt="0"/>
      <dgm:spPr/>
    </dgm:pt>
    <dgm:pt modelId="{D503BC26-350B-4E27-B066-8AF276A0883B}" type="pres">
      <dgm:prSet presAssocID="{8F3E7854-F90F-41B5-A4F0-CA25EEE2AE32}" presName="linNode" presStyleCnt="0"/>
      <dgm:spPr/>
    </dgm:pt>
    <dgm:pt modelId="{0A7CBEDF-1F70-4405-9EC2-371B0DE8A486}" type="pres">
      <dgm:prSet presAssocID="{8F3E7854-F90F-41B5-A4F0-CA25EEE2AE32}" presName="parentText" presStyleLbl="node1" presStyleIdx="5" presStyleCnt="7">
        <dgm:presLayoutVars>
          <dgm:chMax val="1"/>
          <dgm:bulletEnabled val="1"/>
        </dgm:presLayoutVars>
      </dgm:prSet>
      <dgm:spPr/>
    </dgm:pt>
    <dgm:pt modelId="{430CCF5E-CD0F-4733-80A0-AE3720E5587B}" type="pres">
      <dgm:prSet presAssocID="{4FC5ABA6-0A21-4806-8429-35D75BF39B2C}" presName="sp" presStyleCnt="0"/>
      <dgm:spPr/>
    </dgm:pt>
    <dgm:pt modelId="{536982DA-4801-4459-B2F2-8CCB5FA2C8D1}" type="pres">
      <dgm:prSet presAssocID="{8609C165-3764-4E28-934A-B9730F5369F8}" presName="linNode" presStyleCnt="0"/>
      <dgm:spPr/>
    </dgm:pt>
    <dgm:pt modelId="{7BD0BF3B-86CE-481E-AE21-92EE4405FFEE}" type="pres">
      <dgm:prSet presAssocID="{8609C165-3764-4E28-934A-B9730F5369F8}" presName="parentText" presStyleLbl="node1" presStyleIdx="6" presStyleCnt="7">
        <dgm:presLayoutVars>
          <dgm:chMax val="1"/>
          <dgm:bulletEnabled val="1"/>
        </dgm:presLayoutVars>
      </dgm:prSet>
      <dgm:spPr/>
    </dgm:pt>
  </dgm:ptLst>
  <dgm:cxnLst>
    <dgm:cxn modelId="{3120210E-595E-48C9-87F5-BE24ECF5F12D}" type="presOf" srcId="{8609C165-3764-4E28-934A-B9730F5369F8}" destId="{7BD0BF3B-86CE-481E-AE21-92EE4405FFEE}" srcOrd="0" destOrd="0" presId="urn:microsoft.com/office/officeart/2005/8/layout/vList5"/>
    <dgm:cxn modelId="{75D82F0F-9505-4002-8DED-EDFBA76BE95A}" srcId="{E3F69ED9-D80D-43EC-A114-7334FA3C982B}" destId="{8F3E7854-F90F-41B5-A4F0-CA25EEE2AE32}" srcOrd="5" destOrd="0" parTransId="{D88FDDBE-F61D-4543-ACED-C5DE091736E5}" sibTransId="{4FC5ABA6-0A21-4806-8429-35D75BF39B2C}"/>
    <dgm:cxn modelId="{4919DC22-9C09-4665-B0CE-987C3D341385}" srcId="{E3F69ED9-D80D-43EC-A114-7334FA3C982B}" destId="{34128247-7754-4D73-88F9-0F9FC07CDDA1}" srcOrd="2" destOrd="0" parTransId="{02A4A269-3973-4DE1-A0A7-E735A796246A}" sibTransId="{12314385-7A08-441D-8347-922AEF645170}"/>
    <dgm:cxn modelId="{4FD2C228-B5E5-4987-AAE1-901AB7517EB2}" type="presOf" srcId="{34128247-7754-4D73-88F9-0F9FC07CDDA1}" destId="{109A8480-B097-4984-B5A2-C702A2DADF62}" srcOrd="0" destOrd="0" presId="urn:microsoft.com/office/officeart/2005/8/layout/vList5"/>
    <dgm:cxn modelId="{9A1D4F29-985F-41FC-988A-B57F158C0C52}" srcId="{E3F69ED9-D80D-43EC-A114-7334FA3C982B}" destId="{91D91C3E-E625-4BED-AA81-2420FE2C96D7}" srcOrd="0" destOrd="0" parTransId="{662DD1F3-3218-449D-9A05-4CBD3E7382CD}" sibTransId="{56B6319E-7916-4F3B-B254-B1654F638DA4}"/>
    <dgm:cxn modelId="{98DA4232-65E3-4FD2-B187-3063C51F0D5D}" type="presOf" srcId="{91D91C3E-E625-4BED-AA81-2420FE2C96D7}" destId="{5BCBDA46-B23D-4994-A588-08B4BF793E5D}" srcOrd="0" destOrd="0" presId="urn:microsoft.com/office/officeart/2005/8/layout/vList5"/>
    <dgm:cxn modelId="{C294C13F-E05A-488C-906E-353ECB2A1EF8}" srcId="{E3F69ED9-D80D-43EC-A114-7334FA3C982B}" destId="{0DE2E56B-224F-4CA4-A9A8-613A3F6E6AF0}" srcOrd="1" destOrd="0" parTransId="{684211FA-4C1D-4D3A-A61F-657427EA8B02}" sibTransId="{040EF435-5D13-4152-A59B-A48ECACF7357}"/>
    <dgm:cxn modelId="{9294275C-97AC-4191-A598-D2FD707A78EE}" srcId="{E3F69ED9-D80D-43EC-A114-7334FA3C982B}" destId="{8609C165-3764-4E28-934A-B9730F5369F8}" srcOrd="6" destOrd="0" parTransId="{70AD07CB-7C9B-4FCC-96A6-6890C95DF9B5}" sibTransId="{E684BB68-EDE7-4D18-9AD1-9C40AC73754E}"/>
    <dgm:cxn modelId="{B5AA3541-EA27-4F91-A197-A0D78DFA6610}" type="presOf" srcId="{0DE2E56B-224F-4CA4-A9A8-613A3F6E6AF0}" destId="{B9D03DDB-4DE5-4509-BF90-3577394CDEF9}" srcOrd="0" destOrd="0" presId="urn:microsoft.com/office/officeart/2005/8/layout/vList5"/>
    <dgm:cxn modelId="{FC4FAB66-EB00-4E67-9BC9-9B6E6968CD47}" type="presOf" srcId="{8F3E7854-F90F-41B5-A4F0-CA25EEE2AE32}" destId="{0A7CBEDF-1F70-4405-9EC2-371B0DE8A486}" srcOrd="0" destOrd="0" presId="urn:microsoft.com/office/officeart/2005/8/layout/vList5"/>
    <dgm:cxn modelId="{BF77937B-3503-4AAB-A0B2-DDA03A952FC6}" srcId="{E3F69ED9-D80D-43EC-A114-7334FA3C982B}" destId="{D0447ACE-661F-4E71-B443-D11CD71DC506}" srcOrd="4" destOrd="0" parTransId="{F0741720-73D2-4A06-BF72-2B402EB4B00C}" sibTransId="{4E82EA9A-E9EA-4692-BE45-03C7ABBF0FF4}"/>
    <dgm:cxn modelId="{BD162F84-67CD-4FAB-AFB2-C07D848948BE}" type="presOf" srcId="{D0447ACE-661F-4E71-B443-D11CD71DC506}" destId="{A7E718FA-188E-4C84-8EFB-B202801913D6}" srcOrd="0" destOrd="0" presId="urn:microsoft.com/office/officeart/2005/8/layout/vList5"/>
    <dgm:cxn modelId="{4E5E78AD-6A03-439F-AFCB-9799183D7F2E}" type="presOf" srcId="{E3F69ED9-D80D-43EC-A114-7334FA3C982B}" destId="{8823B2FE-F0C4-4636-A01E-36955398ECFA}" srcOrd="0" destOrd="0" presId="urn:microsoft.com/office/officeart/2005/8/layout/vList5"/>
    <dgm:cxn modelId="{2CCE2ACE-6C6A-4FB3-93A7-90FFD3F2FE3B}" srcId="{E3F69ED9-D80D-43EC-A114-7334FA3C982B}" destId="{FD4E5296-8071-4A74-9470-AE322959716F}" srcOrd="3" destOrd="0" parTransId="{E8875680-A322-4EB3-8EE6-0F455FC4558E}" sibTransId="{24CD2C86-1733-484C-8959-B6A3C2474AB9}"/>
    <dgm:cxn modelId="{1B45A1D7-0BA0-40D3-B024-A76D2205F932}" type="presOf" srcId="{FD4E5296-8071-4A74-9470-AE322959716F}" destId="{ED1251C6-C30A-4A42-B876-324625B93606}" srcOrd="0" destOrd="0" presId="urn:microsoft.com/office/officeart/2005/8/layout/vList5"/>
    <dgm:cxn modelId="{B32DA143-114A-467A-A584-89AF64B04135}" type="presParOf" srcId="{8823B2FE-F0C4-4636-A01E-36955398ECFA}" destId="{74F6A20B-3E19-48D5-82E8-4C9F5E2592F3}" srcOrd="0" destOrd="0" presId="urn:microsoft.com/office/officeart/2005/8/layout/vList5"/>
    <dgm:cxn modelId="{675D1357-76CA-454C-AFCE-45EE5B16524A}" type="presParOf" srcId="{74F6A20B-3E19-48D5-82E8-4C9F5E2592F3}" destId="{5BCBDA46-B23D-4994-A588-08B4BF793E5D}" srcOrd="0" destOrd="0" presId="urn:microsoft.com/office/officeart/2005/8/layout/vList5"/>
    <dgm:cxn modelId="{3C79A512-34E0-44CF-84FE-D17A9B806A7F}" type="presParOf" srcId="{8823B2FE-F0C4-4636-A01E-36955398ECFA}" destId="{180D88BA-A250-4D83-A29C-7B1475CDEE9D}" srcOrd="1" destOrd="0" presId="urn:microsoft.com/office/officeart/2005/8/layout/vList5"/>
    <dgm:cxn modelId="{9653D5EC-A189-442D-8F09-75B34C99A9A1}" type="presParOf" srcId="{8823B2FE-F0C4-4636-A01E-36955398ECFA}" destId="{A662263F-1C8D-46C9-9724-6F7CA62B236D}" srcOrd="2" destOrd="0" presId="urn:microsoft.com/office/officeart/2005/8/layout/vList5"/>
    <dgm:cxn modelId="{43035681-7C69-45E8-B615-E9576395576C}" type="presParOf" srcId="{A662263F-1C8D-46C9-9724-6F7CA62B236D}" destId="{B9D03DDB-4DE5-4509-BF90-3577394CDEF9}" srcOrd="0" destOrd="0" presId="urn:microsoft.com/office/officeart/2005/8/layout/vList5"/>
    <dgm:cxn modelId="{E199021D-E349-4C18-B051-7EA93F0612E5}" type="presParOf" srcId="{8823B2FE-F0C4-4636-A01E-36955398ECFA}" destId="{D8824E88-22B3-4EA2-B5DC-FA54CA44914D}" srcOrd="3" destOrd="0" presId="urn:microsoft.com/office/officeart/2005/8/layout/vList5"/>
    <dgm:cxn modelId="{04948601-CABD-4A01-A37B-182A4FD68871}" type="presParOf" srcId="{8823B2FE-F0C4-4636-A01E-36955398ECFA}" destId="{0D3EAB2A-3510-4EAB-9E76-DA1549CF12B5}" srcOrd="4" destOrd="0" presId="urn:microsoft.com/office/officeart/2005/8/layout/vList5"/>
    <dgm:cxn modelId="{CF29A353-C49C-41CC-BE6B-47B4F269E97E}" type="presParOf" srcId="{0D3EAB2A-3510-4EAB-9E76-DA1549CF12B5}" destId="{109A8480-B097-4984-B5A2-C702A2DADF62}" srcOrd="0" destOrd="0" presId="urn:microsoft.com/office/officeart/2005/8/layout/vList5"/>
    <dgm:cxn modelId="{CF1A1B09-CDBA-493B-916D-11D5EBEA6B6B}" type="presParOf" srcId="{8823B2FE-F0C4-4636-A01E-36955398ECFA}" destId="{53E5E788-CF25-4AA1-A938-D83A601CC849}" srcOrd="5" destOrd="0" presId="urn:microsoft.com/office/officeart/2005/8/layout/vList5"/>
    <dgm:cxn modelId="{52717A1E-8B65-4BEE-AF1A-7A1DD0737AF0}" type="presParOf" srcId="{8823B2FE-F0C4-4636-A01E-36955398ECFA}" destId="{FD58EB99-DA1F-4355-BF4C-4EE5781971CB}" srcOrd="6" destOrd="0" presId="urn:microsoft.com/office/officeart/2005/8/layout/vList5"/>
    <dgm:cxn modelId="{68577204-7AC7-4981-B1ED-A78FCE7557F6}" type="presParOf" srcId="{FD58EB99-DA1F-4355-BF4C-4EE5781971CB}" destId="{ED1251C6-C30A-4A42-B876-324625B93606}" srcOrd="0" destOrd="0" presId="urn:microsoft.com/office/officeart/2005/8/layout/vList5"/>
    <dgm:cxn modelId="{99281E2D-414B-482B-B245-674998D15E3C}" type="presParOf" srcId="{8823B2FE-F0C4-4636-A01E-36955398ECFA}" destId="{9ADA450B-5FF2-430E-8399-7D99E9586CCB}" srcOrd="7" destOrd="0" presId="urn:microsoft.com/office/officeart/2005/8/layout/vList5"/>
    <dgm:cxn modelId="{02AA3F62-43EF-4ECC-AB24-80E52B3B151B}" type="presParOf" srcId="{8823B2FE-F0C4-4636-A01E-36955398ECFA}" destId="{60FAD71D-1CF6-498D-8101-F10F9E98885E}" srcOrd="8" destOrd="0" presId="urn:microsoft.com/office/officeart/2005/8/layout/vList5"/>
    <dgm:cxn modelId="{A488E54C-BA98-4FF4-ACBA-49542A662E2A}" type="presParOf" srcId="{60FAD71D-1CF6-498D-8101-F10F9E98885E}" destId="{A7E718FA-188E-4C84-8EFB-B202801913D6}" srcOrd="0" destOrd="0" presId="urn:microsoft.com/office/officeart/2005/8/layout/vList5"/>
    <dgm:cxn modelId="{979BB22D-53CA-427D-992B-314EF9D8D515}" type="presParOf" srcId="{8823B2FE-F0C4-4636-A01E-36955398ECFA}" destId="{FAEBE694-772F-4E39-A58E-D711A9835018}" srcOrd="9" destOrd="0" presId="urn:microsoft.com/office/officeart/2005/8/layout/vList5"/>
    <dgm:cxn modelId="{AA04888D-7098-4684-8EC4-6B4C8CBCACE1}" type="presParOf" srcId="{8823B2FE-F0C4-4636-A01E-36955398ECFA}" destId="{D503BC26-350B-4E27-B066-8AF276A0883B}" srcOrd="10" destOrd="0" presId="urn:microsoft.com/office/officeart/2005/8/layout/vList5"/>
    <dgm:cxn modelId="{540554B4-472C-47C1-B3AB-95027D242CC9}" type="presParOf" srcId="{D503BC26-350B-4E27-B066-8AF276A0883B}" destId="{0A7CBEDF-1F70-4405-9EC2-371B0DE8A486}" srcOrd="0" destOrd="0" presId="urn:microsoft.com/office/officeart/2005/8/layout/vList5"/>
    <dgm:cxn modelId="{91203D08-BF14-49AE-B084-05A034852FAC}" type="presParOf" srcId="{8823B2FE-F0C4-4636-A01E-36955398ECFA}" destId="{430CCF5E-CD0F-4733-80A0-AE3720E5587B}" srcOrd="11" destOrd="0" presId="urn:microsoft.com/office/officeart/2005/8/layout/vList5"/>
    <dgm:cxn modelId="{A2B0ADD4-2B07-40AE-87F1-9BA1F15CE873}" type="presParOf" srcId="{8823B2FE-F0C4-4636-A01E-36955398ECFA}" destId="{536982DA-4801-4459-B2F2-8CCB5FA2C8D1}" srcOrd="12" destOrd="0" presId="urn:microsoft.com/office/officeart/2005/8/layout/vList5"/>
    <dgm:cxn modelId="{76A3895D-FDD3-4ECC-BF63-115527867A33}" type="presParOf" srcId="{536982DA-4801-4459-B2F2-8CCB5FA2C8D1}" destId="{7BD0BF3B-86CE-481E-AE21-92EE4405FFEE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6F98EE6-7488-4E51-9341-4FD1AA784652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7A4BF3DB-1634-4496-B1FE-951421F439A0}">
      <dgm:prSet/>
      <dgm:spPr/>
      <dgm:t>
        <a:bodyPr/>
        <a:lstStyle/>
        <a:p>
          <a:r>
            <a:rPr lang="en-SG"/>
            <a:t>From PC0 and PC1 provide “default gateway” address as “192.168.1.1”</a:t>
          </a:r>
          <a:endParaRPr lang="en-US"/>
        </a:p>
      </dgm:t>
    </dgm:pt>
    <dgm:pt modelId="{3A841B98-1050-4758-B1C3-63D4B11A62F3}" type="parTrans" cxnId="{6E752F4E-2699-4A98-9E11-B6238914156A}">
      <dgm:prSet/>
      <dgm:spPr/>
      <dgm:t>
        <a:bodyPr/>
        <a:lstStyle/>
        <a:p>
          <a:endParaRPr lang="en-US"/>
        </a:p>
      </dgm:t>
    </dgm:pt>
    <dgm:pt modelId="{44687DE8-680E-49CE-AA0E-545CE642FCB7}" type="sibTrans" cxnId="{6E752F4E-2699-4A98-9E11-B6238914156A}">
      <dgm:prSet/>
      <dgm:spPr/>
      <dgm:t>
        <a:bodyPr/>
        <a:lstStyle/>
        <a:p>
          <a:endParaRPr lang="en-US"/>
        </a:p>
      </dgm:t>
    </dgm:pt>
    <dgm:pt modelId="{54E5CA81-8B00-4A19-BB44-333AEF0CDB72}">
      <dgm:prSet/>
      <dgm:spPr/>
      <dgm:t>
        <a:bodyPr/>
        <a:lstStyle/>
        <a:p>
          <a:r>
            <a:rPr lang="en-SG"/>
            <a:t>From PC3 provide “default gateway” address as “192.168.2.1”</a:t>
          </a:r>
          <a:endParaRPr lang="en-US"/>
        </a:p>
      </dgm:t>
    </dgm:pt>
    <dgm:pt modelId="{B2D5F532-0AEB-469F-874E-E1547C594D94}" type="parTrans" cxnId="{779E96F0-A6ED-490B-9F52-5DD05207BF47}">
      <dgm:prSet/>
      <dgm:spPr/>
      <dgm:t>
        <a:bodyPr/>
        <a:lstStyle/>
        <a:p>
          <a:endParaRPr lang="en-US"/>
        </a:p>
      </dgm:t>
    </dgm:pt>
    <dgm:pt modelId="{FD488F17-1449-44EC-90F3-EB77BBE867DB}" type="sibTrans" cxnId="{779E96F0-A6ED-490B-9F52-5DD05207BF47}">
      <dgm:prSet/>
      <dgm:spPr/>
      <dgm:t>
        <a:bodyPr/>
        <a:lstStyle/>
        <a:p>
          <a:endParaRPr lang="en-US"/>
        </a:p>
      </dgm:t>
    </dgm:pt>
    <dgm:pt modelId="{47592CA3-0EC9-4CCD-A9F1-EAA3C596CB83}">
      <dgm:prSet/>
      <dgm:spPr/>
      <dgm:t>
        <a:bodyPr/>
        <a:lstStyle/>
        <a:p>
          <a:r>
            <a:rPr lang="en-SG"/>
            <a:t>Configure Routers with Static Routing Protocol</a:t>
          </a:r>
          <a:endParaRPr lang="en-US"/>
        </a:p>
      </dgm:t>
    </dgm:pt>
    <dgm:pt modelId="{F04E27F6-3E68-436D-88B2-E83F2BF4BBE1}" type="parTrans" cxnId="{C9C5D0DF-0ADB-4BD8-A9B1-B30C67A0DC3C}">
      <dgm:prSet/>
      <dgm:spPr/>
      <dgm:t>
        <a:bodyPr/>
        <a:lstStyle/>
        <a:p>
          <a:endParaRPr lang="en-US"/>
        </a:p>
      </dgm:t>
    </dgm:pt>
    <dgm:pt modelId="{A6AE119F-9DAA-4C53-9CA6-00DF904352EF}" type="sibTrans" cxnId="{C9C5D0DF-0ADB-4BD8-A9B1-B30C67A0DC3C}">
      <dgm:prSet/>
      <dgm:spPr/>
      <dgm:t>
        <a:bodyPr/>
        <a:lstStyle/>
        <a:p>
          <a:endParaRPr lang="en-US"/>
        </a:p>
      </dgm:t>
    </dgm:pt>
    <dgm:pt modelId="{9818E45D-031A-41EF-8FDF-64F88EAFEF85}" type="pres">
      <dgm:prSet presAssocID="{06F98EE6-7488-4E51-9341-4FD1AA784652}" presName="root" presStyleCnt="0">
        <dgm:presLayoutVars>
          <dgm:dir/>
          <dgm:resizeHandles val="exact"/>
        </dgm:presLayoutVars>
      </dgm:prSet>
      <dgm:spPr/>
    </dgm:pt>
    <dgm:pt modelId="{FCDB106C-1CA4-4202-B5E3-B68FBCA47E76}" type="pres">
      <dgm:prSet presAssocID="{7A4BF3DB-1634-4496-B1FE-951421F439A0}" presName="compNode" presStyleCnt="0"/>
      <dgm:spPr/>
    </dgm:pt>
    <dgm:pt modelId="{B8D68D95-752A-4CB0-B584-BCA41AFD82F8}" type="pres">
      <dgm:prSet presAssocID="{7A4BF3DB-1634-4496-B1FE-951421F439A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0AEB112A-A325-407C-BEF9-E2D697CAED0F}" type="pres">
      <dgm:prSet presAssocID="{7A4BF3DB-1634-4496-B1FE-951421F439A0}" presName="spaceRect" presStyleCnt="0"/>
      <dgm:spPr/>
    </dgm:pt>
    <dgm:pt modelId="{70AFAE66-C284-453B-AFB3-5C49E69C92E1}" type="pres">
      <dgm:prSet presAssocID="{7A4BF3DB-1634-4496-B1FE-951421F439A0}" presName="textRect" presStyleLbl="revTx" presStyleIdx="0" presStyleCnt="3">
        <dgm:presLayoutVars>
          <dgm:chMax val="1"/>
          <dgm:chPref val="1"/>
        </dgm:presLayoutVars>
      </dgm:prSet>
      <dgm:spPr/>
    </dgm:pt>
    <dgm:pt modelId="{F7BD7B4E-0819-42BF-9CE1-147380C34CF1}" type="pres">
      <dgm:prSet presAssocID="{44687DE8-680E-49CE-AA0E-545CE642FCB7}" presName="sibTrans" presStyleCnt="0"/>
      <dgm:spPr/>
    </dgm:pt>
    <dgm:pt modelId="{4F64EB21-24E7-4D17-A471-7BF81A6028B4}" type="pres">
      <dgm:prSet presAssocID="{54E5CA81-8B00-4A19-BB44-333AEF0CDB72}" presName="compNode" presStyleCnt="0"/>
      <dgm:spPr/>
    </dgm:pt>
    <dgm:pt modelId="{1964917A-CE24-41E6-B174-F12E3793AF69}" type="pres">
      <dgm:prSet presAssocID="{54E5CA81-8B00-4A19-BB44-333AEF0CDB7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VD player"/>
        </a:ext>
      </dgm:extLst>
    </dgm:pt>
    <dgm:pt modelId="{06BF59FE-91A4-4BC5-9699-4FFD823C1283}" type="pres">
      <dgm:prSet presAssocID="{54E5CA81-8B00-4A19-BB44-333AEF0CDB72}" presName="spaceRect" presStyleCnt="0"/>
      <dgm:spPr/>
    </dgm:pt>
    <dgm:pt modelId="{7AA58C77-2C29-4F70-9CF2-FE51A0B60989}" type="pres">
      <dgm:prSet presAssocID="{54E5CA81-8B00-4A19-BB44-333AEF0CDB72}" presName="textRect" presStyleLbl="revTx" presStyleIdx="1" presStyleCnt="3">
        <dgm:presLayoutVars>
          <dgm:chMax val="1"/>
          <dgm:chPref val="1"/>
        </dgm:presLayoutVars>
      </dgm:prSet>
      <dgm:spPr/>
    </dgm:pt>
    <dgm:pt modelId="{8B1BFFFB-CE93-4A18-8239-27EA8CA41963}" type="pres">
      <dgm:prSet presAssocID="{FD488F17-1449-44EC-90F3-EB77BBE867DB}" presName="sibTrans" presStyleCnt="0"/>
      <dgm:spPr/>
    </dgm:pt>
    <dgm:pt modelId="{6A80541F-A7A1-44B6-8C3B-29ADC6533302}" type="pres">
      <dgm:prSet presAssocID="{47592CA3-0EC9-4CCD-A9F1-EAA3C596CB83}" presName="compNode" presStyleCnt="0"/>
      <dgm:spPr/>
    </dgm:pt>
    <dgm:pt modelId="{473CCC92-8FDF-424D-B0B7-15731DFF54BA}" type="pres">
      <dgm:prSet presAssocID="{47592CA3-0EC9-4CCD-A9F1-EAA3C596CB8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reless router"/>
        </a:ext>
      </dgm:extLst>
    </dgm:pt>
    <dgm:pt modelId="{57F27AD3-F6D5-4F7B-B438-E0DCB064FD08}" type="pres">
      <dgm:prSet presAssocID="{47592CA3-0EC9-4CCD-A9F1-EAA3C596CB83}" presName="spaceRect" presStyleCnt="0"/>
      <dgm:spPr/>
    </dgm:pt>
    <dgm:pt modelId="{D03BFE79-D53B-4E4C-AD0A-0670F7F1577B}" type="pres">
      <dgm:prSet presAssocID="{47592CA3-0EC9-4CCD-A9F1-EAA3C596CB83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39FFAC32-7102-4C40-92FB-3097EA71827B}" type="presOf" srcId="{06F98EE6-7488-4E51-9341-4FD1AA784652}" destId="{9818E45D-031A-41EF-8FDF-64F88EAFEF85}" srcOrd="0" destOrd="0" presId="urn:microsoft.com/office/officeart/2018/2/layout/IconLabelList"/>
    <dgm:cxn modelId="{FD38A75F-F83F-4B91-B3AF-BC575C41F41F}" type="presOf" srcId="{47592CA3-0EC9-4CCD-A9F1-EAA3C596CB83}" destId="{D03BFE79-D53B-4E4C-AD0A-0670F7F1577B}" srcOrd="0" destOrd="0" presId="urn:microsoft.com/office/officeart/2018/2/layout/IconLabelList"/>
    <dgm:cxn modelId="{ED5DB748-6983-4310-9240-6797A318E557}" type="presOf" srcId="{54E5CA81-8B00-4A19-BB44-333AEF0CDB72}" destId="{7AA58C77-2C29-4F70-9CF2-FE51A0B60989}" srcOrd="0" destOrd="0" presId="urn:microsoft.com/office/officeart/2018/2/layout/IconLabelList"/>
    <dgm:cxn modelId="{6E752F4E-2699-4A98-9E11-B6238914156A}" srcId="{06F98EE6-7488-4E51-9341-4FD1AA784652}" destId="{7A4BF3DB-1634-4496-B1FE-951421F439A0}" srcOrd="0" destOrd="0" parTransId="{3A841B98-1050-4758-B1C3-63D4B11A62F3}" sibTransId="{44687DE8-680E-49CE-AA0E-545CE642FCB7}"/>
    <dgm:cxn modelId="{4429C4BE-EB5F-4E67-90C7-DA21A3B09CF3}" type="presOf" srcId="{7A4BF3DB-1634-4496-B1FE-951421F439A0}" destId="{70AFAE66-C284-453B-AFB3-5C49E69C92E1}" srcOrd="0" destOrd="0" presId="urn:microsoft.com/office/officeart/2018/2/layout/IconLabelList"/>
    <dgm:cxn modelId="{C9C5D0DF-0ADB-4BD8-A9B1-B30C67A0DC3C}" srcId="{06F98EE6-7488-4E51-9341-4FD1AA784652}" destId="{47592CA3-0EC9-4CCD-A9F1-EAA3C596CB83}" srcOrd="2" destOrd="0" parTransId="{F04E27F6-3E68-436D-88B2-E83F2BF4BBE1}" sibTransId="{A6AE119F-9DAA-4C53-9CA6-00DF904352EF}"/>
    <dgm:cxn modelId="{779E96F0-A6ED-490B-9F52-5DD05207BF47}" srcId="{06F98EE6-7488-4E51-9341-4FD1AA784652}" destId="{54E5CA81-8B00-4A19-BB44-333AEF0CDB72}" srcOrd="1" destOrd="0" parTransId="{B2D5F532-0AEB-469F-874E-E1547C594D94}" sibTransId="{FD488F17-1449-44EC-90F3-EB77BBE867DB}"/>
    <dgm:cxn modelId="{598493D9-7A7B-4263-B431-243AFE72CF20}" type="presParOf" srcId="{9818E45D-031A-41EF-8FDF-64F88EAFEF85}" destId="{FCDB106C-1CA4-4202-B5E3-B68FBCA47E76}" srcOrd="0" destOrd="0" presId="urn:microsoft.com/office/officeart/2018/2/layout/IconLabelList"/>
    <dgm:cxn modelId="{2EDB2B56-2F86-47AD-9DAE-BD148C451861}" type="presParOf" srcId="{FCDB106C-1CA4-4202-B5E3-B68FBCA47E76}" destId="{B8D68D95-752A-4CB0-B584-BCA41AFD82F8}" srcOrd="0" destOrd="0" presId="urn:microsoft.com/office/officeart/2018/2/layout/IconLabelList"/>
    <dgm:cxn modelId="{41885A66-A2F4-4FBA-90F3-4EB0C844CA01}" type="presParOf" srcId="{FCDB106C-1CA4-4202-B5E3-B68FBCA47E76}" destId="{0AEB112A-A325-407C-BEF9-E2D697CAED0F}" srcOrd="1" destOrd="0" presId="urn:microsoft.com/office/officeart/2018/2/layout/IconLabelList"/>
    <dgm:cxn modelId="{99ABF9AC-868A-43B1-8151-2A153A373697}" type="presParOf" srcId="{FCDB106C-1CA4-4202-B5E3-B68FBCA47E76}" destId="{70AFAE66-C284-453B-AFB3-5C49E69C92E1}" srcOrd="2" destOrd="0" presId="urn:microsoft.com/office/officeart/2018/2/layout/IconLabelList"/>
    <dgm:cxn modelId="{73A61B08-5E4E-4992-838D-EE68B474295B}" type="presParOf" srcId="{9818E45D-031A-41EF-8FDF-64F88EAFEF85}" destId="{F7BD7B4E-0819-42BF-9CE1-147380C34CF1}" srcOrd="1" destOrd="0" presId="urn:microsoft.com/office/officeart/2018/2/layout/IconLabelList"/>
    <dgm:cxn modelId="{56D76153-5E5C-48AF-86A5-7901AC6FF34A}" type="presParOf" srcId="{9818E45D-031A-41EF-8FDF-64F88EAFEF85}" destId="{4F64EB21-24E7-4D17-A471-7BF81A6028B4}" srcOrd="2" destOrd="0" presId="urn:microsoft.com/office/officeart/2018/2/layout/IconLabelList"/>
    <dgm:cxn modelId="{3F3B549C-8514-42B4-9EDD-2B8E514067AF}" type="presParOf" srcId="{4F64EB21-24E7-4D17-A471-7BF81A6028B4}" destId="{1964917A-CE24-41E6-B174-F12E3793AF69}" srcOrd="0" destOrd="0" presId="urn:microsoft.com/office/officeart/2018/2/layout/IconLabelList"/>
    <dgm:cxn modelId="{A6C0B01E-B0E6-40BC-A71E-A0F065B2752A}" type="presParOf" srcId="{4F64EB21-24E7-4D17-A471-7BF81A6028B4}" destId="{06BF59FE-91A4-4BC5-9699-4FFD823C1283}" srcOrd="1" destOrd="0" presId="urn:microsoft.com/office/officeart/2018/2/layout/IconLabelList"/>
    <dgm:cxn modelId="{838869E4-BC3C-40D9-91B5-BAA7E1B330F9}" type="presParOf" srcId="{4F64EB21-24E7-4D17-A471-7BF81A6028B4}" destId="{7AA58C77-2C29-4F70-9CF2-FE51A0B60989}" srcOrd="2" destOrd="0" presId="urn:microsoft.com/office/officeart/2018/2/layout/IconLabelList"/>
    <dgm:cxn modelId="{3C57516E-E370-41F5-ACB8-E81EEEBE84E5}" type="presParOf" srcId="{9818E45D-031A-41EF-8FDF-64F88EAFEF85}" destId="{8B1BFFFB-CE93-4A18-8239-27EA8CA41963}" srcOrd="3" destOrd="0" presId="urn:microsoft.com/office/officeart/2018/2/layout/IconLabelList"/>
    <dgm:cxn modelId="{BDD5E9DA-A343-47E7-9330-E1823CFA81F8}" type="presParOf" srcId="{9818E45D-031A-41EF-8FDF-64F88EAFEF85}" destId="{6A80541F-A7A1-44B6-8C3B-29ADC6533302}" srcOrd="4" destOrd="0" presId="urn:microsoft.com/office/officeart/2018/2/layout/IconLabelList"/>
    <dgm:cxn modelId="{0C3FA687-F309-40B0-B344-020386C6C8BE}" type="presParOf" srcId="{6A80541F-A7A1-44B6-8C3B-29ADC6533302}" destId="{473CCC92-8FDF-424D-B0B7-15731DFF54BA}" srcOrd="0" destOrd="0" presId="urn:microsoft.com/office/officeart/2018/2/layout/IconLabelList"/>
    <dgm:cxn modelId="{6410F1EC-A2FF-41A3-96A3-099FD272D165}" type="presParOf" srcId="{6A80541F-A7A1-44B6-8C3B-29ADC6533302}" destId="{57F27AD3-F6D5-4F7B-B438-E0DCB064FD08}" srcOrd="1" destOrd="0" presId="urn:microsoft.com/office/officeart/2018/2/layout/IconLabelList"/>
    <dgm:cxn modelId="{6A510049-51EE-488C-9866-A3517668CCE7}" type="presParOf" srcId="{6A80541F-A7A1-44B6-8C3B-29ADC6533302}" destId="{D03BFE79-D53B-4E4C-AD0A-0670F7F1577B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82A24C-C305-4F57-9D5C-898C75344A25}">
      <dsp:nvSpPr>
        <dsp:cNvPr id="0" name=""/>
        <dsp:cNvSpPr/>
      </dsp:nvSpPr>
      <dsp:spPr>
        <a:xfrm>
          <a:off x="0" y="905470"/>
          <a:ext cx="6269038" cy="167163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FE9BF8-2880-4F9A-B5AA-C9D1183EA5C9}">
      <dsp:nvSpPr>
        <dsp:cNvPr id="0" name=""/>
        <dsp:cNvSpPr/>
      </dsp:nvSpPr>
      <dsp:spPr>
        <a:xfrm>
          <a:off x="505670" y="1281588"/>
          <a:ext cx="919400" cy="9194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FE8936-32D8-4905-AFD6-9F7FE78C0AC4}">
      <dsp:nvSpPr>
        <dsp:cNvPr id="0" name=""/>
        <dsp:cNvSpPr/>
      </dsp:nvSpPr>
      <dsp:spPr>
        <a:xfrm>
          <a:off x="1930741" y="905470"/>
          <a:ext cx="4338296" cy="16716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6915" tIns="176915" rIns="176915" bIns="176915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500" kern="1200"/>
            <a:t>Configure WAN Interface</a:t>
          </a:r>
          <a:endParaRPr lang="en-US" sz="2500" kern="1200"/>
        </a:p>
      </dsp:txBody>
      <dsp:txXfrm>
        <a:off x="1930741" y="905470"/>
        <a:ext cx="4338296" cy="1671637"/>
      </dsp:txXfrm>
    </dsp:sp>
    <dsp:sp modelId="{BCA508DB-9B2B-4951-8D9C-1688B2CA2208}">
      <dsp:nvSpPr>
        <dsp:cNvPr id="0" name=""/>
        <dsp:cNvSpPr/>
      </dsp:nvSpPr>
      <dsp:spPr>
        <a:xfrm>
          <a:off x="0" y="2995017"/>
          <a:ext cx="6269038" cy="167163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8AD425-3DBF-4652-968B-06FF15990B2A}">
      <dsp:nvSpPr>
        <dsp:cNvPr id="0" name=""/>
        <dsp:cNvSpPr/>
      </dsp:nvSpPr>
      <dsp:spPr>
        <a:xfrm>
          <a:off x="505670" y="3371135"/>
          <a:ext cx="919400" cy="9194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F0C87F-71A1-40DD-ABDD-AAEACA5B5374}">
      <dsp:nvSpPr>
        <dsp:cNvPr id="0" name=""/>
        <dsp:cNvSpPr/>
      </dsp:nvSpPr>
      <dsp:spPr>
        <a:xfrm>
          <a:off x="1930741" y="2995017"/>
          <a:ext cx="4338296" cy="16716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6915" tIns="176915" rIns="176915" bIns="176915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500" kern="1200"/>
            <a:t>Configure Static Routing Protocol</a:t>
          </a:r>
          <a:endParaRPr lang="en-US" sz="2500" kern="1200"/>
        </a:p>
      </dsp:txBody>
      <dsp:txXfrm>
        <a:off x="1930741" y="2995017"/>
        <a:ext cx="4338296" cy="167163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CBDA46-B23D-4994-A588-08B4BF793E5D}">
      <dsp:nvSpPr>
        <dsp:cNvPr id="0" name=""/>
        <dsp:cNvSpPr/>
      </dsp:nvSpPr>
      <dsp:spPr>
        <a:xfrm>
          <a:off x="3362065" y="387"/>
          <a:ext cx="3782324" cy="62118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700" kern="1200"/>
            <a:t>Configure WAN interface of Router2</a:t>
          </a:r>
          <a:endParaRPr lang="en-US" sz="1700" kern="1200"/>
        </a:p>
      </dsp:txBody>
      <dsp:txXfrm>
        <a:off x="3392389" y="30711"/>
        <a:ext cx="3721676" cy="560536"/>
      </dsp:txXfrm>
    </dsp:sp>
    <dsp:sp modelId="{B9D03DDB-4DE5-4509-BF90-3577394CDEF9}">
      <dsp:nvSpPr>
        <dsp:cNvPr id="0" name=""/>
        <dsp:cNvSpPr/>
      </dsp:nvSpPr>
      <dsp:spPr>
        <a:xfrm>
          <a:off x="3362065" y="652631"/>
          <a:ext cx="3782324" cy="621184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700" kern="1200"/>
            <a:t>Configure Fast Ethernet Interface of Both Router 1 &amp; 2</a:t>
          </a:r>
          <a:endParaRPr lang="en-US" sz="1700" kern="1200"/>
        </a:p>
      </dsp:txBody>
      <dsp:txXfrm>
        <a:off x="3392389" y="682955"/>
        <a:ext cx="3721676" cy="560536"/>
      </dsp:txXfrm>
    </dsp:sp>
    <dsp:sp modelId="{109A8480-B097-4984-B5A2-C702A2DADF62}">
      <dsp:nvSpPr>
        <dsp:cNvPr id="0" name=""/>
        <dsp:cNvSpPr/>
      </dsp:nvSpPr>
      <dsp:spPr>
        <a:xfrm>
          <a:off x="3362065" y="1304875"/>
          <a:ext cx="3782324" cy="621184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700" kern="1200"/>
            <a:t>Configure PC0, PC1 and PC3</a:t>
          </a:r>
          <a:endParaRPr lang="en-US" sz="1700" kern="1200"/>
        </a:p>
      </dsp:txBody>
      <dsp:txXfrm>
        <a:off x="3392389" y="1335199"/>
        <a:ext cx="3721676" cy="560536"/>
      </dsp:txXfrm>
    </dsp:sp>
    <dsp:sp modelId="{ED1251C6-C30A-4A42-B876-324625B93606}">
      <dsp:nvSpPr>
        <dsp:cNvPr id="0" name=""/>
        <dsp:cNvSpPr/>
      </dsp:nvSpPr>
      <dsp:spPr>
        <a:xfrm>
          <a:off x="3362065" y="1957119"/>
          <a:ext cx="3782324" cy="621184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700" kern="1200"/>
            <a:t>Ping PC0 to PC1</a:t>
          </a:r>
          <a:endParaRPr lang="en-US" sz="1700" kern="1200"/>
        </a:p>
      </dsp:txBody>
      <dsp:txXfrm>
        <a:off x="3392389" y="1987443"/>
        <a:ext cx="3721676" cy="560536"/>
      </dsp:txXfrm>
    </dsp:sp>
    <dsp:sp modelId="{A7E718FA-188E-4C84-8EFB-B202801913D6}">
      <dsp:nvSpPr>
        <dsp:cNvPr id="0" name=""/>
        <dsp:cNvSpPr/>
      </dsp:nvSpPr>
      <dsp:spPr>
        <a:xfrm>
          <a:off x="3362065" y="2609363"/>
          <a:ext cx="3782324" cy="621184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700" kern="1200"/>
            <a:t>Ping PC0 to Router1</a:t>
          </a:r>
          <a:endParaRPr lang="en-US" sz="1700" kern="1200"/>
        </a:p>
      </dsp:txBody>
      <dsp:txXfrm>
        <a:off x="3392389" y="2639687"/>
        <a:ext cx="3721676" cy="560536"/>
      </dsp:txXfrm>
    </dsp:sp>
    <dsp:sp modelId="{0A7CBEDF-1F70-4405-9EC2-371B0DE8A486}">
      <dsp:nvSpPr>
        <dsp:cNvPr id="0" name=""/>
        <dsp:cNvSpPr/>
      </dsp:nvSpPr>
      <dsp:spPr>
        <a:xfrm>
          <a:off x="3362065" y="3261607"/>
          <a:ext cx="3782324" cy="62118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700" kern="1200"/>
            <a:t>Ping PC0 to PC3</a:t>
          </a:r>
          <a:endParaRPr lang="en-US" sz="1700" kern="1200"/>
        </a:p>
      </dsp:txBody>
      <dsp:txXfrm>
        <a:off x="3392389" y="3291931"/>
        <a:ext cx="3721676" cy="560536"/>
      </dsp:txXfrm>
    </dsp:sp>
    <dsp:sp modelId="{7BD0BF3B-86CE-481E-AE21-92EE4405FFEE}">
      <dsp:nvSpPr>
        <dsp:cNvPr id="0" name=""/>
        <dsp:cNvSpPr/>
      </dsp:nvSpPr>
      <dsp:spPr>
        <a:xfrm>
          <a:off x="3362065" y="3913851"/>
          <a:ext cx="3782324" cy="621184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700" b="1" kern="1200" dirty="0">
              <a:solidFill>
                <a:srgbClr val="FF0000"/>
              </a:solidFill>
            </a:rPr>
            <a:t>FACING ANY PROBLEM!!!!!!!!</a:t>
          </a:r>
          <a:endParaRPr lang="en-US" sz="1700" kern="1200" dirty="0">
            <a:solidFill>
              <a:srgbClr val="FF0000"/>
            </a:solidFill>
          </a:endParaRPr>
        </a:p>
      </dsp:txBody>
      <dsp:txXfrm>
        <a:off x="3392389" y="3944175"/>
        <a:ext cx="3721676" cy="56053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D68D95-752A-4CB0-B584-BCA41AFD82F8}">
      <dsp:nvSpPr>
        <dsp:cNvPr id="0" name=""/>
        <dsp:cNvSpPr/>
      </dsp:nvSpPr>
      <dsp:spPr>
        <a:xfrm>
          <a:off x="1209598" y="1079526"/>
          <a:ext cx="1299738" cy="129973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AFAE66-C284-453B-AFB3-5C49E69C92E1}">
      <dsp:nvSpPr>
        <dsp:cNvPr id="0" name=""/>
        <dsp:cNvSpPr/>
      </dsp:nvSpPr>
      <dsp:spPr>
        <a:xfrm>
          <a:off x="415313" y="2735897"/>
          <a:ext cx="288830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700" kern="1200"/>
            <a:t>From PC0 and PC1 provide “default gateway” address as “192.168.1.1”</a:t>
          </a:r>
          <a:endParaRPr lang="en-US" sz="1700" kern="1200"/>
        </a:p>
      </dsp:txBody>
      <dsp:txXfrm>
        <a:off x="415313" y="2735897"/>
        <a:ext cx="2888307" cy="720000"/>
      </dsp:txXfrm>
    </dsp:sp>
    <dsp:sp modelId="{1964917A-CE24-41E6-B174-F12E3793AF69}">
      <dsp:nvSpPr>
        <dsp:cNvPr id="0" name=""/>
        <dsp:cNvSpPr/>
      </dsp:nvSpPr>
      <dsp:spPr>
        <a:xfrm>
          <a:off x="4603358" y="1079526"/>
          <a:ext cx="1299738" cy="129973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A58C77-2C29-4F70-9CF2-FE51A0B60989}">
      <dsp:nvSpPr>
        <dsp:cNvPr id="0" name=""/>
        <dsp:cNvSpPr/>
      </dsp:nvSpPr>
      <dsp:spPr>
        <a:xfrm>
          <a:off x="3809074" y="2735897"/>
          <a:ext cx="288830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700" kern="1200"/>
            <a:t>From PC3 provide “default gateway” address as “192.168.2.1”</a:t>
          </a:r>
          <a:endParaRPr lang="en-US" sz="1700" kern="1200"/>
        </a:p>
      </dsp:txBody>
      <dsp:txXfrm>
        <a:off x="3809074" y="2735897"/>
        <a:ext cx="2888307" cy="720000"/>
      </dsp:txXfrm>
    </dsp:sp>
    <dsp:sp modelId="{473CCC92-8FDF-424D-B0B7-15731DFF54BA}">
      <dsp:nvSpPr>
        <dsp:cNvPr id="0" name=""/>
        <dsp:cNvSpPr/>
      </dsp:nvSpPr>
      <dsp:spPr>
        <a:xfrm>
          <a:off x="7997119" y="1079526"/>
          <a:ext cx="1299738" cy="129973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3BFE79-D53B-4E4C-AD0A-0670F7F1577B}">
      <dsp:nvSpPr>
        <dsp:cNvPr id="0" name=""/>
        <dsp:cNvSpPr/>
      </dsp:nvSpPr>
      <dsp:spPr>
        <a:xfrm>
          <a:off x="7202835" y="2735897"/>
          <a:ext cx="288830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700" kern="1200"/>
            <a:t>Configure Routers with Static Routing Protocol</a:t>
          </a:r>
          <a:endParaRPr lang="en-US" sz="1700" kern="1200"/>
        </a:p>
      </dsp:txBody>
      <dsp:txXfrm>
        <a:off x="7202835" y="2735897"/>
        <a:ext cx="2888307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129644-16BA-439E-8324-B37A1091D0CD}" type="datetimeFigureOut">
              <a:rPr lang="en-SG" smtClean="0"/>
              <a:t>24/1/2021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9C65EE-1AA3-48EA-9C71-3591436E9A1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557336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Max given time: 5min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9C65EE-1AA3-48EA-9C71-3591436E9A14}" type="slidenum">
              <a:rPr lang="en-SG" smtClean="0"/>
              <a:t>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646153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9C65EE-1AA3-48EA-9C71-3591436E9A14}" type="slidenum">
              <a:rPr lang="en-SG" smtClean="0"/>
              <a:t>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645847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Max given time 25min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9C65EE-1AA3-48EA-9C71-3591436E9A14}" type="slidenum">
              <a:rPr lang="en-SG" smtClean="0"/>
              <a:t>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057442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Max given time 15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9C65EE-1AA3-48EA-9C71-3591436E9A14}" type="slidenum">
              <a:rPr lang="en-SG" smtClean="0"/>
              <a:t>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987536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15B44-D27F-422E-A8F3-E8FA3CBB90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04C26A-DBE4-4F5F-A7F6-FEECA74C83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CB8FF2-70D0-4830-AF7B-0357A5DA1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1E79B-1C40-475D-9FA0-16D7B9B8A54F}" type="datetimeFigureOut">
              <a:rPr lang="en-SG" smtClean="0"/>
              <a:t>24/1/2021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68CF37-1504-4C93-A68D-3073F5EB8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539E0-A8E1-4310-9E0E-38AA4DA4E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75C8E-D55C-492C-9A38-30F46995994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31793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4751A-CF23-4BEA-B5F6-2CACDDB92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2D59FF-6B7B-464E-999A-A689B5A8BF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FACC8F-6BCB-493A-8541-A4F80937E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1E79B-1C40-475D-9FA0-16D7B9B8A54F}" type="datetimeFigureOut">
              <a:rPr lang="en-SG" smtClean="0"/>
              <a:t>24/1/2021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38EFC3-B7D4-4247-B042-2E3DC2F6F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7FF645-69FD-4558-9222-EE4E2397D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75C8E-D55C-492C-9A38-30F46995994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8547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C9E41B-993B-4B83-A147-033F9000D5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DFAD26-8790-4B14-8FAF-2923F51901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741FDA-E7BD-44AB-B4AD-ECF382906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1E79B-1C40-475D-9FA0-16D7B9B8A54F}" type="datetimeFigureOut">
              <a:rPr lang="en-SG" smtClean="0"/>
              <a:t>24/1/2021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47E65F-DBF8-4C24-A28E-F24C91E97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23CFB8-90EB-4D32-AC61-70ED20BAF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75C8E-D55C-492C-9A38-30F46995994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26454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219F4-F931-4BC0-AEF6-6DB8C9760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EA4E0A-13A7-4620-9B59-709783F462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6A53A3-0F7F-4487-B712-0081B7282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1E79B-1C40-475D-9FA0-16D7B9B8A54F}" type="datetimeFigureOut">
              <a:rPr lang="en-SG" smtClean="0"/>
              <a:t>24/1/2021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09FBFF-1DD9-4256-B97B-C7DC584ED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3B1130-CCD1-4198-AD8D-54D6A5C1B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75C8E-D55C-492C-9A38-30F46995994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43447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D45B4-621F-498D-880E-A1310046C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0900A7-C26B-4DC8-96BC-F63CDB4AC1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B955D4-36A9-4B5E-8A5A-362200FB5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1E79B-1C40-475D-9FA0-16D7B9B8A54F}" type="datetimeFigureOut">
              <a:rPr lang="en-SG" smtClean="0"/>
              <a:t>24/1/2021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5D3263-A87B-463E-9F93-75EF5260C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47B4E6-8509-427A-9500-D12656D68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75C8E-D55C-492C-9A38-30F46995994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87996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59C3A-0C69-4936-B864-434811CD8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62918C-E5D5-43D1-A928-5E6554672A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B36C32-303A-4107-8EFB-DEB2AF4EF8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D2B2DD-35F2-49FD-8B93-E6E767081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1E79B-1C40-475D-9FA0-16D7B9B8A54F}" type="datetimeFigureOut">
              <a:rPr lang="en-SG" smtClean="0"/>
              <a:t>24/1/2021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0B6709-FEAC-4283-8D8E-A84678474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028A1D-C65C-475C-A7D0-C0A387204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75C8E-D55C-492C-9A38-30F46995994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96312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CD69E-E2DA-4249-AD5E-B01A21BB7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64DDED-0B7F-4006-82CC-CF85362EEF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B8E2C7-353E-4DB6-A47F-E20A2BB719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831603-A8F2-4B1C-8A89-F5F5816A9F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35346C-969A-4AA1-88F2-88CC2A1E16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B2BD4C-518B-4673-BF7D-538F9B44A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1E79B-1C40-475D-9FA0-16D7B9B8A54F}" type="datetimeFigureOut">
              <a:rPr lang="en-SG" smtClean="0"/>
              <a:t>24/1/2021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50966D-8CCB-4F7F-9E2B-1D3C92B55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C0E065-1818-49EC-A38C-72BD95DAC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75C8E-D55C-492C-9A38-30F46995994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65394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B9A32-7859-4243-BF84-60642EA68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C5FBD0-753F-40BB-B8FA-98CBCD346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1E79B-1C40-475D-9FA0-16D7B9B8A54F}" type="datetimeFigureOut">
              <a:rPr lang="en-SG" smtClean="0"/>
              <a:t>24/1/2021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C84667-002C-4BB3-97FB-4B8E21DAC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C4ABFA-0814-4B76-8250-EB9EDADF9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75C8E-D55C-492C-9A38-30F46995994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05975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7C66A3-77BB-470D-9D4C-F448DBA98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1E79B-1C40-475D-9FA0-16D7B9B8A54F}" type="datetimeFigureOut">
              <a:rPr lang="en-SG" smtClean="0"/>
              <a:t>24/1/2021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040D24-48B7-4908-9173-C1C80CD93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4E7213-69EE-492C-87C2-AAF86EA6C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75C8E-D55C-492C-9A38-30F46995994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37497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25918-E57A-4DB6-A3F8-A003E67F6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ADD226-8A38-45F9-8C09-AAB4754569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E2868B-7621-4C08-ABEB-3BDF801A0F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67E4B4-C6F2-4CBD-91F2-0A5602423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1E79B-1C40-475D-9FA0-16D7B9B8A54F}" type="datetimeFigureOut">
              <a:rPr lang="en-SG" smtClean="0"/>
              <a:t>24/1/2021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9E2A8A-CB2A-4DFA-8DD8-2883CDA37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3B445E-DA48-4868-A416-61ED2F091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75C8E-D55C-492C-9A38-30F46995994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24489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408BB-3426-4855-971E-D86ED62A4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993165-9F23-448D-8D2C-B6FE99F5AE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B8ADD2-2890-4AC8-A267-281AE6690F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A9D8EF-4DBE-456A-8C35-A9AB7EA3B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1E79B-1C40-475D-9FA0-16D7B9B8A54F}" type="datetimeFigureOut">
              <a:rPr lang="en-SG" smtClean="0"/>
              <a:t>24/1/2021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828F6A-C870-42A6-A4E1-210F3CB8E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F520A2-9F77-4492-8D72-5F8487F9D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75C8E-D55C-492C-9A38-30F46995994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45171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AF971A-7968-4FA3-B710-5A34B4763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8E061F-29A4-45A4-8ACA-066046BBCF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686254-ABC7-4A0D-899D-F880E9B58B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71E79B-1C40-475D-9FA0-16D7B9B8A54F}" type="datetimeFigureOut">
              <a:rPr lang="en-SG" smtClean="0"/>
              <a:t>24/1/2021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05DFE8-55C3-4F31-8038-8FFDA368B9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9D3AF3-E1A0-42E6-91A1-1C6F1211AE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D75C8E-D55C-492C-9A38-30F46995994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61775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FC5240-B8AF-497E-96A6-647F947E031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573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E96B118-9106-4264-816F-ABFE96C463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SG">
                <a:solidFill>
                  <a:srgbClr val="FFFFFF"/>
                </a:solidFill>
              </a:rPr>
              <a:t>Configuring Router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170AC8-8B00-4E79-B5C7-CA19DDB6E6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r>
              <a:rPr lang="en-SG" sz="1700">
                <a:solidFill>
                  <a:srgbClr val="FFFFFF"/>
                </a:solidFill>
              </a:rPr>
              <a:t>Dr. Risala T Khan</a:t>
            </a:r>
          </a:p>
          <a:p>
            <a:r>
              <a:rPr lang="en-SG" sz="1700">
                <a:solidFill>
                  <a:srgbClr val="FFFFFF"/>
                </a:solidFill>
              </a:rPr>
              <a:t>Professor</a:t>
            </a:r>
          </a:p>
          <a:p>
            <a:r>
              <a:rPr lang="en-SG" sz="1700">
                <a:solidFill>
                  <a:srgbClr val="FFFFFF"/>
                </a:solidFill>
              </a:rPr>
              <a:t>IIT, JU</a:t>
            </a:r>
          </a:p>
          <a:p>
            <a:endParaRPr lang="en-SG" sz="1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70448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2495C-7310-4E0C-B2DF-D12CB1562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To Verify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B47526-A82B-4CF8-8E47-6A61AF98DB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To verify that you have properly configured static routing, enter the “</a:t>
            </a:r>
            <a:r>
              <a:rPr lang="en-SG" i="1" dirty="0"/>
              <a:t>show </a:t>
            </a:r>
            <a:r>
              <a:rPr lang="en-SG" i="1" dirty="0" err="1"/>
              <a:t>ip</a:t>
            </a:r>
            <a:r>
              <a:rPr lang="en-SG" i="1" dirty="0"/>
              <a:t> route”</a:t>
            </a:r>
            <a:r>
              <a:rPr lang="en-SG" dirty="0"/>
              <a:t> command and look for static routes signified by the “S.” </a:t>
            </a:r>
          </a:p>
          <a:p>
            <a:r>
              <a:rPr lang="en-SG" dirty="0"/>
              <a:t>You should see verification output similar to the following:</a:t>
            </a:r>
          </a:p>
        </p:txBody>
      </p:sp>
    </p:spTree>
    <p:extLst>
      <p:ext uri="{BB962C8B-B14F-4D97-AF65-F5344CB8AC3E}">
        <p14:creationId xmlns:p14="http://schemas.microsoft.com/office/powerpoint/2010/main" val="8865190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2A934-8BDC-4DBD-847C-22C8CD842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Configure Default Route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EC253F-AA97-407A-BF7C-123EC0B0C5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SG" b="0" i="0" dirty="0">
                <a:solidFill>
                  <a:srgbClr val="212529"/>
                </a:solidFill>
                <a:effectLst/>
                <a:latin typeface="Segoe UI" panose="020B0502040204020203" pitchFamily="34" charset="0"/>
              </a:rPr>
              <a:t>Static routing solves one more network problem. </a:t>
            </a:r>
          </a:p>
          <a:p>
            <a:pPr algn="just"/>
            <a:r>
              <a:rPr lang="en-SG" b="0" i="0" dirty="0">
                <a:solidFill>
                  <a:srgbClr val="212529"/>
                </a:solidFill>
                <a:effectLst/>
                <a:latin typeface="Segoe UI" panose="020B0502040204020203" pitchFamily="34" charset="0"/>
              </a:rPr>
              <a:t>It can redirect all unmatched packets to a certain port. </a:t>
            </a:r>
          </a:p>
          <a:p>
            <a:pPr algn="just"/>
            <a:r>
              <a:rPr lang="en-SG" b="0" i="0" dirty="0">
                <a:solidFill>
                  <a:srgbClr val="212529"/>
                </a:solidFill>
                <a:effectLst/>
                <a:latin typeface="Segoe UI" panose="020B0502040204020203" pitchFamily="34" charset="0"/>
              </a:rPr>
              <a:t>We can set a default route for internet connection or we can implement a security measurement to deal with all matched packet.</a:t>
            </a:r>
          </a:p>
          <a:p>
            <a:pPr algn="just"/>
            <a:r>
              <a:rPr lang="en-SG" b="0" i="0" dirty="0">
                <a:solidFill>
                  <a:srgbClr val="212529"/>
                </a:solidFill>
                <a:effectLst/>
                <a:latin typeface="Segoe UI" panose="020B0502040204020203" pitchFamily="34" charset="0"/>
              </a:rPr>
              <a:t>By default, Routers are configured to drop the packet if destination address is not found in routing table. </a:t>
            </a:r>
          </a:p>
          <a:p>
            <a:pPr algn="just"/>
            <a:r>
              <a:rPr lang="en-SG" b="0" i="0" dirty="0">
                <a:solidFill>
                  <a:srgbClr val="212529"/>
                </a:solidFill>
                <a:effectLst/>
                <a:latin typeface="Segoe UI" panose="020B0502040204020203" pitchFamily="34" charset="0"/>
              </a:rPr>
              <a:t>Default route will override this behaviour. </a:t>
            </a:r>
          </a:p>
          <a:p>
            <a:pPr algn="just"/>
            <a:r>
              <a:rPr lang="en-SG" b="0" i="0" dirty="0">
                <a:solidFill>
                  <a:srgbClr val="212529"/>
                </a:solidFill>
                <a:effectLst/>
                <a:latin typeface="Segoe UI" panose="020B0502040204020203" pitchFamily="34" charset="0"/>
              </a:rPr>
              <a:t>If no match for destination network is found in routing table then it would be forwarded to the default route.</a:t>
            </a:r>
          </a:p>
          <a:p>
            <a:pPr algn="just"/>
            <a:r>
              <a:rPr lang="en-SG" b="0" i="0" dirty="0">
                <a:solidFill>
                  <a:srgbClr val="212529"/>
                </a:solidFill>
                <a:effectLst/>
                <a:latin typeface="Segoe UI" panose="020B0502040204020203" pitchFamily="34" charset="0"/>
              </a:rPr>
              <a:t> Thus default route is a way to deal with all unmatched packets.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5572980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25568-55E2-402D-932A-A7AD76E0B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6A2952E-137B-4F49-AB1F-21279C05AEE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7692565"/>
              </p:ext>
            </p:extLst>
          </p:nvPr>
        </p:nvGraphicFramePr>
        <p:xfrm>
          <a:off x="838200" y="1825625"/>
          <a:ext cx="10515597" cy="155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3746">
                  <a:extLst>
                    <a:ext uri="{9D8B030D-6E8A-4147-A177-3AD203B41FA5}">
                      <a16:colId xmlns:a16="http://schemas.microsoft.com/office/drawing/2014/main" val="3320826540"/>
                    </a:ext>
                  </a:extLst>
                </a:gridCol>
                <a:gridCol w="6276652">
                  <a:extLst>
                    <a:ext uri="{9D8B030D-6E8A-4147-A177-3AD203B41FA5}">
                      <a16:colId xmlns:a16="http://schemas.microsoft.com/office/drawing/2014/main" val="3214894375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18294919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Step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Purpose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0383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S1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Router(config)#ip route 0.0.0.0 0.0.0.0 </a:t>
                      </a:r>
                      <a:r>
                        <a:rPr lang="en-SG" dirty="0" err="1"/>
                        <a:t>ip_address_of_next_hop_neigher</a:t>
                      </a:r>
                      <a:endParaRPr lang="en-SG" dirty="0"/>
                    </a:p>
                    <a:p>
                      <a:r>
                        <a:rPr lang="en-SG" dirty="0"/>
                        <a:t>For example:</a:t>
                      </a:r>
                    </a:p>
                    <a:p>
                      <a:r>
                        <a:rPr lang="en-SG" dirty="0"/>
                        <a:t>Router1(config)# </a:t>
                      </a:r>
                      <a:r>
                        <a:rPr lang="en-SG" dirty="0" err="1"/>
                        <a:t>ip</a:t>
                      </a:r>
                      <a:r>
                        <a:rPr lang="en-SG" dirty="0"/>
                        <a:t> route 0.0.0.0 0.0.0.0 192.168.3.2.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Command to set default route.</a:t>
                      </a:r>
                    </a:p>
                    <a:p>
                      <a:r>
                        <a:rPr lang="en-SG" dirty="0"/>
                        <a:t>Here </a:t>
                      </a:r>
                      <a:r>
                        <a:rPr lang="en-SG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destination network to </a:t>
                      </a:r>
                      <a:r>
                        <a:rPr lang="en-SG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0.0.0.0/0  represents all networks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81503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88299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6A021EA-5BF6-4E20-8E68-A43AE021B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Class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FEE4D2-B1B7-4FDB-A017-5A16B91200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5368" y="4074718"/>
            <a:ext cx="6105194" cy="682079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4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Ping from PC0 to PC3</a:t>
            </a:r>
          </a:p>
        </p:txBody>
      </p:sp>
    </p:spTree>
    <p:extLst>
      <p:ext uri="{BB962C8B-B14F-4D97-AF65-F5344CB8AC3E}">
        <p14:creationId xmlns:p14="http://schemas.microsoft.com/office/powerpoint/2010/main" val="23031441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C3853B-B994-4F1E-9C50-0E221FEBF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SG" sz="2100"/>
              <a:t>Home Work</a:t>
            </a:r>
            <a:br>
              <a:rPr lang="en-SG" sz="2100"/>
            </a:br>
            <a:r>
              <a:rPr lang="en-SG" sz="2100"/>
              <a:t>(Using the following table information design a network and ping from any device to any other device)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FA5732D-FF1C-4850-83D0-3A88A28DC3A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5216663"/>
              </p:ext>
            </p:extLst>
          </p:nvPr>
        </p:nvGraphicFramePr>
        <p:xfrm>
          <a:off x="1853923" y="1926266"/>
          <a:ext cx="8484155" cy="43575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4780">
                  <a:extLst>
                    <a:ext uri="{9D8B030D-6E8A-4147-A177-3AD203B41FA5}">
                      <a16:colId xmlns:a16="http://schemas.microsoft.com/office/drawing/2014/main" val="1533540303"/>
                    </a:ext>
                  </a:extLst>
                </a:gridCol>
                <a:gridCol w="2302920">
                  <a:extLst>
                    <a:ext uri="{9D8B030D-6E8A-4147-A177-3AD203B41FA5}">
                      <a16:colId xmlns:a16="http://schemas.microsoft.com/office/drawing/2014/main" val="1752586115"/>
                    </a:ext>
                  </a:extLst>
                </a:gridCol>
                <a:gridCol w="2393535">
                  <a:extLst>
                    <a:ext uri="{9D8B030D-6E8A-4147-A177-3AD203B41FA5}">
                      <a16:colId xmlns:a16="http://schemas.microsoft.com/office/drawing/2014/main" val="2378622939"/>
                    </a:ext>
                  </a:extLst>
                </a:gridCol>
                <a:gridCol w="2302920">
                  <a:extLst>
                    <a:ext uri="{9D8B030D-6E8A-4147-A177-3AD203B41FA5}">
                      <a16:colId xmlns:a16="http://schemas.microsoft.com/office/drawing/2014/main" val="3562852230"/>
                    </a:ext>
                  </a:extLst>
                </a:gridCol>
              </a:tblGrid>
              <a:tr h="352447">
                <a:tc>
                  <a:txBody>
                    <a:bodyPr/>
                    <a:lstStyle/>
                    <a:p>
                      <a:r>
                        <a:rPr lang="en-SG" sz="1600" b="0" i="0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Device</a:t>
                      </a:r>
                      <a:endParaRPr lang="en-SG" sz="1600"/>
                    </a:p>
                  </a:txBody>
                  <a:tcPr marL="80102" marR="80102" marT="40051" marB="40051"/>
                </a:tc>
                <a:tc>
                  <a:txBody>
                    <a:bodyPr/>
                    <a:lstStyle/>
                    <a:p>
                      <a:r>
                        <a:rPr lang="en-SG" sz="1600" b="0" i="0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Connected from</a:t>
                      </a:r>
                      <a:endParaRPr lang="en-SG" sz="1600"/>
                    </a:p>
                  </a:txBody>
                  <a:tcPr marL="80102" marR="80102" marT="40051" marB="40051"/>
                </a:tc>
                <a:tc>
                  <a:txBody>
                    <a:bodyPr/>
                    <a:lstStyle/>
                    <a:p>
                      <a:r>
                        <a:rPr lang="en-SG" sz="1600" b="0" i="0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Connected to</a:t>
                      </a:r>
                      <a:endParaRPr lang="en-SG" sz="1600"/>
                    </a:p>
                  </a:txBody>
                  <a:tcPr marL="80102" marR="80102" marT="40051" marB="40051"/>
                </a:tc>
                <a:tc>
                  <a:txBody>
                    <a:bodyPr/>
                    <a:lstStyle/>
                    <a:p>
                      <a:r>
                        <a:rPr lang="en-SG" sz="1600" b="0" i="0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IP Address</a:t>
                      </a:r>
                      <a:endParaRPr lang="en-SG" sz="1600"/>
                    </a:p>
                  </a:txBody>
                  <a:tcPr marL="80102" marR="80102" marT="40051" marB="40051"/>
                </a:tc>
                <a:extLst>
                  <a:ext uri="{0D108BD9-81ED-4DB2-BD59-A6C34878D82A}">
                    <a16:rowId xmlns:a16="http://schemas.microsoft.com/office/drawing/2014/main" val="1769872318"/>
                  </a:ext>
                </a:extLst>
              </a:tr>
              <a:tr h="592752">
                <a:tc>
                  <a:txBody>
                    <a:bodyPr/>
                    <a:lstStyle/>
                    <a:p>
                      <a:r>
                        <a:rPr lang="en-SG" sz="16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PC0</a:t>
                      </a:r>
                      <a:endParaRPr lang="en-SG" sz="1600"/>
                    </a:p>
                  </a:txBody>
                  <a:tcPr marL="80102" marR="80102" marT="40051" marB="40051"/>
                </a:tc>
                <a:tc>
                  <a:txBody>
                    <a:bodyPr/>
                    <a:lstStyle/>
                    <a:p>
                      <a:r>
                        <a:rPr lang="en-SG" sz="16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FastEthernet0</a:t>
                      </a:r>
                      <a:endParaRPr lang="en-SG" sz="1600"/>
                    </a:p>
                  </a:txBody>
                  <a:tcPr marL="80102" marR="80102" marT="40051" marB="40051"/>
                </a:tc>
                <a:tc>
                  <a:txBody>
                    <a:bodyPr/>
                    <a:lstStyle/>
                    <a:p>
                      <a:r>
                        <a:rPr lang="en-SG" sz="16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Router0’s FastEthernet0/0</a:t>
                      </a:r>
                      <a:endParaRPr lang="en-SG" sz="1600"/>
                    </a:p>
                  </a:txBody>
                  <a:tcPr marL="80102" marR="80102" marT="40051" marB="40051"/>
                </a:tc>
                <a:tc>
                  <a:txBody>
                    <a:bodyPr/>
                    <a:lstStyle/>
                    <a:p>
                      <a:r>
                        <a:rPr lang="en-SG" sz="16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10.0.0.2/8</a:t>
                      </a:r>
                      <a:endParaRPr lang="en-SG" sz="1600"/>
                    </a:p>
                  </a:txBody>
                  <a:tcPr marL="80102" marR="80102" marT="40051" marB="40051"/>
                </a:tc>
                <a:extLst>
                  <a:ext uri="{0D108BD9-81ED-4DB2-BD59-A6C34878D82A}">
                    <a16:rowId xmlns:a16="http://schemas.microsoft.com/office/drawing/2014/main" val="725788718"/>
                  </a:ext>
                </a:extLst>
              </a:tr>
              <a:tr h="352447">
                <a:tc>
                  <a:txBody>
                    <a:bodyPr/>
                    <a:lstStyle/>
                    <a:p>
                      <a:r>
                        <a:rPr lang="en-SG" sz="16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Router0</a:t>
                      </a:r>
                      <a:endParaRPr lang="en-SG" sz="1600"/>
                    </a:p>
                  </a:txBody>
                  <a:tcPr marL="80102" marR="80102" marT="40051" marB="40051"/>
                </a:tc>
                <a:tc>
                  <a:txBody>
                    <a:bodyPr/>
                    <a:lstStyle/>
                    <a:p>
                      <a:r>
                        <a:rPr lang="en-SG" sz="16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FastEthernet0/0</a:t>
                      </a:r>
                      <a:endParaRPr lang="en-SG" sz="1600"/>
                    </a:p>
                  </a:txBody>
                  <a:tcPr marL="80102" marR="80102" marT="40051" marB="40051"/>
                </a:tc>
                <a:tc>
                  <a:txBody>
                    <a:bodyPr/>
                    <a:lstStyle/>
                    <a:p>
                      <a:r>
                        <a:rPr lang="en-SG" sz="16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PC0’s FastEthernet0</a:t>
                      </a:r>
                      <a:endParaRPr lang="en-SG" sz="1600"/>
                    </a:p>
                  </a:txBody>
                  <a:tcPr marL="80102" marR="80102" marT="40051" marB="40051"/>
                </a:tc>
                <a:tc>
                  <a:txBody>
                    <a:bodyPr/>
                    <a:lstStyle/>
                    <a:p>
                      <a:r>
                        <a:rPr lang="en-SG" sz="16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10.0.0.1/8</a:t>
                      </a:r>
                      <a:endParaRPr lang="en-SG" sz="1600"/>
                    </a:p>
                  </a:txBody>
                  <a:tcPr marL="80102" marR="80102" marT="40051" marB="40051"/>
                </a:tc>
                <a:extLst>
                  <a:ext uri="{0D108BD9-81ED-4DB2-BD59-A6C34878D82A}">
                    <a16:rowId xmlns:a16="http://schemas.microsoft.com/office/drawing/2014/main" val="3949120870"/>
                  </a:ext>
                </a:extLst>
              </a:tr>
              <a:tr h="352447">
                <a:tc>
                  <a:txBody>
                    <a:bodyPr/>
                    <a:lstStyle/>
                    <a:p>
                      <a:pPr fontAlgn="t"/>
                      <a:r>
                        <a:rPr lang="en-SG" sz="1600">
                          <a:effectLst/>
                        </a:rPr>
                        <a:t>Router0</a:t>
                      </a:r>
                    </a:p>
                  </a:txBody>
                  <a:tcPr marL="80102" marR="80102" marT="40051" marB="40051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SG" sz="1600">
                          <a:effectLst/>
                        </a:rPr>
                        <a:t>Serial 0/0/0</a:t>
                      </a:r>
                    </a:p>
                  </a:txBody>
                  <a:tcPr marL="80102" marR="80102" marT="40051" marB="40051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SG" sz="1600">
                          <a:effectLst/>
                        </a:rPr>
                        <a:t>Router1’s serial0/0/0</a:t>
                      </a:r>
                    </a:p>
                  </a:txBody>
                  <a:tcPr marL="80102" marR="80102" marT="40051" marB="40051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SG" sz="1600">
                          <a:effectLst/>
                        </a:rPr>
                        <a:t>192.168.0.253/30</a:t>
                      </a:r>
                    </a:p>
                  </a:txBody>
                  <a:tcPr marL="80102" marR="80102" marT="40051" marB="40051"/>
                </a:tc>
                <a:extLst>
                  <a:ext uri="{0D108BD9-81ED-4DB2-BD59-A6C34878D82A}">
                    <a16:rowId xmlns:a16="http://schemas.microsoft.com/office/drawing/2014/main" val="2679791511"/>
                  </a:ext>
                </a:extLst>
              </a:tr>
              <a:tr h="352447">
                <a:tc>
                  <a:txBody>
                    <a:bodyPr/>
                    <a:lstStyle/>
                    <a:p>
                      <a:pPr fontAlgn="t"/>
                      <a:r>
                        <a:rPr lang="en-SG" sz="1600">
                          <a:effectLst/>
                        </a:rPr>
                        <a:t>Router1</a:t>
                      </a:r>
                    </a:p>
                  </a:txBody>
                  <a:tcPr marL="80102" marR="80102" marT="40051" marB="40051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SG" sz="1600">
                          <a:effectLst/>
                        </a:rPr>
                        <a:t>Serial0/0/0</a:t>
                      </a:r>
                    </a:p>
                  </a:txBody>
                  <a:tcPr marL="80102" marR="80102" marT="40051" marB="40051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SG" sz="1600">
                          <a:effectLst/>
                        </a:rPr>
                        <a:t>Router0’s Serial0/0/0</a:t>
                      </a:r>
                    </a:p>
                  </a:txBody>
                  <a:tcPr marL="80102" marR="80102" marT="40051" marB="40051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SG" sz="1600">
                          <a:effectLst/>
                        </a:rPr>
                        <a:t>192.168.0.254/30</a:t>
                      </a:r>
                    </a:p>
                  </a:txBody>
                  <a:tcPr marL="80102" marR="80102" marT="40051" marB="40051"/>
                </a:tc>
                <a:extLst>
                  <a:ext uri="{0D108BD9-81ED-4DB2-BD59-A6C34878D82A}">
                    <a16:rowId xmlns:a16="http://schemas.microsoft.com/office/drawing/2014/main" val="979254600"/>
                  </a:ext>
                </a:extLst>
              </a:tr>
              <a:tr h="352447">
                <a:tc>
                  <a:txBody>
                    <a:bodyPr/>
                    <a:lstStyle/>
                    <a:p>
                      <a:pPr fontAlgn="t"/>
                      <a:r>
                        <a:rPr lang="en-SG" sz="1600">
                          <a:effectLst/>
                        </a:rPr>
                        <a:t>Router1</a:t>
                      </a:r>
                    </a:p>
                  </a:txBody>
                  <a:tcPr marL="80102" marR="80102" marT="40051" marB="40051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SG" sz="1600">
                          <a:effectLst/>
                        </a:rPr>
                        <a:t>Serial0/0/1</a:t>
                      </a:r>
                    </a:p>
                  </a:txBody>
                  <a:tcPr marL="80102" marR="80102" marT="40051" marB="40051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SG" sz="1600">
                          <a:effectLst/>
                        </a:rPr>
                        <a:t>Router2’s Serial0/0/0</a:t>
                      </a:r>
                    </a:p>
                  </a:txBody>
                  <a:tcPr marL="80102" marR="80102" marT="40051" marB="40051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SG" sz="1600">
                          <a:effectLst/>
                        </a:rPr>
                        <a:t>192.168.0.249/30</a:t>
                      </a:r>
                    </a:p>
                  </a:txBody>
                  <a:tcPr marL="80102" marR="80102" marT="40051" marB="40051"/>
                </a:tc>
                <a:extLst>
                  <a:ext uri="{0D108BD9-81ED-4DB2-BD59-A6C34878D82A}">
                    <a16:rowId xmlns:a16="http://schemas.microsoft.com/office/drawing/2014/main" val="2411502332"/>
                  </a:ext>
                </a:extLst>
              </a:tr>
              <a:tr h="352447">
                <a:tc>
                  <a:txBody>
                    <a:bodyPr/>
                    <a:lstStyle/>
                    <a:p>
                      <a:pPr fontAlgn="t"/>
                      <a:r>
                        <a:rPr lang="en-SG" sz="1600">
                          <a:effectLst/>
                        </a:rPr>
                        <a:t>Router2</a:t>
                      </a:r>
                    </a:p>
                  </a:txBody>
                  <a:tcPr marL="80102" marR="80102" marT="40051" marB="40051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SG" sz="1600">
                          <a:effectLst/>
                        </a:rPr>
                        <a:t>Serial0/0/0</a:t>
                      </a:r>
                    </a:p>
                  </a:txBody>
                  <a:tcPr marL="80102" marR="80102" marT="40051" marB="40051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SG" sz="1600">
                          <a:effectLst/>
                        </a:rPr>
                        <a:t>Router1’s Serial0/0/1</a:t>
                      </a:r>
                    </a:p>
                  </a:txBody>
                  <a:tcPr marL="80102" marR="80102" marT="40051" marB="40051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SG" sz="1600">
                          <a:effectLst/>
                        </a:rPr>
                        <a:t>192.168.0.250/30</a:t>
                      </a:r>
                    </a:p>
                  </a:txBody>
                  <a:tcPr marL="80102" marR="80102" marT="40051" marB="40051"/>
                </a:tc>
                <a:extLst>
                  <a:ext uri="{0D108BD9-81ED-4DB2-BD59-A6C34878D82A}">
                    <a16:rowId xmlns:a16="http://schemas.microsoft.com/office/drawing/2014/main" val="1337477451"/>
                  </a:ext>
                </a:extLst>
              </a:tr>
              <a:tr h="352447">
                <a:tc>
                  <a:txBody>
                    <a:bodyPr/>
                    <a:lstStyle/>
                    <a:p>
                      <a:pPr fontAlgn="t"/>
                      <a:r>
                        <a:rPr lang="en-SG" sz="1600">
                          <a:effectLst/>
                        </a:rPr>
                        <a:t>Router2</a:t>
                      </a:r>
                    </a:p>
                  </a:txBody>
                  <a:tcPr marL="80102" marR="80102" marT="40051" marB="40051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SG" sz="1600">
                          <a:effectLst/>
                        </a:rPr>
                        <a:t>Serial0/0/1</a:t>
                      </a:r>
                    </a:p>
                  </a:txBody>
                  <a:tcPr marL="80102" marR="80102" marT="40051" marB="40051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SG" sz="1600">
                          <a:effectLst/>
                        </a:rPr>
                        <a:t>Router3’s Serial0/0/0</a:t>
                      </a:r>
                    </a:p>
                  </a:txBody>
                  <a:tcPr marL="80102" marR="80102" marT="40051" marB="40051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SG" sz="1600">
                          <a:effectLst/>
                        </a:rPr>
                        <a:t>192.168.0.245/30</a:t>
                      </a:r>
                    </a:p>
                  </a:txBody>
                  <a:tcPr marL="80102" marR="80102" marT="40051" marB="40051"/>
                </a:tc>
                <a:extLst>
                  <a:ext uri="{0D108BD9-81ED-4DB2-BD59-A6C34878D82A}">
                    <a16:rowId xmlns:a16="http://schemas.microsoft.com/office/drawing/2014/main" val="2604780209"/>
                  </a:ext>
                </a:extLst>
              </a:tr>
              <a:tr h="352447">
                <a:tc>
                  <a:txBody>
                    <a:bodyPr/>
                    <a:lstStyle/>
                    <a:p>
                      <a:pPr fontAlgn="t"/>
                      <a:r>
                        <a:rPr lang="en-SG" sz="1600">
                          <a:effectLst/>
                        </a:rPr>
                        <a:t>Router3</a:t>
                      </a:r>
                    </a:p>
                  </a:txBody>
                  <a:tcPr marL="80102" marR="80102" marT="40051" marB="40051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SG" sz="1600">
                          <a:effectLst/>
                        </a:rPr>
                        <a:t>Serial0/0/0</a:t>
                      </a:r>
                    </a:p>
                  </a:txBody>
                  <a:tcPr marL="80102" marR="80102" marT="40051" marB="40051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SG" sz="1600">
                          <a:effectLst/>
                        </a:rPr>
                        <a:t>Router2’s Serial0/0/1</a:t>
                      </a:r>
                    </a:p>
                  </a:txBody>
                  <a:tcPr marL="80102" marR="80102" marT="40051" marB="40051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SG" sz="1600">
                          <a:effectLst/>
                        </a:rPr>
                        <a:t>192.168.0.246/30</a:t>
                      </a:r>
                    </a:p>
                  </a:txBody>
                  <a:tcPr marL="80102" marR="80102" marT="40051" marB="40051"/>
                </a:tc>
                <a:extLst>
                  <a:ext uri="{0D108BD9-81ED-4DB2-BD59-A6C34878D82A}">
                    <a16:rowId xmlns:a16="http://schemas.microsoft.com/office/drawing/2014/main" val="3904024477"/>
                  </a:ext>
                </a:extLst>
              </a:tr>
              <a:tr h="352447">
                <a:tc>
                  <a:txBody>
                    <a:bodyPr/>
                    <a:lstStyle/>
                    <a:p>
                      <a:pPr fontAlgn="t"/>
                      <a:r>
                        <a:rPr lang="en-SG" sz="1600">
                          <a:effectLst/>
                        </a:rPr>
                        <a:t>Router3</a:t>
                      </a:r>
                    </a:p>
                  </a:txBody>
                  <a:tcPr marL="80102" marR="80102" marT="40051" marB="40051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SG" sz="1600">
                          <a:effectLst/>
                        </a:rPr>
                        <a:t>FastEthernet0/0</a:t>
                      </a:r>
                    </a:p>
                  </a:txBody>
                  <a:tcPr marL="80102" marR="80102" marT="40051" marB="40051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SG" sz="1600">
                          <a:effectLst/>
                        </a:rPr>
                        <a:t>PC1’s FastEthernet0</a:t>
                      </a:r>
                    </a:p>
                  </a:txBody>
                  <a:tcPr marL="80102" marR="80102" marT="40051" marB="40051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SG" sz="1600">
                          <a:effectLst/>
                        </a:rPr>
                        <a:t>20.0.0.1/8</a:t>
                      </a:r>
                    </a:p>
                  </a:txBody>
                  <a:tcPr marL="80102" marR="80102" marT="40051" marB="40051"/>
                </a:tc>
                <a:extLst>
                  <a:ext uri="{0D108BD9-81ED-4DB2-BD59-A6C34878D82A}">
                    <a16:rowId xmlns:a16="http://schemas.microsoft.com/office/drawing/2014/main" val="3492032596"/>
                  </a:ext>
                </a:extLst>
              </a:tr>
              <a:tr h="592752">
                <a:tc>
                  <a:txBody>
                    <a:bodyPr/>
                    <a:lstStyle/>
                    <a:p>
                      <a:pPr fontAlgn="t"/>
                      <a:r>
                        <a:rPr lang="en-SG" sz="1600">
                          <a:effectLst/>
                        </a:rPr>
                        <a:t>PC1</a:t>
                      </a:r>
                    </a:p>
                  </a:txBody>
                  <a:tcPr marL="80102" marR="80102" marT="40051" marB="40051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SG" sz="1600">
                          <a:effectLst/>
                        </a:rPr>
                        <a:t>FastEthernet0</a:t>
                      </a:r>
                    </a:p>
                  </a:txBody>
                  <a:tcPr marL="80102" marR="80102" marT="40051" marB="40051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SG" sz="1600">
                          <a:effectLst/>
                        </a:rPr>
                        <a:t>Router1’s FastEthernet0/0</a:t>
                      </a:r>
                    </a:p>
                  </a:txBody>
                  <a:tcPr marL="80102" marR="80102" marT="40051" marB="40051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SG" sz="1600">
                          <a:effectLst/>
                        </a:rPr>
                        <a:t>20.0.0.2/8</a:t>
                      </a:r>
                    </a:p>
                  </a:txBody>
                  <a:tcPr marL="80102" marR="80102" marT="40051" marB="40051"/>
                </a:tc>
                <a:extLst>
                  <a:ext uri="{0D108BD9-81ED-4DB2-BD59-A6C34878D82A}">
                    <a16:rowId xmlns:a16="http://schemas.microsoft.com/office/drawing/2014/main" val="38503585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0072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8E89D5E-1885-4160-AC77-CC471DD1D0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46B32B-CD0C-4E7F-9826-6D73BCCC1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>
            <a:normAutofit/>
          </a:bodyPr>
          <a:lstStyle/>
          <a:p>
            <a:r>
              <a:rPr lang="en-SG" dirty="0"/>
              <a:t>Objective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C15C128-8E68-44BD-BF94-FBA9CA4B03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5304" y="2395983"/>
            <a:ext cx="0" cy="2228850"/>
          </a:xfrm>
          <a:prstGeom prst="line">
            <a:avLst/>
          </a:prstGeom>
          <a:ln w="19050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CB15AF2-39D7-40E4-9AFE-9D09D64CCA4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9108449"/>
              </p:ext>
            </p:extLst>
          </p:nvPr>
        </p:nvGraphicFramePr>
        <p:xfrm>
          <a:off x="5280025" y="642938"/>
          <a:ext cx="6269038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996894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D25F8-7275-4702-AAFB-FDF34260F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SG" dirty="0"/>
              <a:t>What is DCE &amp; DTE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46645C-FC59-4F01-AD56-5F1A4E92DD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r>
              <a:rPr lang="en-SG" sz="1700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term </a:t>
            </a:r>
            <a:r>
              <a:rPr lang="en-SG" sz="1700" b="1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DTE</a:t>
            </a:r>
            <a:r>
              <a:rPr lang="en-SG" sz="1700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(Data Terminal EQUIPMENT) is used to describe the initiator or controller of the serial connection, typically the computer. </a:t>
            </a:r>
          </a:p>
          <a:p>
            <a:r>
              <a:rPr lang="en-SG" sz="1700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The term </a:t>
            </a:r>
            <a:r>
              <a:rPr lang="en-SG" sz="1700" b="1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DCE</a:t>
            </a:r>
            <a:r>
              <a:rPr lang="en-SG" sz="1700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(Data Communications EQUIPMENT) describes the device that is connected to the DTE device such as a modem. </a:t>
            </a:r>
          </a:p>
          <a:p>
            <a:r>
              <a:rPr lang="en-SG" sz="1700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terms are most often used in reference to serial communications defined by the EIA RS232 standard.</a:t>
            </a:r>
          </a:p>
          <a:p>
            <a:r>
              <a:rPr lang="en-SG" sz="1700">
                <a:latin typeface="Times New Roman" panose="02020603050405020304" pitchFamily="18" charset="0"/>
                <a:cs typeface="Times New Roman" panose="02020603050405020304" pitchFamily="18" charset="0"/>
              </a:rPr>
              <a:t>Devices that communicate over a serial interface are divided into two classes: DTE and DCE. </a:t>
            </a:r>
          </a:p>
          <a:p>
            <a:r>
              <a:rPr lang="en-SG" sz="1700">
                <a:latin typeface="Times New Roman" panose="02020603050405020304" pitchFamily="18" charset="0"/>
                <a:cs typeface="Times New Roman" panose="02020603050405020304" pitchFamily="18" charset="0"/>
              </a:rPr>
              <a:t>The most important difference between these types of devices is that the DCE device supplies the clock signal that paces the communications on the bus.</a:t>
            </a:r>
          </a:p>
        </p:txBody>
      </p:sp>
      <p:pic>
        <p:nvPicPr>
          <p:cNvPr id="5" name="Picture 4" descr="A close - up of a computer screen&#10;&#10;Description automatically generated with low confidence">
            <a:extLst>
              <a:ext uri="{FF2B5EF4-FFF2-40B4-BE49-F238E27FC236}">
                <a16:creationId xmlns:a16="http://schemas.microsoft.com/office/drawing/2014/main" id="{ACFCDD21-F2AA-4DA5-9145-5E8B8ED7C9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939" r="28039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87EC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8856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861575-3026-4205-8F14-F35ECCA26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SG" dirty="0"/>
              <a:t>Topology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502877D-302A-4542-9C0A-FA33CD76A49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0793622"/>
              </p:ext>
            </p:extLst>
          </p:nvPr>
        </p:nvGraphicFramePr>
        <p:xfrm>
          <a:off x="838200" y="2338817"/>
          <a:ext cx="10515602" cy="35324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0164">
                  <a:extLst>
                    <a:ext uri="{9D8B030D-6E8A-4147-A177-3AD203B41FA5}">
                      <a16:colId xmlns:a16="http://schemas.microsoft.com/office/drawing/2014/main" val="2119625745"/>
                    </a:ext>
                  </a:extLst>
                </a:gridCol>
                <a:gridCol w="2885146">
                  <a:extLst>
                    <a:ext uri="{9D8B030D-6E8A-4147-A177-3AD203B41FA5}">
                      <a16:colId xmlns:a16="http://schemas.microsoft.com/office/drawing/2014/main" val="3640657535"/>
                    </a:ext>
                  </a:extLst>
                </a:gridCol>
                <a:gridCol w="2885146">
                  <a:extLst>
                    <a:ext uri="{9D8B030D-6E8A-4147-A177-3AD203B41FA5}">
                      <a16:colId xmlns:a16="http://schemas.microsoft.com/office/drawing/2014/main" val="3034696420"/>
                    </a:ext>
                  </a:extLst>
                </a:gridCol>
                <a:gridCol w="2885146">
                  <a:extLst>
                    <a:ext uri="{9D8B030D-6E8A-4147-A177-3AD203B41FA5}">
                      <a16:colId xmlns:a16="http://schemas.microsoft.com/office/drawing/2014/main" val="424298867"/>
                    </a:ext>
                  </a:extLst>
                </a:gridCol>
              </a:tblGrid>
              <a:tr h="441553">
                <a:tc>
                  <a:txBody>
                    <a:bodyPr/>
                    <a:lstStyle/>
                    <a:p>
                      <a:r>
                        <a:rPr lang="en-SG" sz="2000" dirty="0"/>
                        <a:t>Device</a:t>
                      </a:r>
                    </a:p>
                  </a:txBody>
                  <a:tcPr marL="100353" marR="100353" marT="50176" marB="50176"/>
                </a:tc>
                <a:tc>
                  <a:txBody>
                    <a:bodyPr/>
                    <a:lstStyle/>
                    <a:p>
                      <a:r>
                        <a:rPr lang="en-SG" sz="2000"/>
                        <a:t>Connected To</a:t>
                      </a:r>
                    </a:p>
                  </a:txBody>
                  <a:tcPr marL="100353" marR="100353" marT="50176" marB="50176"/>
                </a:tc>
                <a:tc>
                  <a:txBody>
                    <a:bodyPr/>
                    <a:lstStyle/>
                    <a:p>
                      <a:r>
                        <a:rPr lang="en-SG" sz="2000"/>
                        <a:t>Connect From</a:t>
                      </a:r>
                    </a:p>
                  </a:txBody>
                  <a:tcPr marL="100353" marR="100353" marT="50176" marB="50176"/>
                </a:tc>
                <a:tc>
                  <a:txBody>
                    <a:bodyPr/>
                    <a:lstStyle/>
                    <a:p>
                      <a:r>
                        <a:rPr lang="en-SG" sz="2000"/>
                        <a:t>IP Address</a:t>
                      </a:r>
                    </a:p>
                  </a:txBody>
                  <a:tcPr marL="100353" marR="100353" marT="50176" marB="50176"/>
                </a:tc>
                <a:extLst>
                  <a:ext uri="{0D108BD9-81ED-4DB2-BD59-A6C34878D82A}">
                    <a16:rowId xmlns:a16="http://schemas.microsoft.com/office/drawing/2014/main" val="3386319753"/>
                  </a:ext>
                </a:extLst>
              </a:tr>
              <a:tr h="441553">
                <a:tc>
                  <a:txBody>
                    <a:bodyPr/>
                    <a:lstStyle/>
                    <a:p>
                      <a:r>
                        <a:rPr lang="en-SG" sz="2000"/>
                        <a:t>PC0</a:t>
                      </a:r>
                    </a:p>
                  </a:txBody>
                  <a:tcPr marL="100353" marR="100353" marT="50176" marB="50176"/>
                </a:tc>
                <a:tc>
                  <a:txBody>
                    <a:bodyPr/>
                    <a:lstStyle/>
                    <a:p>
                      <a:r>
                        <a:rPr lang="en-SG" sz="2000"/>
                        <a:t>Switch</a:t>
                      </a:r>
                    </a:p>
                  </a:txBody>
                  <a:tcPr marL="100353" marR="100353" marT="50176" marB="50176"/>
                </a:tc>
                <a:tc>
                  <a:txBody>
                    <a:bodyPr/>
                    <a:lstStyle/>
                    <a:p>
                      <a:r>
                        <a:rPr lang="en-SG" sz="2000"/>
                        <a:t>Fast Ethernet 0/1</a:t>
                      </a:r>
                    </a:p>
                  </a:txBody>
                  <a:tcPr marL="100353" marR="100353" marT="50176" marB="50176"/>
                </a:tc>
                <a:tc>
                  <a:txBody>
                    <a:bodyPr/>
                    <a:lstStyle/>
                    <a:p>
                      <a:r>
                        <a:rPr lang="en-SG" sz="2000"/>
                        <a:t>192.168.1.2/24</a:t>
                      </a:r>
                    </a:p>
                  </a:txBody>
                  <a:tcPr marL="100353" marR="100353" marT="50176" marB="50176"/>
                </a:tc>
                <a:extLst>
                  <a:ext uri="{0D108BD9-81ED-4DB2-BD59-A6C34878D82A}">
                    <a16:rowId xmlns:a16="http://schemas.microsoft.com/office/drawing/2014/main" val="492322990"/>
                  </a:ext>
                </a:extLst>
              </a:tr>
              <a:tr h="441553">
                <a:tc>
                  <a:txBody>
                    <a:bodyPr/>
                    <a:lstStyle/>
                    <a:p>
                      <a:r>
                        <a:rPr lang="en-SG" sz="2000"/>
                        <a:t>PC1</a:t>
                      </a:r>
                    </a:p>
                  </a:txBody>
                  <a:tcPr marL="100353" marR="100353" marT="50176" marB="50176"/>
                </a:tc>
                <a:tc>
                  <a:txBody>
                    <a:bodyPr/>
                    <a:lstStyle/>
                    <a:p>
                      <a:r>
                        <a:rPr lang="en-SG" sz="2000"/>
                        <a:t>Switch</a:t>
                      </a:r>
                    </a:p>
                  </a:txBody>
                  <a:tcPr marL="100353" marR="100353" marT="50176" marB="50176"/>
                </a:tc>
                <a:tc>
                  <a:txBody>
                    <a:bodyPr/>
                    <a:lstStyle/>
                    <a:p>
                      <a:r>
                        <a:rPr lang="en-SG" sz="2000"/>
                        <a:t>Fast Ethernet 1/1</a:t>
                      </a:r>
                    </a:p>
                  </a:txBody>
                  <a:tcPr marL="100353" marR="100353" marT="50176" marB="50176"/>
                </a:tc>
                <a:tc>
                  <a:txBody>
                    <a:bodyPr/>
                    <a:lstStyle/>
                    <a:p>
                      <a:r>
                        <a:rPr lang="en-SG" sz="2000"/>
                        <a:t>192.168.1.3/24</a:t>
                      </a:r>
                    </a:p>
                  </a:txBody>
                  <a:tcPr marL="100353" marR="100353" marT="50176" marB="50176"/>
                </a:tc>
                <a:extLst>
                  <a:ext uri="{0D108BD9-81ED-4DB2-BD59-A6C34878D82A}">
                    <a16:rowId xmlns:a16="http://schemas.microsoft.com/office/drawing/2014/main" val="1089512957"/>
                  </a:ext>
                </a:extLst>
              </a:tr>
              <a:tr h="441553">
                <a:tc>
                  <a:txBody>
                    <a:bodyPr/>
                    <a:lstStyle/>
                    <a:p>
                      <a:r>
                        <a:rPr lang="en-SG" sz="2000"/>
                        <a:t>Router1</a:t>
                      </a:r>
                    </a:p>
                  </a:txBody>
                  <a:tcPr marL="100353" marR="100353" marT="50176" marB="50176"/>
                </a:tc>
                <a:tc>
                  <a:txBody>
                    <a:bodyPr/>
                    <a:lstStyle/>
                    <a:p>
                      <a:r>
                        <a:rPr lang="en-SG" sz="2000"/>
                        <a:t>Fast Ethernet 2/1</a:t>
                      </a:r>
                    </a:p>
                  </a:txBody>
                  <a:tcPr marL="100353" marR="100353" marT="50176" marB="50176"/>
                </a:tc>
                <a:tc>
                  <a:txBody>
                    <a:bodyPr/>
                    <a:lstStyle/>
                    <a:p>
                      <a:r>
                        <a:rPr lang="en-SG" sz="2000"/>
                        <a:t>Fast Ethernet 0/0</a:t>
                      </a:r>
                    </a:p>
                  </a:txBody>
                  <a:tcPr marL="100353" marR="100353" marT="50176" marB="50176"/>
                </a:tc>
                <a:tc>
                  <a:txBody>
                    <a:bodyPr/>
                    <a:lstStyle/>
                    <a:p>
                      <a:r>
                        <a:rPr lang="en-SG" sz="2000"/>
                        <a:t>192.168.1.1/24</a:t>
                      </a:r>
                    </a:p>
                  </a:txBody>
                  <a:tcPr marL="100353" marR="100353" marT="50176" marB="50176"/>
                </a:tc>
                <a:extLst>
                  <a:ext uri="{0D108BD9-81ED-4DB2-BD59-A6C34878D82A}">
                    <a16:rowId xmlns:a16="http://schemas.microsoft.com/office/drawing/2014/main" val="3297110198"/>
                  </a:ext>
                </a:extLst>
              </a:tr>
              <a:tr h="441553">
                <a:tc>
                  <a:txBody>
                    <a:bodyPr/>
                    <a:lstStyle/>
                    <a:p>
                      <a:r>
                        <a:rPr lang="en-SG" sz="2000"/>
                        <a:t>Router1</a:t>
                      </a:r>
                    </a:p>
                  </a:txBody>
                  <a:tcPr marL="100353" marR="100353" marT="50176" marB="50176"/>
                </a:tc>
                <a:tc>
                  <a:txBody>
                    <a:bodyPr/>
                    <a:lstStyle/>
                    <a:p>
                      <a:r>
                        <a:rPr lang="en-SG" sz="2000"/>
                        <a:t>Serial2/0</a:t>
                      </a:r>
                    </a:p>
                  </a:txBody>
                  <a:tcPr marL="100353" marR="100353" marT="50176" marB="50176"/>
                </a:tc>
                <a:tc>
                  <a:txBody>
                    <a:bodyPr/>
                    <a:lstStyle/>
                    <a:p>
                      <a:r>
                        <a:rPr lang="en-SG" sz="2000"/>
                        <a:t>Router 2’s Serial2/0</a:t>
                      </a:r>
                    </a:p>
                  </a:txBody>
                  <a:tcPr marL="100353" marR="100353" marT="50176" marB="50176"/>
                </a:tc>
                <a:tc>
                  <a:txBody>
                    <a:bodyPr/>
                    <a:lstStyle/>
                    <a:p>
                      <a:r>
                        <a:rPr lang="en-SG" sz="2000"/>
                        <a:t>192.168.3.1/24</a:t>
                      </a:r>
                    </a:p>
                  </a:txBody>
                  <a:tcPr marL="100353" marR="100353" marT="50176" marB="50176"/>
                </a:tc>
                <a:extLst>
                  <a:ext uri="{0D108BD9-81ED-4DB2-BD59-A6C34878D82A}">
                    <a16:rowId xmlns:a16="http://schemas.microsoft.com/office/drawing/2014/main" val="158192234"/>
                  </a:ext>
                </a:extLst>
              </a:tr>
              <a:tr h="441553">
                <a:tc>
                  <a:txBody>
                    <a:bodyPr/>
                    <a:lstStyle/>
                    <a:p>
                      <a:r>
                        <a:rPr lang="en-SG" sz="2000"/>
                        <a:t>Router2</a:t>
                      </a:r>
                    </a:p>
                  </a:txBody>
                  <a:tcPr marL="100353" marR="100353" marT="50176" marB="50176"/>
                </a:tc>
                <a:tc>
                  <a:txBody>
                    <a:bodyPr/>
                    <a:lstStyle/>
                    <a:p>
                      <a:r>
                        <a:rPr lang="en-SG" sz="2000"/>
                        <a:t>Router1’s Serial 2/0</a:t>
                      </a:r>
                    </a:p>
                  </a:txBody>
                  <a:tcPr marL="100353" marR="100353" marT="50176" marB="50176"/>
                </a:tc>
                <a:tc>
                  <a:txBody>
                    <a:bodyPr/>
                    <a:lstStyle/>
                    <a:p>
                      <a:r>
                        <a:rPr lang="en-SG" sz="2000"/>
                        <a:t>Serial 2/0</a:t>
                      </a:r>
                    </a:p>
                  </a:txBody>
                  <a:tcPr marL="100353" marR="100353" marT="50176" marB="50176"/>
                </a:tc>
                <a:tc>
                  <a:txBody>
                    <a:bodyPr/>
                    <a:lstStyle/>
                    <a:p>
                      <a:r>
                        <a:rPr lang="en-SG" sz="2000"/>
                        <a:t>192.168.3.2/24</a:t>
                      </a:r>
                    </a:p>
                  </a:txBody>
                  <a:tcPr marL="100353" marR="100353" marT="50176" marB="50176"/>
                </a:tc>
                <a:extLst>
                  <a:ext uri="{0D108BD9-81ED-4DB2-BD59-A6C34878D82A}">
                    <a16:rowId xmlns:a16="http://schemas.microsoft.com/office/drawing/2014/main" val="3926057239"/>
                  </a:ext>
                </a:extLst>
              </a:tr>
              <a:tr h="441553">
                <a:tc>
                  <a:txBody>
                    <a:bodyPr/>
                    <a:lstStyle/>
                    <a:p>
                      <a:r>
                        <a:rPr lang="en-SG" sz="2000"/>
                        <a:t>Router2</a:t>
                      </a:r>
                    </a:p>
                  </a:txBody>
                  <a:tcPr marL="100353" marR="100353" marT="50176" marB="50176"/>
                </a:tc>
                <a:tc>
                  <a:txBody>
                    <a:bodyPr/>
                    <a:lstStyle/>
                    <a:p>
                      <a:r>
                        <a:rPr lang="en-SG" sz="2000"/>
                        <a:t>Fast Ethernet 0/0</a:t>
                      </a:r>
                    </a:p>
                  </a:txBody>
                  <a:tcPr marL="100353" marR="100353" marT="50176" marB="50176"/>
                </a:tc>
                <a:tc>
                  <a:txBody>
                    <a:bodyPr/>
                    <a:lstStyle/>
                    <a:p>
                      <a:r>
                        <a:rPr lang="en-SG" sz="2000"/>
                        <a:t>PC3</a:t>
                      </a:r>
                    </a:p>
                  </a:txBody>
                  <a:tcPr marL="100353" marR="100353" marT="50176" marB="50176"/>
                </a:tc>
                <a:tc>
                  <a:txBody>
                    <a:bodyPr/>
                    <a:lstStyle/>
                    <a:p>
                      <a:r>
                        <a:rPr lang="en-SG" sz="2000"/>
                        <a:t>192.168.2.1/24</a:t>
                      </a:r>
                    </a:p>
                  </a:txBody>
                  <a:tcPr marL="100353" marR="100353" marT="50176" marB="50176"/>
                </a:tc>
                <a:extLst>
                  <a:ext uri="{0D108BD9-81ED-4DB2-BD59-A6C34878D82A}">
                    <a16:rowId xmlns:a16="http://schemas.microsoft.com/office/drawing/2014/main" val="2418641068"/>
                  </a:ext>
                </a:extLst>
              </a:tr>
              <a:tr h="441553">
                <a:tc>
                  <a:txBody>
                    <a:bodyPr/>
                    <a:lstStyle/>
                    <a:p>
                      <a:r>
                        <a:rPr lang="en-SG" sz="2000"/>
                        <a:t>PC3</a:t>
                      </a:r>
                    </a:p>
                  </a:txBody>
                  <a:tcPr marL="100353" marR="100353" marT="50176" marB="50176"/>
                </a:tc>
                <a:tc>
                  <a:txBody>
                    <a:bodyPr/>
                    <a:lstStyle/>
                    <a:p>
                      <a:r>
                        <a:rPr lang="en-SG" sz="2000"/>
                        <a:t>Router2</a:t>
                      </a:r>
                    </a:p>
                  </a:txBody>
                  <a:tcPr marL="100353" marR="100353" marT="50176" marB="50176"/>
                </a:tc>
                <a:tc>
                  <a:txBody>
                    <a:bodyPr/>
                    <a:lstStyle/>
                    <a:p>
                      <a:r>
                        <a:rPr lang="en-SG" sz="2000"/>
                        <a:t>Fast Ethernet 0/0</a:t>
                      </a:r>
                    </a:p>
                  </a:txBody>
                  <a:tcPr marL="100353" marR="100353" marT="50176" marB="50176"/>
                </a:tc>
                <a:tc>
                  <a:txBody>
                    <a:bodyPr/>
                    <a:lstStyle/>
                    <a:p>
                      <a:r>
                        <a:rPr lang="en-SG" sz="2000" dirty="0"/>
                        <a:t>192.168.2.3</a:t>
                      </a:r>
                    </a:p>
                  </a:txBody>
                  <a:tcPr marL="100353" marR="100353" marT="50176" marB="50176"/>
                </a:tc>
                <a:extLst>
                  <a:ext uri="{0D108BD9-81ED-4DB2-BD59-A6C34878D82A}">
                    <a16:rowId xmlns:a16="http://schemas.microsoft.com/office/drawing/2014/main" val="33380352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5163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DB194C-02D0-4882-BED3-CF9C8688D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Class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BF728C-FE15-40A0-8D1E-BA3EFD207A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5368" y="4074718"/>
            <a:ext cx="6105194" cy="682079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0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Design the topology using the given table in your packet tracer</a:t>
            </a:r>
          </a:p>
        </p:txBody>
      </p:sp>
    </p:spTree>
    <p:extLst>
      <p:ext uri="{BB962C8B-B14F-4D97-AF65-F5344CB8AC3E}">
        <p14:creationId xmlns:p14="http://schemas.microsoft.com/office/powerpoint/2010/main" val="29771756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4537D8-88D9-43E1-8316-C46EEBD00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SG" dirty="0"/>
              <a:t>Configuring WAN Interface of Router1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C2AC5BD-7B05-4D98-A951-DC0E75499AD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32522509"/>
              </p:ext>
            </p:extLst>
          </p:nvPr>
        </p:nvGraphicFramePr>
        <p:xfrm>
          <a:off x="838200" y="2126650"/>
          <a:ext cx="10515601" cy="39567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9844">
                  <a:extLst>
                    <a:ext uri="{9D8B030D-6E8A-4147-A177-3AD203B41FA5}">
                      <a16:colId xmlns:a16="http://schemas.microsoft.com/office/drawing/2014/main" val="2191373649"/>
                    </a:ext>
                  </a:extLst>
                </a:gridCol>
                <a:gridCol w="4248561">
                  <a:extLst>
                    <a:ext uri="{9D8B030D-6E8A-4147-A177-3AD203B41FA5}">
                      <a16:colId xmlns:a16="http://schemas.microsoft.com/office/drawing/2014/main" val="657146457"/>
                    </a:ext>
                  </a:extLst>
                </a:gridCol>
                <a:gridCol w="5477196">
                  <a:extLst>
                    <a:ext uri="{9D8B030D-6E8A-4147-A177-3AD203B41FA5}">
                      <a16:colId xmlns:a16="http://schemas.microsoft.com/office/drawing/2014/main" val="1033778229"/>
                    </a:ext>
                  </a:extLst>
                </a:gridCol>
              </a:tblGrid>
              <a:tr h="301207">
                <a:tc>
                  <a:txBody>
                    <a:bodyPr/>
                    <a:lstStyle/>
                    <a:p>
                      <a:r>
                        <a:rPr lang="en-SG" sz="1300"/>
                        <a:t>Step</a:t>
                      </a:r>
                    </a:p>
                  </a:txBody>
                  <a:tcPr marL="68456" marR="68456" marT="34228" marB="34228"/>
                </a:tc>
                <a:tc>
                  <a:txBody>
                    <a:bodyPr/>
                    <a:lstStyle/>
                    <a:p>
                      <a:r>
                        <a:rPr lang="en-SG" sz="1300"/>
                        <a:t>Command</a:t>
                      </a:r>
                    </a:p>
                  </a:txBody>
                  <a:tcPr marL="68456" marR="68456" marT="34228" marB="34228"/>
                </a:tc>
                <a:tc>
                  <a:txBody>
                    <a:bodyPr/>
                    <a:lstStyle/>
                    <a:p>
                      <a:r>
                        <a:rPr lang="en-SG" sz="1300"/>
                        <a:t>Purpose</a:t>
                      </a:r>
                    </a:p>
                  </a:txBody>
                  <a:tcPr marL="68456" marR="68456" marT="34228" marB="34228"/>
                </a:tc>
                <a:extLst>
                  <a:ext uri="{0D108BD9-81ED-4DB2-BD59-A6C34878D82A}">
                    <a16:rowId xmlns:a16="http://schemas.microsoft.com/office/drawing/2014/main" val="3371622986"/>
                  </a:ext>
                </a:extLst>
              </a:tr>
              <a:tr h="506575">
                <a:tc>
                  <a:txBody>
                    <a:bodyPr/>
                    <a:lstStyle/>
                    <a:p>
                      <a:r>
                        <a:rPr lang="en-SG" sz="1300"/>
                        <a:t>S1</a:t>
                      </a:r>
                    </a:p>
                  </a:txBody>
                  <a:tcPr marL="68456" marR="68456" marT="34228" marB="34228"/>
                </a:tc>
                <a:tc>
                  <a:txBody>
                    <a:bodyPr/>
                    <a:lstStyle/>
                    <a:p>
                      <a:r>
                        <a:rPr lang="fr-FR" sz="1300"/>
                        <a:t>configure terminal </a:t>
                      </a:r>
                    </a:p>
                    <a:p>
                      <a:r>
                        <a:rPr lang="fr-FR" sz="1300"/>
                        <a:t>Example: Router1# configure terminal</a:t>
                      </a:r>
                      <a:endParaRPr lang="en-SG" sz="1300"/>
                    </a:p>
                  </a:txBody>
                  <a:tcPr marL="68456" marR="68456" marT="34228" marB="34228"/>
                </a:tc>
                <a:tc>
                  <a:txBody>
                    <a:bodyPr/>
                    <a:lstStyle/>
                    <a:p>
                      <a:r>
                        <a:rPr lang="en-SG" sz="1300"/>
                        <a:t>Enters global configuration mode.</a:t>
                      </a:r>
                    </a:p>
                  </a:txBody>
                  <a:tcPr marL="68456" marR="68456" marT="34228" marB="34228"/>
                </a:tc>
                <a:extLst>
                  <a:ext uri="{0D108BD9-81ED-4DB2-BD59-A6C34878D82A}">
                    <a16:rowId xmlns:a16="http://schemas.microsoft.com/office/drawing/2014/main" val="2802269331"/>
                  </a:ext>
                </a:extLst>
              </a:tr>
              <a:tr h="506575">
                <a:tc>
                  <a:txBody>
                    <a:bodyPr/>
                    <a:lstStyle/>
                    <a:p>
                      <a:r>
                        <a:rPr lang="en-SG" sz="1300"/>
                        <a:t>S2</a:t>
                      </a:r>
                    </a:p>
                  </a:txBody>
                  <a:tcPr marL="68456" marR="68456" marT="34228" marB="34228"/>
                </a:tc>
                <a:tc>
                  <a:txBody>
                    <a:bodyPr/>
                    <a:lstStyle/>
                    <a:p>
                      <a:r>
                        <a:rPr lang="en-SG" sz="1300"/>
                        <a:t>interface serial slot/port </a:t>
                      </a:r>
                    </a:p>
                    <a:p>
                      <a:r>
                        <a:rPr lang="en-SG" sz="1300"/>
                        <a:t>Example: Router1(config)# interface serial 2/0</a:t>
                      </a:r>
                    </a:p>
                  </a:txBody>
                  <a:tcPr marL="68456" marR="68456" marT="34228" marB="34228"/>
                </a:tc>
                <a:tc>
                  <a:txBody>
                    <a:bodyPr/>
                    <a:lstStyle/>
                    <a:p>
                      <a:r>
                        <a:rPr lang="en-SG" sz="1300"/>
                        <a:t>Enters the configuration mode for a serial interface on the router.</a:t>
                      </a:r>
                    </a:p>
                  </a:txBody>
                  <a:tcPr marL="68456" marR="68456" marT="34228" marB="34228"/>
                </a:tc>
                <a:extLst>
                  <a:ext uri="{0D108BD9-81ED-4DB2-BD59-A6C34878D82A}">
                    <a16:rowId xmlns:a16="http://schemas.microsoft.com/office/drawing/2014/main" val="2448641938"/>
                  </a:ext>
                </a:extLst>
              </a:tr>
              <a:tr h="711943">
                <a:tc>
                  <a:txBody>
                    <a:bodyPr/>
                    <a:lstStyle/>
                    <a:p>
                      <a:r>
                        <a:rPr lang="en-SG" sz="1300"/>
                        <a:t>S3</a:t>
                      </a:r>
                    </a:p>
                  </a:txBody>
                  <a:tcPr marL="68456" marR="68456" marT="34228" marB="34228"/>
                </a:tc>
                <a:tc>
                  <a:txBody>
                    <a:bodyPr/>
                    <a:lstStyle/>
                    <a:p>
                      <a:r>
                        <a:rPr lang="en-SG" sz="1300"/>
                        <a:t>ip address ip-address mask </a:t>
                      </a:r>
                    </a:p>
                    <a:p>
                      <a:r>
                        <a:rPr lang="en-SG" sz="1300"/>
                        <a:t>Example: Router1(config-if)# ip address 192.168.3.1 255.255.255.0 </a:t>
                      </a:r>
                    </a:p>
                  </a:txBody>
                  <a:tcPr marL="68456" marR="68456" marT="34228" marB="34228"/>
                </a:tc>
                <a:tc>
                  <a:txBody>
                    <a:bodyPr/>
                    <a:lstStyle/>
                    <a:p>
                      <a:r>
                        <a:rPr lang="en-SG" sz="1300"/>
                        <a:t>Sets the IP address and subnet mask for the specified serial interface.</a:t>
                      </a:r>
                    </a:p>
                  </a:txBody>
                  <a:tcPr marL="68456" marR="68456" marT="34228" marB="34228"/>
                </a:tc>
                <a:extLst>
                  <a:ext uri="{0D108BD9-81ED-4DB2-BD59-A6C34878D82A}">
                    <a16:rowId xmlns:a16="http://schemas.microsoft.com/office/drawing/2014/main" val="3948586170"/>
                  </a:ext>
                </a:extLst>
              </a:tr>
              <a:tr h="917311">
                <a:tc>
                  <a:txBody>
                    <a:bodyPr/>
                    <a:lstStyle/>
                    <a:p>
                      <a:r>
                        <a:rPr lang="en-SG" sz="1300"/>
                        <a:t>S4</a:t>
                      </a:r>
                    </a:p>
                  </a:txBody>
                  <a:tcPr marL="68456" marR="68456" marT="34228" marB="34228"/>
                </a:tc>
                <a:tc>
                  <a:txBody>
                    <a:bodyPr/>
                    <a:lstStyle/>
                    <a:p>
                      <a:r>
                        <a:rPr lang="en-SG" sz="1300"/>
                        <a:t>Clock rate </a:t>
                      </a:r>
                    </a:p>
                    <a:p>
                      <a:r>
                        <a:rPr lang="en-SG" sz="1300"/>
                        <a:t>Example: Router1(config-if)#Clock rate 56000</a:t>
                      </a:r>
                    </a:p>
                  </a:txBody>
                  <a:tcPr marL="68456" marR="68456" marT="34228" marB="34228"/>
                </a:tc>
                <a:tc>
                  <a:txBody>
                    <a:bodyPr/>
                    <a:lstStyle/>
                    <a:p>
                      <a:r>
                        <a:rPr lang="en-SG" sz="1300"/>
                        <a:t>For DCE part need to enter clock rate which can be 64000/72000/56000 or any</a:t>
                      </a:r>
                    </a:p>
                    <a:p>
                      <a:r>
                        <a:rPr lang="en-SG" sz="1300"/>
                        <a:t>Note: if one port is DCE and given clock rate then the other port must be DTE and for that port clock rate is not required</a:t>
                      </a:r>
                    </a:p>
                  </a:txBody>
                  <a:tcPr marL="68456" marR="68456" marT="34228" marB="34228"/>
                </a:tc>
                <a:extLst>
                  <a:ext uri="{0D108BD9-81ED-4DB2-BD59-A6C34878D82A}">
                    <a16:rowId xmlns:a16="http://schemas.microsoft.com/office/drawing/2014/main" val="1280126794"/>
                  </a:ext>
                </a:extLst>
              </a:tr>
              <a:tr h="506575">
                <a:tc>
                  <a:txBody>
                    <a:bodyPr/>
                    <a:lstStyle/>
                    <a:p>
                      <a:r>
                        <a:rPr lang="en-SG" sz="1300"/>
                        <a:t>S5</a:t>
                      </a:r>
                    </a:p>
                  </a:txBody>
                  <a:tcPr marL="68456" marR="68456" marT="34228" marB="34228"/>
                </a:tc>
                <a:tc>
                  <a:txBody>
                    <a:bodyPr/>
                    <a:lstStyle/>
                    <a:p>
                      <a:r>
                        <a:rPr lang="en-SG" sz="1300"/>
                        <a:t>no shutdown </a:t>
                      </a:r>
                    </a:p>
                    <a:p>
                      <a:r>
                        <a:rPr lang="en-SG" sz="1300"/>
                        <a:t>Example: Router1(config-if)# no shutdown</a:t>
                      </a:r>
                    </a:p>
                  </a:txBody>
                  <a:tcPr marL="68456" marR="68456" marT="34228" marB="34228"/>
                </a:tc>
                <a:tc>
                  <a:txBody>
                    <a:bodyPr/>
                    <a:lstStyle/>
                    <a:p>
                      <a:r>
                        <a:rPr lang="en-SG" sz="1300"/>
                        <a:t>Enables the GE interface, changing its state from administratively down to administratively up.</a:t>
                      </a:r>
                    </a:p>
                  </a:txBody>
                  <a:tcPr marL="68456" marR="68456" marT="34228" marB="34228"/>
                </a:tc>
                <a:extLst>
                  <a:ext uri="{0D108BD9-81ED-4DB2-BD59-A6C34878D82A}">
                    <a16:rowId xmlns:a16="http://schemas.microsoft.com/office/drawing/2014/main" val="2075704580"/>
                  </a:ext>
                </a:extLst>
              </a:tr>
              <a:tr h="506575">
                <a:tc>
                  <a:txBody>
                    <a:bodyPr/>
                    <a:lstStyle/>
                    <a:p>
                      <a:r>
                        <a:rPr lang="en-SG" sz="1300"/>
                        <a:t>S6</a:t>
                      </a:r>
                    </a:p>
                  </a:txBody>
                  <a:tcPr marL="68456" marR="68456" marT="34228" marB="34228"/>
                </a:tc>
                <a:tc>
                  <a:txBody>
                    <a:bodyPr/>
                    <a:lstStyle/>
                    <a:p>
                      <a:r>
                        <a:rPr lang="en-SG" sz="1300"/>
                        <a:t>Exit</a:t>
                      </a:r>
                    </a:p>
                    <a:p>
                      <a:r>
                        <a:rPr lang="en-SG" sz="1300"/>
                        <a:t>Example:Router1(config-if)# exit</a:t>
                      </a:r>
                    </a:p>
                  </a:txBody>
                  <a:tcPr marL="68456" marR="68456" marT="34228" marB="34228"/>
                </a:tc>
                <a:tc>
                  <a:txBody>
                    <a:bodyPr/>
                    <a:lstStyle/>
                    <a:p>
                      <a:r>
                        <a:rPr lang="en-SG" sz="1300"/>
                        <a:t>Exits configuration mode for the serial interface and returns to global configuration mode.</a:t>
                      </a:r>
                    </a:p>
                  </a:txBody>
                  <a:tcPr marL="68456" marR="68456" marT="34228" marB="34228"/>
                </a:tc>
                <a:extLst>
                  <a:ext uri="{0D108BD9-81ED-4DB2-BD59-A6C34878D82A}">
                    <a16:rowId xmlns:a16="http://schemas.microsoft.com/office/drawing/2014/main" val="26351238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92597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301F447-EEF7-48F5-AF73-7566EE7F64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1DD1F3-842F-4771-981C-DFCC82661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34644"/>
            <a:ext cx="10509504" cy="1076914"/>
          </a:xfrm>
        </p:spPr>
        <p:txBody>
          <a:bodyPr anchor="ctr">
            <a:normAutofit/>
          </a:bodyPr>
          <a:lstStyle/>
          <a:p>
            <a:r>
              <a:rPr lang="en-SG" sz="4000"/>
              <a:t>Class Work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512994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F6864BD-4348-4AD0-A64A-1419F4526B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0258212"/>
              </p:ext>
            </p:extLst>
          </p:nvPr>
        </p:nvGraphicFramePr>
        <p:xfrm>
          <a:off x="838200" y="1737360"/>
          <a:ext cx="10506456" cy="45354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823665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301F447-EEF7-48F5-AF73-7566EE7F64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4AE2FD-DB7D-4893-B79D-55158912A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34644"/>
            <a:ext cx="10509504" cy="1076914"/>
          </a:xfrm>
        </p:spPr>
        <p:txBody>
          <a:bodyPr anchor="ctr">
            <a:normAutofit/>
          </a:bodyPr>
          <a:lstStyle/>
          <a:p>
            <a:r>
              <a:rPr lang="en-SG" sz="4000"/>
              <a:t>Troubleshooting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512994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08BF17A-6CFD-4124-A6C9-29D9A3B7FF2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381650"/>
              </p:ext>
            </p:extLst>
          </p:nvPr>
        </p:nvGraphicFramePr>
        <p:xfrm>
          <a:off x="838200" y="1737360"/>
          <a:ext cx="10506456" cy="45354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352338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1A68C-C976-4AE7-86FA-2507AA257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For Static Routing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5CA2152-05DC-4495-9CC1-8129D1F276F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0886228"/>
              </p:ext>
            </p:extLst>
          </p:nvPr>
        </p:nvGraphicFramePr>
        <p:xfrm>
          <a:off x="838203" y="2452349"/>
          <a:ext cx="10515597" cy="3114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9778">
                  <a:extLst>
                    <a:ext uri="{9D8B030D-6E8A-4147-A177-3AD203B41FA5}">
                      <a16:colId xmlns:a16="http://schemas.microsoft.com/office/drawing/2014/main" val="2917049681"/>
                    </a:ext>
                  </a:extLst>
                </a:gridCol>
                <a:gridCol w="3945276">
                  <a:extLst>
                    <a:ext uri="{9D8B030D-6E8A-4147-A177-3AD203B41FA5}">
                      <a16:colId xmlns:a16="http://schemas.microsoft.com/office/drawing/2014/main" val="4160824049"/>
                    </a:ext>
                  </a:extLst>
                </a:gridCol>
                <a:gridCol w="5610543">
                  <a:extLst>
                    <a:ext uri="{9D8B030D-6E8A-4147-A177-3AD203B41FA5}">
                      <a16:colId xmlns:a16="http://schemas.microsoft.com/office/drawing/2014/main" val="32442306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Step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Purpose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1138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S1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configure terminal</a:t>
                      </a:r>
                    </a:p>
                    <a:p>
                      <a:r>
                        <a:rPr lang="fr-FR" dirty="0"/>
                        <a:t> Example: Router1# configure terminal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7073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S2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err="1"/>
                        <a:t>ip</a:t>
                      </a:r>
                      <a:r>
                        <a:rPr lang="en-SG" dirty="0"/>
                        <a:t> route prefix mask {</a:t>
                      </a:r>
                      <a:r>
                        <a:rPr lang="en-SG" dirty="0" err="1"/>
                        <a:t>ip</a:t>
                      </a:r>
                      <a:r>
                        <a:rPr lang="en-SG" dirty="0"/>
                        <a:t>-address | interface-type interface-number [</a:t>
                      </a:r>
                      <a:r>
                        <a:rPr lang="en-SG" dirty="0" err="1"/>
                        <a:t>ip</a:t>
                      </a:r>
                      <a:r>
                        <a:rPr lang="en-SG" dirty="0"/>
                        <a:t>-address]} </a:t>
                      </a:r>
                    </a:p>
                    <a:p>
                      <a:r>
                        <a:rPr lang="en-SG" dirty="0"/>
                        <a:t>Example: Router1(config)# </a:t>
                      </a:r>
                      <a:r>
                        <a:rPr lang="en-SG" dirty="0" err="1"/>
                        <a:t>ip</a:t>
                      </a:r>
                      <a:r>
                        <a:rPr lang="en-SG" dirty="0"/>
                        <a:t> route 192.168.2.0 255.255.255.0 192.168.3.2.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Specifies the static route for the IP packets.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7909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S3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end </a:t>
                      </a:r>
                    </a:p>
                    <a:p>
                      <a:r>
                        <a:rPr lang="en-SG" dirty="0"/>
                        <a:t>Example: Router(config)# 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Exits router configuration mode, and enters privileged EXEC mode.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429783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D272E0B-F546-41FF-B8BD-BE0DF5C57F42}"/>
              </a:ext>
            </a:extLst>
          </p:cNvPr>
          <p:cNvSpPr txBox="1"/>
          <p:nvPr/>
        </p:nvSpPr>
        <p:spPr>
          <a:xfrm>
            <a:off x="838200" y="1690688"/>
            <a:ext cx="3476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FOR ROUTER1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E44BEC-7F6C-49AB-969F-20ED3C0560A5}"/>
              </a:ext>
            </a:extLst>
          </p:cNvPr>
          <p:cNvSpPr txBox="1"/>
          <p:nvPr/>
        </p:nvSpPr>
        <p:spPr>
          <a:xfrm>
            <a:off x="760288" y="5958718"/>
            <a:ext cx="5188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Configure Router2 following the same steps</a:t>
            </a:r>
          </a:p>
        </p:txBody>
      </p:sp>
    </p:spTree>
    <p:extLst>
      <p:ext uri="{BB962C8B-B14F-4D97-AF65-F5344CB8AC3E}">
        <p14:creationId xmlns:p14="http://schemas.microsoft.com/office/powerpoint/2010/main" val="4873857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831</Words>
  <Application>Microsoft Office PowerPoint</Application>
  <PresentationFormat>Widescreen</PresentationFormat>
  <Paragraphs>180</Paragraphs>
  <Slides>14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Segoe UI</vt:lpstr>
      <vt:lpstr>Times New Roman</vt:lpstr>
      <vt:lpstr>Office Theme</vt:lpstr>
      <vt:lpstr>Configuring Router</vt:lpstr>
      <vt:lpstr>Objective</vt:lpstr>
      <vt:lpstr>What is DCE &amp; DTE</vt:lpstr>
      <vt:lpstr>Topology</vt:lpstr>
      <vt:lpstr>Class Work</vt:lpstr>
      <vt:lpstr>Configuring WAN Interface of Router1</vt:lpstr>
      <vt:lpstr>Class Work</vt:lpstr>
      <vt:lpstr>Troubleshooting</vt:lpstr>
      <vt:lpstr>For Static Routing</vt:lpstr>
      <vt:lpstr>To Verify</vt:lpstr>
      <vt:lpstr>Configure Default Route</vt:lpstr>
      <vt:lpstr>PowerPoint Presentation</vt:lpstr>
      <vt:lpstr>Class work</vt:lpstr>
      <vt:lpstr>Home Work (Using the following table information design a network and ping from any device to any other device)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Configuring Router</dc:title>
  <dc:creator>Risala Khan</dc:creator>
  <cp:lastModifiedBy>Risala Khan</cp:lastModifiedBy>
  <cp:revision>3</cp:revision>
  <dcterms:created xsi:type="dcterms:W3CDTF">2021-01-18T17:02:15Z</dcterms:created>
  <dcterms:modified xsi:type="dcterms:W3CDTF">2021-01-24T06:24:55Z</dcterms:modified>
</cp:coreProperties>
</file>