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9144000" cy="5143500"/>
  <p:embeddedFontLst>
    <p:embeddedFont>
      <p:font typeface="Titillium Web"/>
      <p:regular r:id="rId29"/>
      <p:bold r:id="rId30"/>
      <p:italic r:id="rId31"/>
      <p:boldItalic r:id="rId32"/>
    </p:embeddedFont>
    <p:embeddedFont>
      <p:font typeface="Squada One"/>
      <p:regular r:id="rId33"/>
    </p:embeddedFon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iGbmwa3Bpeo4Juek5W5afFgGZ1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85A77D-9759-487A-A179-AB97C045FE4A}">
  <a:tblStyle styleId="{D685A77D-9759-487A-A179-AB97C045FE4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itilliumWeb-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itilliumWeb-italic.fntdata"/><Relationship Id="rId30" Type="http://schemas.openxmlformats.org/officeDocument/2006/relationships/font" Target="fonts/TitilliumWeb-bold.fntdata"/><Relationship Id="rId11" Type="http://schemas.openxmlformats.org/officeDocument/2006/relationships/slide" Target="slides/slide5.xml"/><Relationship Id="rId33" Type="http://schemas.openxmlformats.org/officeDocument/2006/relationships/font" Target="fonts/SquadaOne-regular.fntdata"/><Relationship Id="rId10" Type="http://schemas.openxmlformats.org/officeDocument/2006/relationships/slide" Target="slides/slide4.xml"/><Relationship Id="rId32" Type="http://schemas.openxmlformats.org/officeDocument/2006/relationships/font" Target="fonts/TitilliumWeb-boldItalic.fntdata"/><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 Table of contents</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2. Introduction</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3. Our company</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4. Our team</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5. Problem</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6. Them vs. us</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7. Solution</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8. SWOT analysis</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9. Product overview</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10. Our plans</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11. Product demo</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12. Traction</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13. Case study</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14. Reviews</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15. Awards</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16. Market size</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17. Target</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18. Competitors</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19. Business model</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20. Timing</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21. Predicted growth</a:t>
            </a:r>
            <a:endParaRPr sz="850">
              <a:solidFill>
                <a:srgbClr val="5F7D96"/>
              </a:solidFill>
            </a:endParaRPr>
          </a:p>
          <a:p>
            <a:pPr indent="0" lvl="0" marL="0" rtl="0" algn="l">
              <a:lnSpc>
                <a:spcPct val="114999"/>
              </a:lnSpc>
              <a:spcBef>
                <a:spcPts val="0"/>
              </a:spcBef>
              <a:spcAft>
                <a:spcPts val="0"/>
              </a:spcAft>
              <a:buClr>
                <a:schemeClr val="dk1"/>
              </a:buClr>
              <a:buSzPts val="1100"/>
              <a:buFont typeface="Arial"/>
              <a:buNone/>
            </a:pPr>
            <a:r>
              <a:rPr lang="en-US" sz="850">
                <a:solidFill>
                  <a:srgbClr val="5F7D96"/>
                </a:solidFill>
              </a:rPr>
              <a:t>22. Investment</a:t>
            </a:r>
            <a:endParaRPr sz="850">
              <a:solidFill>
                <a:srgbClr val="5F7D96"/>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03F6E"/>
            </a:gs>
            <a:gs pos="100000">
              <a:srgbClr val="0B0D17"/>
            </a:gs>
          </a:gsLst>
          <a:lin ang="2700006" scaled="0"/>
        </a:gradFill>
      </p:bgPr>
    </p:bg>
    <p:spTree>
      <p:nvGrpSpPr>
        <p:cNvPr id="8" name="Shape 8"/>
        <p:cNvGrpSpPr/>
        <p:nvPr/>
      </p:nvGrpSpPr>
      <p:grpSpPr>
        <a:xfrm>
          <a:off x="0" y="0"/>
          <a:ext cx="0" cy="0"/>
          <a:chOff x="0" y="0"/>
          <a:chExt cx="0" cy="0"/>
        </a:xfrm>
      </p:grpSpPr>
      <p:sp>
        <p:nvSpPr>
          <p:cNvPr id="9" name="Google Shape;9;p24"/>
          <p:cNvSpPr txBox="1"/>
          <p:nvPr>
            <p:ph type="ctrTitle"/>
          </p:nvPr>
        </p:nvSpPr>
        <p:spPr>
          <a:xfrm>
            <a:off x="4106275" y="1614800"/>
            <a:ext cx="4314000" cy="1154099"/>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4"/>
          <p:cNvSpPr txBox="1"/>
          <p:nvPr>
            <p:ph idx="1" type="subTitle"/>
          </p:nvPr>
        </p:nvSpPr>
        <p:spPr>
          <a:xfrm>
            <a:off x="4259613" y="3173025"/>
            <a:ext cx="4069500" cy="2561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4"/>
          <p:cNvGrpSpPr/>
          <p:nvPr/>
        </p:nvGrpSpPr>
        <p:grpSpPr>
          <a:xfrm>
            <a:off x="101981" y="1837129"/>
            <a:ext cx="3748916" cy="3156396"/>
            <a:chOff x="101981" y="1837129"/>
            <a:chExt cx="3748916" cy="3156396"/>
          </a:xfrm>
        </p:grpSpPr>
        <p:sp>
          <p:nvSpPr>
            <p:cNvPr id="12" name="Google Shape;12;p24"/>
            <p:cNvSpPr/>
            <p:nvPr/>
          </p:nvSpPr>
          <p:spPr>
            <a:xfrm flipH="1">
              <a:off x="1384516" y="47074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4"/>
            <p:cNvSpPr/>
            <p:nvPr/>
          </p:nvSpPr>
          <p:spPr>
            <a:xfrm flipH="1">
              <a:off x="1211339" y="456885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4"/>
            <p:cNvSpPr/>
            <p:nvPr/>
          </p:nvSpPr>
          <p:spPr>
            <a:xfrm flipH="1">
              <a:off x="895419" y="492422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4"/>
            <p:cNvSpPr/>
            <p:nvPr/>
          </p:nvSpPr>
          <p:spPr>
            <a:xfrm flipH="1">
              <a:off x="706592" y="431599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4"/>
            <p:cNvSpPr/>
            <p:nvPr/>
          </p:nvSpPr>
          <p:spPr>
            <a:xfrm flipH="1">
              <a:off x="333348" y="472381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4"/>
            <p:cNvSpPr/>
            <p:nvPr/>
          </p:nvSpPr>
          <p:spPr>
            <a:xfrm flipH="1">
              <a:off x="895418" y="354260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4"/>
            <p:cNvSpPr/>
            <p:nvPr/>
          </p:nvSpPr>
          <p:spPr>
            <a:xfrm flipH="1">
              <a:off x="502852" y="3195500"/>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4"/>
            <p:cNvSpPr/>
            <p:nvPr/>
          </p:nvSpPr>
          <p:spPr>
            <a:xfrm flipH="1">
              <a:off x="101981" y="4215789"/>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4"/>
            <p:cNvSpPr/>
            <p:nvPr/>
          </p:nvSpPr>
          <p:spPr>
            <a:xfrm flipH="1">
              <a:off x="433541" y="37212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4"/>
            <p:cNvSpPr/>
            <p:nvPr/>
          </p:nvSpPr>
          <p:spPr>
            <a:xfrm flipH="1">
              <a:off x="117416" y="49242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4"/>
            <p:cNvSpPr/>
            <p:nvPr/>
          </p:nvSpPr>
          <p:spPr>
            <a:xfrm flipH="1">
              <a:off x="1525616" y="409600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4"/>
            <p:cNvSpPr/>
            <p:nvPr/>
          </p:nvSpPr>
          <p:spPr>
            <a:xfrm flipH="1">
              <a:off x="2131168" y="492422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4"/>
            <p:cNvSpPr/>
            <p:nvPr/>
          </p:nvSpPr>
          <p:spPr>
            <a:xfrm flipH="1">
              <a:off x="895419" y="409599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4"/>
            <p:cNvSpPr/>
            <p:nvPr/>
          </p:nvSpPr>
          <p:spPr>
            <a:xfrm flipH="1">
              <a:off x="1026803" y="33583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4"/>
            <p:cNvSpPr/>
            <p:nvPr/>
          </p:nvSpPr>
          <p:spPr>
            <a:xfrm flipH="1">
              <a:off x="154022" y="28258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p:nvPr/>
          </p:nvSpPr>
          <p:spPr>
            <a:xfrm flipH="1">
              <a:off x="117419" y="34585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4"/>
            <p:cNvSpPr/>
            <p:nvPr/>
          </p:nvSpPr>
          <p:spPr>
            <a:xfrm flipH="1">
              <a:off x="2341919" y="473927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4"/>
            <p:cNvSpPr/>
            <p:nvPr/>
          </p:nvSpPr>
          <p:spPr>
            <a:xfrm flipH="1">
              <a:off x="1719244" y="45688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4"/>
            <p:cNvSpPr/>
            <p:nvPr/>
          </p:nvSpPr>
          <p:spPr>
            <a:xfrm flipH="1">
              <a:off x="3366916" y="48240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4"/>
            <p:cNvSpPr/>
            <p:nvPr/>
          </p:nvSpPr>
          <p:spPr>
            <a:xfrm flipH="1">
              <a:off x="2131166" y="4215788"/>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4"/>
            <p:cNvSpPr/>
            <p:nvPr/>
          </p:nvSpPr>
          <p:spPr>
            <a:xfrm flipH="1">
              <a:off x="518291" y="21379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4"/>
            <p:cNvSpPr/>
            <p:nvPr/>
          </p:nvSpPr>
          <p:spPr>
            <a:xfrm flipH="1">
              <a:off x="3239147"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4"/>
            <p:cNvSpPr/>
            <p:nvPr/>
          </p:nvSpPr>
          <p:spPr>
            <a:xfrm flipH="1">
              <a:off x="2149472" y="474120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4"/>
            <p:cNvSpPr/>
            <p:nvPr/>
          </p:nvSpPr>
          <p:spPr>
            <a:xfrm flipH="1">
              <a:off x="2098472" y="3927603"/>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4"/>
            <p:cNvSpPr/>
            <p:nvPr/>
          </p:nvSpPr>
          <p:spPr>
            <a:xfrm flipH="1">
              <a:off x="570347"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p:nvPr/>
          </p:nvSpPr>
          <p:spPr>
            <a:xfrm flipH="1">
              <a:off x="690247" y="30607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4"/>
            <p:cNvSpPr/>
            <p:nvPr/>
          </p:nvSpPr>
          <p:spPr>
            <a:xfrm flipH="1">
              <a:off x="300647" y="18371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p:nvPr/>
          </p:nvSpPr>
          <p:spPr>
            <a:xfrm flipH="1">
              <a:off x="3818197" y="49425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24"/>
          <p:cNvGrpSpPr/>
          <p:nvPr/>
        </p:nvGrpSpPr>
        <p:grpSpPr>
          <a:xfrm flipH="1" rot="10800000">
            <a:off x="101981" y="93205"/>
            <a:ext cx="3748916" cy="3156396"/>
            <a:chOff x="101981" y="1837129"/>
            <a:chExt cx="3748916" cy="3156396"/>
          </a:xfrm>
        </p:grpSpPr>
        <p:sp>
          <p:nvSpPr>
            <p:cNvPr id="41" name="Google Shape;41;p24"/>
            <p:cNvSpPr/>
            <p:nvPr/>
          </p:nvSpPr>
          <p:spPr>
            <a:xfrm flipH="1">
              <a:off x="1384516" y="47074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4"/>
            <p:cNvSpPr/>
            <p:nvPr/>
          </p:nvSpPr>
          <p:spPr>
            <a:xfrm flipH="1">
              <a:off x="1211339" y="456885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4"/>
            <p:cNvSpPr/>
            <p:nvPr/>
          </p:nvSpPr>
          <p:spPr>
            <a:xfrm flipH="1">
              <a:off x="895419" y="492422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4"/>
            <p:cNvSpPr/>
            <p:nvPr/>
          </p:nvSpPr>
          <p:spPr>
            <a:xfrm flipH="1">
              <a:off x="706592" y="431599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4"/>
            <p:cNvSpPr/>
            <p:nvPr/>
          </p:nvSpPr>
          <p:spPr>
            <a:xfrm flipH="1">
              <a:off x="333348" y="472381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4"/>
            <p:cNvSpPr/>
            <p:nvPr/>
          </p:nvSpPr>
          <p:spPr>
            <a:xfrm flipH="1">
              <a:off x="895418" y="354260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4"/>
            <p:cNvSpPr/>
            <p:nvPr/>
          </p:nvSpPr>
          <p:spPr>
            <a:xfrm flipH="1">
              <a:off x="502852" y="3195500"/>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4"/>
            <p:cNvSpPr/>
            <p:nvPr/>
          </p:nvSpPr>
          <p:spPr>
            <a:xfrm flipH="1">
              <a:off x="101981" y="4215789"/>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p:nvPr/>
          </p:nvSpPr>
          <p:spPr>
            <a:xfrm flipH="1">
              <a:off x="433541" y="37212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4"/>
            <p:cNvSpPr/>
            <p:nvPr/>
          </p:nvSpPr>
          <p:spPr>
            <a:xfrm flipH="1">
              <a:off x="117416" y="49242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4"/>
            <p:cNvSpPr/>
            <p:nvPr/>
          </p:nvSpPr>
          <p:spPr>
            <a:xfrm flipH="1">
              <a:off x="1525616" y="409600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p:nvPr/>
          </p:nvSpPr>
          <p:spPr>
            <a:xfrm flipH="1">
              <a:off x="2131168" y="492422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4"/>
            <p:cNvSpPr/>
            <p:nvPr/>
          </p:nvSpPr>
          <p:spPr>
            <a:xfrm flipH="1">
              <a:off x="895419" y="409599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4"/>
            <p:cNvSpPr/>
            <p:nvPr/>
          </p:nvSpPr>
          <p:spPr>
            <a:xfrm flipH="1">
              <a:off x="1026803" y="33583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4"/>
            <p:cNvSpPr/>
            <p:nvPr/>
          </p:nvSpPr>
          <p:spPr>
            <a:xfrm flipH="1">
              <a:off x="154022" y="28258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4"/>
            <p:cNvSpPr/>
            <p:nvPr/>
          </p:nvSpPr>
          <p:spPr>
            <a:xfrm flipH="1">
              <a:off x="117419" y="34585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4"/>
            <p:cNvSpPr/>
            <p:nvPr/>
          </p:nvSpPr>
          <p:spPr>
            <a:xfrm flipH="1">
              <a:off x="2341919" y="473927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4"/>
            <p:cNvSpPr/>
            <p:nvPr/>
          </p:nvSpPr>
          <p:spPr>
            <a:xfrm flipH="1">
              <a:off x="1719244" y="45688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4"/>
            <p:cNvSpPr/>
            <p:nvPr/>
          </p:nvSpPr>
          <p:spPr>
            <a:xfrm flipH="1">
              <a:off x="3366916" y="48240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4"/>
            <p:cNvSpPr/>
            <p:nvPr/>
          </p:nvSpPr>
          <p:spPr>
            <a:xfrm flipH="1">
              <a:off x="2131166" y="4215788"/>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4"/>
            <p:cNvSpPr/>
            <p:nvPr/>
          </p:nvSpPr>
          <p:spPr>
            <a:xfrm flipH="1">
              <a:off x="518291" y="21379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4"/>
            <p:cNvSpPr/>
            <p:nvPr/>
          </p:nvSpPr>
          <p:spPr>
            <a:xfrm flipH="1">
              <a:off x="3239147"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4"/>
            <p:cNvSpPr/>
            <p:nvPr/>
          </p:nvSpPr>
          <p:spPr>
            <a:xfrm flipH="1">
              <a:off x="2149472" y="474120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4"/>
            <p:cNvSpPr/>
            <p:nvPr/>
          </p:nvSpPr>
          <p:spPr>
            <a:xfrm flipH="1">
              <a:off x="2098472" y="3927603"/>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p:nvPr/>
          </p:nvSpPr>
          <p:spPr>
            <a:xfrm flipH="1">
              <a:off x="570347"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4"/>
            <p:cNvSpPr/>
            <p:nvPr/>
          </p:nvSpPr>
          <p:spPr>
            <a:xfrm flipH="1">
              <a:off x="690247" y="30607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4"/>
            <p:cNvSpPr/>
            <p:nvPr/>
          </p:nvSpPr>
          <p:spPr>
            <a:xfrm flipH="1">
              <a:off x="300647" y="18371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4"/>
            <p:cNvSpPr/>
            <p:nvPr/>
          </p:nvSpPr>
          <p:spPr>
            <a:xfrm flipH="1">
              <a:off x="3818197" y="49425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gradFill>
          <a:gsLst>
            <a:gs pos="0">
              <a:srgbClr val="403F6E"/>
            </a:gs>
            <a:gs pos="100000">
              <a:srgbClr val="0B0D17"/>
            </a:gs>
          </a:gsLst>
          <a:lin ang="2700006" scaled="0"/>
        </a:gradFill>
      </p:bgPr>
    </p:bg>
    <p:spTree>
      <p:nvGrpSpPr>
        <p:cNvPr id="262" name="Shape 262"/>
        <p:cNvGrpSpPr/>
        <p:nvPr/>
      </p:nvGrpSpPr>
      <p:grpSpPr>
        <a:xfrm>
          <a:off x="0" y="0"/>
          <a:ext cx="0" cy="0"/>
          <a:chOff x="0" y="0"/>
          <a:chExt cx="0" cy="0"/>
        </a:xfrm>
      </p:grpSpPr>
      <p:grpSp>
        <p:nvGrpSpPr>
          <p:cNvPr id="263" name="Google Shape;263;p33"/>
          <p:cNvGrpSpPr/>
          <p:nvPr/>
        </p:nvGrpSpPr>
        <p:grpSpPr>
          <a:xfrm>
            <a:off x="101981" y="1837129"/>
            <a:ext cx="3748916" cy="3156396"/>
            <a:chOff x="101981" y="1837129"/>
            <a:chExt cx="3748916" cy="3156396"/>
          </a:xfrm>
        </p:grpSpPr>
        <p:sp>
          <p:nvSpPr>
            <p:cNvPr id="264" name="Google Shape;264;p33"/>
            <p:cNvSpPr/>
            <p:nvPr/>
          </p:nvSpPr>
          <p:spPr>
            <a:xfrm flipH="1">
              <a:off x="1384516" y="47074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3"/>
            <p:cNvSpPr/>
            <p:nvPr/>
          </p:nvSpPr>
          <p:spPr>
            <a:xfrm flipH="1">
              <a:off x="1211339" y="456885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3"/>
            <p:cNvSpPr/>
            <p:nvPr/>
          </p:nvSpPr>
          <p:spPr>
            <a:xfrm flipH="1">
              <a:off x="895419" y="492422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3"/>
            <p:cNvSpPr/>
            <p:nvPr/>
          </p:nvSpPr>
          <p:spPr>
            <a:xfrm flipH="1">
              <a:off x="706592" y="431599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3"/>
            <p:cNvSpPr/>
            <p:nvPr/>
          </p:nvSpPr>
          <p:spPr>
            <a:xfrm flipH="1">
              <a:off x="333348" y="472381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3"/>
            <p:cNvSpPr/>
            <p:nvPr/>
          </p:nvSpPr>
          <p:spPr>
            <a:xfrm flipH="1">
              <a:off x="895418" y="354260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3"/>
            <p:cNvSpPr/>
            <p:nvPr/>
          </p:nvSpPr>
          <p:spPr>
            <a:xfrm flipH="1">
              <a:off x="502852" y="3195500"/>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3"/>
            <p:cNvSpPr/>
            <p:nvPr/>
          </p:nvSpPr>
          <p:spPr>
            <a:xfrm flipH="1">
              <a:off x="101981" y="4215789"/>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3"/>
            <p:cNvSpPr/>
            <p:nvPr/>
          </p:nvSpPr>
          <p:spPr>
            <a:xfrm flipH="1">
              <a:off x="433541" y="37212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3"/>
            <p:cNvSpPr/>
            <p:nvPr/>
          </p:nvSpPr>
          <p:spPr>
            <a:xfrm flipH="1">
              <a:off x="117416" y="49242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3"/>
            <p:cNvSpPr/>
            <p:nvPr/>
          </p:nvSpPr>
          <p:spPr>
            <a:xfrm flipH="1">
              <a:off x="1525616" y="409600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3"/>
            <p:cNvSpPr/>
            <p:nvPr/>
          </p:nvSpPr>
          <p:spPr>
            <a:xfrm flipH="1">
              <a:off x="2131168" y="492422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3"/>
            <p:cNvSpPr/>
            <p:nvPr/>
          </p:nvSpPr>
          <p:spPr>
            <a:xfrm flipH="1">
              <a:off x="895419" y="409599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3"/>
            <p:cNvSpPr/>
            <p:nvPr/>
          </p:nvSpPr>
          <p:spPr>
            <a:xfrm flipH="1">
              <a:off x="1026803" y="33583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3"/>
            <p:cNvSpPr/>
            <p:nvPr/>
          </p:nvSpPr>
          <p:spPr>
            <a:xfrm flipH="1">
              <a:off x="154022" y="28258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3"/>
            <p:cNvSpPr/>
            <p:nvPr/>
          </p:nvSpPr>
          <p:spPr>
            <a:xfrm flipH="1">
              <a:off x="117419" y="34585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3"/>
            <p:cNvSpPr/>
            <p:nvPr/>
          </p:nvSpPr>
          <p:spPr>
            <a:xfrm flipH="1">
              <a:off x="2341919" y="473927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3"/>
            <p:cNvSpPr/>
            <p:nvPr/>
          </p:nvSpPr>
          <p:spPr>
            <a:xfrm flipH="1">
              <a:off x="1719244" y="45688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3"/>
            <p:cNvSpPr/>
            <p:nvPr/>
          </p:nvSpPr>
          <p:spPr>
            <a:xfrm flipH="1">
              <a:off x="3366916" y="48240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3"/>
            <p:cNvSpPr/>
            <p:nvPr/>
          </p:nvSpPr>
          <p:spPr>
            <a:xfrm flipH="1">
              <a:off x="2131166" y="4215788"/>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3"/>
            <p:cNvSpPr/>
            <p:nvPr/>
          </p:nvSpPr>
          <p:spPr>
            <a:xfrm flipH="1">
              <a:off x="518291" y="21379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3"/>
            <p:cNvSpPr/>
            <p:nvPr/>
          </p:nvSpPr>
          <p:spPr>
            <a:xfrm flipH="1">
              <a:off x="3239147"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3"/>
            <p:cNvSpPr/>
            <p:nvPr/>
          </p:nvSpPr>
          <p:spPr>
            <a:xfrm flipH="1">
              <a:off x="2149472" y="474120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3"/>
            <p:cNvSpPr/>
            <p:nvPr/>
          </p:nvSpPr>
          <p:spPr>
            <a:xfrm flipH="1">
              <a:off x="2098472" y="3927603"/>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3"/>
            <p:cNvSpPr/>
            <p:nvPr/>
          </p:nvSpPr>
          <p:spPr>
            <a:xfrm flipH="1">
              <a:off x="570347"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3"/>
            <p:cNvSpPr/>
            <p:nvPr/>
          </p:nvSpPr>
          <p:spPr>
            <a:xfrm flipH="1">
              <a:off x="690247" y="30607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3"/>
            <p:cNvSpPr/>
            <p:nvPr/>
          </p:nvSpPr>
          <p:spPr>
            <a:xfrm flipH="1">
              <a:off x="300647" y="18371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3"/>
            <p:cNvSpPr/>
            <p:nvPr/>
          </p:nvSpPr>
          <p:spPr>
            <a:xfrm flipH="1">
              <a:off x="3818197" y="49425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33"/>
          <p:cNvGrpSpPr/>
          <p:nvPr/>
        </p:nvGrpSpPr>
        <p:grpSpPr>
          <a:xfrm rot="10800000">
            <a:off x="5296405" y="93205"/>
            <a:ext cx="3748916" cy="3156396"/>
            <a:chOff x="101981" y="1837129"/>
            <a:chExt cx="3748916" cy="3156396"/>
          </a:xfrm>
        </p:grpSpPr>
        <p:sp>
          <p:nvSpPr>
            <p:cNvPr id="293" name="Google Shape;293;p33"/>
            <p:cNvSpPr/>
            <p:nvPr/>
          </p:nvSpPr>
          <p:spPr>
            <a:xfrm flipH="1">
              <a:off x="1384516" y="47074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3"/>
            <p:cNvSpPr/>
            <p:nvPr/>
          </p:nvSpPr>
          <p:spPr>
            <a:xfrm flipH="1">
              <a:off x="1211339" y="456885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3"/>
            <p:cNvSpPr/>
            <p:nvPr/>
          </p:nvSpPr>
          <p:spPr>
            <a:xfrm flipH="1">
              <a:off x="895419" y="492422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3"/>
            <p:cNvSpPr/>
            <p:nvPr/>
          </p:nvSpPr>
          <p:spPr>
            <a:xfrm flipH="1">
              <a:off x="706592" y="431599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3"/>
            <p:cNvSpPr/>
            <p:nvPr/>
          </p:nvSpPr>
          <p:spPr>
            <a:xfrm flipH="1">
              <a:off x="333348" y="472381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3"/>
            <p:cNvSpPr/>
            <p:nvPr/>
          </p:nvSpPr>
          <p:spPr>
            <a:xfrm flipH="1">
              <a:off x="895418" y="354260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3"/>
            <p:cNvSpPr/>
            <p:nvPr/>
          </p:nvSpPr>
          <p:spPr>
            <a:xfrm flipH="1">
              <a:off x="502852" y="3195500"/>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3"/>
            <p:cNvSpPr/>
            <p:nvPr/>
          </p:nvSpPr>
          <p:spPr>
            <a:xfrm flipH="1">
              <a:off x="101981" y="4215789"/>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3"/>
            <p:cNvSpPr/>
            <p:nvPr/>
          </p:nvSpPr>
          <p:spPr>
            <a:xfrm flipH="1">
              <a:off x="433541" y="37212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3"/>
            <p:cNvSpPr/>
            <p:nvPr/>
          </p:nvSpPr>
          <p:spPr>
            <a:xfrm flipH="1">
              <a:off x="117416" y="49242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3"/>
            <p:cNvSpPr/>
            <p:nvPr/>
          </p:nvSpPr>
          <p:spPr>
            <a:xfrm flipH="1">
              <a:off x="1525616" y="409600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3"/>
            <p:cNvSpPr/>
            <p:nvPr/>
          </p:nvSpPr>
          <p:spPr>
            <a:xfrm flipH="1">
              <a:off x="2131168" y="492422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3"/>
            <p:cNvSpPr/>
            <p:nvPr/>
          </p:nvSpPr>
          <p:spPr>
            <a:xfrm flipH="1">
              <a:off x="895419" y="409599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3"/>
            <p:cNvSpPr/>
            <p:nvPr/>
          </p:nvSpPr>
          <p:spPr>
            <a:xfrm flipH="1">
              <a:off x="1026803" y="33583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3"/>
            <p:cNvSpPr/>
            <p:nvPr/>
          </p:nvSpPr>
          <p:spPr>
            <a:xfrm flipH="1">
              <a:off x="154022" y="28258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3"/>
            <p:cNvSpPr/>
            <p:nvPr/>
          </p:nvSpPr>
          <p:spPr>
            <a:xfrm flipH="1">
              <a:off x="117419" y="34585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3"/>
            <p:cNvSpPr/>
            <p:nvPr/>
          </p:nvSpPr>
          <p:spPr>
            <a:xfrm flipH="1">
              <a:off x="2341919" y="473927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3"/>
            <p:cNvSpPr/>
            <p:nvPr/>
          </p:nvSpPr>
          <p:spPr>
            <a:xfrm flipH="1">
              <a:off x="1719244" y="45688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3"/>
            <p:cNvSpPr/>
            <p:nvPr/>
          </p:nvSpPr>
          <p:spPr>
            <a:xfrm flipH="1">
              <a:off x="3366916" y="48240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3"/>
            <p:cNvSpPr/>
            <p:nvPr/>
          </p:nvSpPr>
          <p:spPr>
            <a:xfrm flipH="1">
              <a:off x="2131166" y="4215788"/>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3"/>
            <p:cNvSpPr/>
            <p:nvPr/>
          </p:nvSpPr>
          <p:spPr>
            <a:xfrm flipH="1">
              <a:off x="518291" y="21379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3"/>
            <p:cNvSpPr/>
            <p:nvPr/>
          </p:nvSpPr>
          <p:spPr>
            <a:xfrm flipH="1">
              <a:off x="3239147"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3"/>
            <p:cNvSpPr/>
            <p:nvPr/>
          </p:nvSpPr>
          <p:spPr>
            <a:xfrm flipH="1">
              <a:off x="2149472" y="474120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3"/>
            <p:cNvSpPr/>
            <p:nvPr/>
          </p:nvSpPr>
          <p:spPr>
            <a:xfrm flipH="1">
              <a:off x="2098472" y="3927603"/>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3"/>
            <p:cNvSpPr/>
            <p:nvPr/>
          </p:nvSpPr>
          <p:spPr>
            <a:xfrm flipH="1">
              <a:off x="570347"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3"/>
            <p:cNvSpPr/>
            <p:nvPr/>
          </p:nvSpPr>
          <p:spPr>
            <a:xfrm flipH="1">
              <a:off x="690247" y="30607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3"/>
            <p:cNvSpPr/>
            <p:nvPr/>
          </p:nvSpPr>
          <p:spPr>
            <a:xfrm flipH="1">
              <a:off x="300647" y="18371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3"/>
            <p:cNvSpPr/>
            <p:nvPr/>
          </p:nvSpPr>
          <p:spPr>
            <a:xfrm flipH="1">
              <a:off x="3818197" y="49425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25"/>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1" name="Google Shape;71;p25"/>
          <p:cNvSpPr txBox="1"/>
          <p:nvPr>
            <p:ph idx="1" type="body"/>
          </p:nvPr>
        </p:nvSpPr>
        <p:spPr>
          <a:xfrm>
            <a:off x="720000" y="1212950"/>
            <a:ext cx="7704000" cy="33906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rgbClr val="8E8BD8"/>
              </a:buClr>
              <a:buSzPts val="1200"/>
              <a:buFont typeface="Livvic"/>
              <a:buAutoNum type="arabicPeriod"/>
              <a:defRPr sz="1200">
                <a:solidFill>
                  <a:srgbClr val="8E8BD8"/>
                </a:solidFill>
              </a:defRPr>
            </a:lvl1pPr>
            <a:lvl2pPr indent="-304800" lvl="1" marL="914400" algn="l">
              <a:lnSpc>
                <a:spcPct val="100000"/>
              </a:lnSpc>
              <a:spcBef>
                <a:spcPts val="0"/>
              </a:spcBef>
              <a:spcAft>
                <a:spcPts val="0"/>
              </a:spcAft>
              <a:buClr>
                <a:srgbClr val="8E8BD8"/>
              </a:buClr>
              <a:buSzPts val="1200"/>
              <a:buFont typeface="Roboto Condensed Light"/>
              <a:buAutoNum type="alphaLcPeriod"/>
              <a:defRPr>
                <a:solidFill>
                  <a:srgbClr val="8E8BD8"/>
                </a:solidFill>
              </a:defRPr>
            </a:lvl2pPr>
            <a:lvl3pPr indent="-304800" lvl="2" marL="1371600" algn="l">
              <a:lnSpc>
                <a:spcPct val="100000"/>
              </a:lnSpc>
              <a:spcBef>
                <a:spcPts val="0"/>
              </a:spcBef>
              <a:spcAft>
                <a:spcPts val="0"/>
              </a:spcAft>
              <a:buClr>
                <a:srgbClr val="8E8BD8"/>
              </a:buClr>
              <a:buSzPts val="1200"/>
              <a:buFont typeface="Roboto Condensed Light"/>
              <a:buAutoNum type="romanLcPeriod"/>
              <a:defRPr>
                <a:solidFill>
                  <a:srgbClr val="8E8BD8"/>
                </a:solidFill>
              </a:defRPr>
            </a:lvl3pPr>
            <a:lvl4pPr indent="-304800" lvl="3" marL="1828800" algn="l">
              <a:lnSpc>
                <a:spcPct val="100000"/>
              </a:lnSpc>
              <a:spcBef>
                <a:spcPts val="0"/>
              </a:spcBef>
              <a:spcAft>
                <a:spcPts val="0"/>
              </a:spcAft>
              <a:buClr>
                <a:srgbClr val="8E8BD8"/>
              </a:buClr>
              <a:buSzPts val="1200"/>
              <a:buFont typeface="Roboto Condensed Light"/>
              <a:buAutoNum type="arabicPeriod"/>
              <a:defRPr>
                <a:solidFill>
                  <a:srgbClr val="8E8BD8"/>
                </a:solidFill>
              </a:defRPr>
            </a:lvl4pPr>
            <a:lvl5pPr indent="-304800" lvl="4" marL="2286000" algn="l">
              <a:lnSpc>
                <a:spcPct val="100000"/>
              </a:lnSpc>
              <a:spcBef>
                <a:spcPts val="0"/>
              </a:spcBef>
              <a:spcAft>
                <a:spcPts val="0"/>
              </a:spcAft>
              <a:buClr>
                <a:srgbClr val="8E8BD8"/>
              </a:buClr>
              <a:buSzPts val="1200"/>
              <a:buFont typeface="Roboto Condensed Light"/>
              <a:buAutoNum type="alphaLcPeriod"/>
              <a:defRPr>
                <a:solidFill>
                  <a:srgbClr val="8E8BD8"/>
                </a:solidFill>
              </a:defRPr>
            </a:lvl5pPr>
            <a:lvl6pPr indent="-304800" lvl="5" marL="2743200" algn="l">
              <a:lnSpc>
                <a:spcPct val="100000"/>
              </a:lnSpc>
              <a:spcBef>
                <a:spcPts val="0"/>
              </a:spcBef>
              <a:spcAft>
                <a:spcPts val="0"/>
              </a:spcAft>
              <a:buClr>
                <a:srgbClr val="8E8BD8"/>
              </a:buClr>
              <a:buSzPts val="1200"/>
              <a:buFont typeface="Roboto Condensed Light"/>
              <a:buAutoNum type="romanLcPeriod"/>
              <a:defRPr>
                <a:solidFill>
                  <a:srgbClr val="8E8BD8"/>
                </a:solidFill>
              </a:defRPr>
            </a:lvl6pPr>
            <a:lvl7pPr indent="-304800" lvl="6" marL="3200400" algn="l">
              <a:lnSpc>
                <a:spcPct val="100000"/>
              </a:lnSpc>
              <a:spcBef>
                <a:spcPts val="0"/>
              </a:spcBef>
              <a:spcAft>
                <a:spcPts val="0"/>
              </a:spcAft>
              <a:buClr>
                <a:srgbClr val="8E8BD8"/>
              </a:buClr>
              <a:buSzPts val="1200"/>
              <a:buFont typeface="Roboto Condensed Light"/>
              <a:buAutoNum type="arabicPeriod"/>
              <a:defRPr>
                <a:solidFill>
                  <a:srgbClr val="8E8BD8"/>
                </a:solidFill>
              </a:defRPr>
            </a:lvl7pPr>
            <a:lvl8pPr indent="-304800" lvl="7" marL="3657600" algn="l">
              <a:lnSpc>
                <a:spcPct val="100000"/>
              </a:lnSpc>
              <a:spcBef>
                <a:spcPts val="0"/>
              </a:spcBef>
              <a:spcAft>
                <a:spcPts val="0"/>
              </a:spcAft>
              <a:buClr>
                <a:srgbClr val="8E8BD8"/>
              </a:buClr>
              <a:buSzPts val="1200"/>
              <a:buFont typeface="Roboto Condensed Light"/>
              <a:buAutoNum type="alphaLcPeriod"/>
              <a:defRPr>
                <a:solidFill>
                  <a:srgbClr val="8E8BD8"/>
                </a:solidFill>
              </a:defRPr>
            </a:lvl8pPr>
            <a:lvl9pPr indent="-304800" lvl="8" marL="4114800" algn="l">
              <a:lnSpc>
                <a:spcPct val="100000"/>
              </a:lnSpc>
              <a:spcBef>
                <a:spcPts val="0"/>
              </a:spcBef>
              <a:spcAft>
                <a:spcPts val="0"/>
              </a:spcAft>
              <a:buClr>
                <a:srgbClr val="8E8BD8"/>
              </a:buClr>
              <a:buSzPts val="1200"/>
              <a:buFont typeface="Roboto Condensed Light"/>
              <a:buAutoNum type="romanLcPeriod"/>
              <a:defRPr>
                <a:solidFill>
                  <a:srgbClr val="8E8BD8"/>
                </a:solidFill>
              </a:defRPr>
            </a:lvl9pPr>
          </a:lstStyle>
          <a:p/>
        </p:txBody>
      </p:sp>
      <p:grpSp>
        <p:nvGrpSpPr>
          <p:cNvPr id="72" name="Google Shape;72;p25"/>
          <p:cNvGrpSpPr/>
          <p:nvPr/>
        </p:nvGrpSpPr>
        <p:grpSpPr>
          <a:xfrm>
            <a:off x="5279706" y="1837129"/>
            <a:ext cx="3748916" cy="3156396"/>
            <a:chOff x="5279706" y="1837129"/>
            <a:chExt cx="3748916" cy="3156396"/>
          </a:xfrm>
        </p:grpSpPr>
        <p:sp>
          <p:nvSpPr>
            <p:cNvPr id="73" name="Google Shape;73;p25"/>
            <p:cNvSpPr/>
            <p:nvPr/>
          </p:nvSpPr>
          <p:spPr>
            <a:xfrm>
              <a:off x="7645888" y="47074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a:off x="7849964" y="456885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a:off x="8165884" y="492422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5"/>
            <p:cNvSpPr/>
            <p:nvPr/>
          </p:nvSpPr>
          <p:spPr>
            <a:xfrm>
              <a:off x="8354711" y="431599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5"/>
            <p:cNvSpPr/>
            <p:nvPr/>
          </p:nvSpPr>
          <p:spPr>
            <a:xfrm>
              <a:off x="8697054" y="472381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a:off x="8527551" y="3195500"/>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5"/>
            <p:cNvSpPr/>
            <p:nvPr/>
          </p:nvSpPr>
          <p:spPr>
            <a:xfrm>
              <a:off x="8928422" y="4215789"/>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5"/>
            <p:cNvSpPr/>
            <p:nvPr/>
          </p:nvSpPr>
          <p:spPr>
            <a:xfrm>
              <a:off x="8627762" y="37212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5"/>
            <p:cNvSpPr/>
            <p:nvPr/>
          </p:nvSpPr>
          <p:spPr>
            <a:xfrm>
              <a:off x="8943887" y="49242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5"/>
            <p:cNvSpPr/>
            <p:nvPr/>
          </p:nvSpPr>
          <p:spPr>
            <a:xfrm>
              <a:off x="6930135" y="492422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5"/>
            <p:cNvSpPr/>
            <p:nvPr/>
          </p:nvSpPr>
          <p:spPr>
            <a:xfrm>
              <a:off x="8943881" y="28258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5"/>
            <p:cNvSpPr/>
            <p:nvPr/>
          </p:nvSpPr>
          <p:spPr>
            <a:xfrm>
              <a:off x="8943884" y="34585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5"/>
            <p:cNvSpPr/>
            <p:nvPr/>
          </p:nvSpPr>
          <p:spPr>
            <a:xfrm>
              <a:off x="6719384" y="473927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a:off x="7342058" y="45688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p:nvPr/>
          </p:nvSpPr>
          <p:spPr>
            <a:xfrm>
              <a:off x="5694387" y="48240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a:off x="8543012" y="21379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5"/>
            <p:cNvSpPr/>
            <p:nvPr/>
          </p:nvSpPr>
          <p:spPr>
            <a:xfrm>
              <a:off x="58587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5"/>
            <p:cNvSpPr/>
            <p:nvPr/>
          </p:nvSpPr>
          <p:spPr>
            <a:xfrm>
              <a:off x="6948431" y="474120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5"/>
            <p:cNvSpPr/>
            <p:nvPr/>
          </p:nvSpPr>
          <p:spPr>
            <a:xfrm>
              <a:off x="85275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5"/>
            <p:cNvSpPr/>
            <p:nvPr/>
          </p:nvSpPr>
          <p:spPr>
            <a:xfrm>
              <a:off x="8407656" y="30607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5"/>
            <p:cNvSpPr/>
            <p:nvPr/>
          </p:nvSpPr>
          <p:spPr>
            <a:xfrm>
              <a:off x="8797256" y="18371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5"/>
            <p:cNvSpPr/>
            <p:nvPr/>
          </p:nvSpPr>
          <p:spPr>
            <a:xfrm>
              <a:off x="5279706" y="49425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sp>
        <p:nvSpPr>
          <p:cNvPr id="96" name="Google Shape;96;p26"/>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97" name="Google Shape;97;p26"/>
          <p:cNvSpPr txBox="1"/>
          <p:nvPr>
            <p:ph idx="1" type="body"/>
          </p:nvPr>
        </p:nvSpPr>
        <p:spPr>
          <a:xfrm>
            <a:off x="720000" y="1518000"/>
            <a:ext cx="4085400" cy="30855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Clr>
                <a:srgbClr val="8E8BD8"/>
              </a:buClr>
              <a:buSzPts val="1800"/>
              <a:buFont typeface="Oswald"/>
              <a:buChar char="●"/>
              <a:defRPr>
                <a:solidFill>
                  <a:srgbClr val="8E8BD8"/>
                </a:solidFill>
              </a:defRPr>
            </a:lvl1pPr>
            <a:lvl2pPr indent="-317500" lvl="1" marL="914400" algn="l">
              <a:lnSpc>
                <a:spcPct val="100000"/>
              </a:lnSpc>
              <a:spcBef>
                <a:spcPts val="0"/>
              </a:spcBef>
              <a:spcAft>
                <a:spcPts val="0"/>
              </a:spcAft>
              <a:buClr>
                <a:srgbClr val="8E8BD8"/>
              </a:buClr>
              <a:buSzPts val="1400"/>
              <a:buFont typeface="Oswald"/>
              <a:buChar char="○"/>
              <a:defRPr>
                <a:solidFill>
                  <a:srgbClr val="8E8BD8"/>
                </a:solidFill>
              </a:defRPr>
            </a:lvl2pPr>
            <a:lvl3pPr indent="-317500" lvl="2" marL="1371600" algn="l">
              <a:lnSpc>
                <a:spcPct val="100000"/>
              </a:lnSpc>
              <a:spcBef>
                <a:spcPts val="1600"/>
              </a:spcBef>
              <a:spcAft>
                <a:spcPts val="0"/>
              </a:spcAft>
              <a:buClr>
                <a:srgbClr val="8E8BD8"/>
              </a:buClr>
              <a:buSzPts val="1400"/>
              <a:buFont typeface="Oswald"/>
              <a:buChar char="■"/>
              <a:defRPr>
                <a:solidFill>
                  <a:srgbClr val="8E8BD8"/>
                </a:solidFill>
              </a:defRPr>
            </a:lvl3pPr>
            <a:lvl4pPr indent="-317500" lvl="3" marL="1828800" algn="l">
              <a:lnSpc>
                <a:spcPct val="100000"/>
              </a:lnSpc>
              <a:spcBef>
                <a:spcPts val="1600"/>
              </a:spcBef>
              <a:spcAft>
                <a:spcPts val="0"/>
              </a:spcAft>
              <a:buClr>
                <a:srgbClr val="8E8BD8"/>
              </a:buClr>
              <a:buSzPts val="1400"/>
              <a:buFont typeface="Oswald"/>
              <a:buChar char="●"/>
              <a:defRPr>
                <a:solidFill>
                  <a:srgbClr val="8E8BD8"/>
                </a:solidFill>
              </a:defRPr>
            </a:lvl4pPr>
            <a:lvl5pPr indent="-317500" lvl="4" marL="2286000" algn="l">
              <a:lnSpc>
                <a:spcPct val="100000"/>
              </a:lnSpc>
              <a:spcBef>
                <a:spcPts val="1600"/>
              </a:spcBef>
              <a:spcAft>
                <a:spcPts val="0"/>
              </a:spcAft>
              <a:buClr>
                <a:srgbClr val="8E8BD8"/>
              </a:buClr>
              <a:buSzPts val="1400"/>
              <a:buFont typeface="Oswald"/>
              <a:buChar char="○"/>
              <a:defRPr>
                <a:solidFill>
                  <a:srgbClr val="8E8BD8"/>
                </a:solidFill>
              </a:defRPr>
            </a:lvl5pPr>
            <a:lvl6pPr indent="-317500" lvl="5" marL="2743200" algn="l">
              <a:lnSpc>
                <a:spcPct val="100000"/>
              </a:lnSpc>
              <a:spcBef>
                <a:spcPts val="1600"/>
              </a:spcBef>
              <a:spcAft>
                <a:spcPts val="0"/>
              </a:spcAft>
              <a:buClr>
                <a:srgbClr val="8E8BD8"/>
              </a:buClr>
              <a:buSzPts val="1400"/>
              <a:buFont typeface="Oswald"/>
              <a:buChar char="■"/>
              <a:defRPr>
                <a:solidFill>
                  <a:srgbClr val="8E8BD8"/>
                </a:solidFill>
              </a:defRPr>
            </a:lvl6pPr>
            <a:lvl7pPr indent="-317500" lvl="6" marL="3200400" algn="l">
              <a:lnSpc>
                <a:spcPct val="100000"/>
              </a:lnSpc>
              <a:spcBef>
                <a:spcPts val="1600"/>
              </a:spcBef>
              <a:spcAft>
                <a:spcPts val="0"/>
              </a:spcAft>
              <a:buClr>
                <a:srgbClr val="8E8BD8"/>
              </a:buClr>
              <a:buSzPts val="1400"/>
              <a:buFont typeface="Oswald"/>
              <a:buChar char="●"/>
              <a:defRPr>
                <a:solidFill>
                  <a:srgbClr val="8E8BD8"/>
                </a:solidFill>
              </a:defRPr>
            </a:lvl7pPr>
            <a:lvl8pPr indent="-317500" lvl="7" marL="3657600" algn="l">
              <a:lnSpc>
                <a:spcPct val="100000"/>
              </a:lnSpc>
              <a:spcBef>
                <a:spcPts val="1600"/>
              </a:spcBef>
              <a:spcAft>
                <a:spcPts val="0"/>
              </a:spcAft>
              <a:buClr>
                <a:srgbClr val="8E8BD8"/>
              </a:buClr>
              <a:buSzPts val="1400"/>
              <a:buFont typeface="Oswald"/>
              <a:buChar char="○"/>
              <a:defRPr>
                <a:solidFill>
                  <a:srgbClr val="8E8BD8"/>
                </a:solidFill>
              </a:defRPr>
            </a:lvl8pPr>
            <a:lvl9pPr indent="-317500" lvl="8" marL="4114800" algn="l">
              <a:lnSpc>
                <a:spcPct val="100000"/>
              </a:lnSpc>
              <a:spcBef>
                <a:spcPts val="1600"/>
              </a:spcBef>
              <a:spcAft>
                <a:spcPts val="1600"/>
              </a:spcAft>
              <a:buClr>
                <a:srgbClr val="8E8BD8"/>
              </a:buClr>
              <a:buSzPts val="1400"/>
              <a:buFont typeface="Oswald"/>
              <a:buChar char="■"/>
              <a:defRPr>
                <a:solidFill>
                  <a:srgbClr val="8E8BD8"/>
                </a:solidFill>
              </a:defRPr>
            </a:lvl9pPr>
          </a:lstStyle>
          <a:p/>
        </p:txBody>
      </p:sp>
      <p:sp>
        <p:nvSpPr>
          <p:cNvPr id="98" name="Google Shape;98;p26"/>
          <p:cNvSpPr/>
          <p:nvPr/>
        </p:nvSpPr>
        <p:spPr>
          <a:xfrm>
            <a:off x="8075" y="1276724"/>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rgbClr val="403F6E"/>
            </a:gs>
            <a:gs pos="100000">
              <a:srgbClr val="0B0D17"/>
            </a:gs>
          </a:gsLst>
          <a:lin ang="13500032" scaled="0"/>
        </a:gradFill>
      </p:bgPr>
    </p:bg>
    <p:spTree>
      <p:nvGrpSpPr>
        <p:cNvPr id="99" name="Shape 99"/>
        <p:cNvGrpSpPr/>
        <p:nvPr/>
      </p:nvGrpSpPr>
      <p:grpSpPr>
        <a:xfrm>
          <a:off x="0" y="0"/>
          <a:ext cx="0" cy="0"/>
          <a:chOff x="0" y="0"/>
          <a:chExt cx="0" cy="0"/>
        </a:xfrm>
      </p:grpSpPr>
      <p:sp>
        <p:nvSpPr>
          <p:cNvPr id="100" name="Google Shape;100;p27"/>
          <p:cNvSpPr txBox="1"/>
          <p:nvPr>
            <p:ph type="title"/>
          </p:nvPr>
        </p:nvSpPr>
        <p:spPr>
          <a:xfrm>
            <a:off x="4782363" y="1766350"/>
            <a:ext cx="1288200" cy="1186200"/>
          </a:xfrm>
          <a:prstGeom prst="rect">
            <a:avLst/>
          </a:prstGeom>
          <a:noFill/>
          <a:ln>
            <a:noFill/>
          </a:ln>
          <a:effectLst>
            <a:outerShdw blurRad="42863" rotWithShape="0" algn="bl">
              <a:srgbClr val="DFDEFF">
                <a:alpha val="49803"/>
              </a:srgb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Clr>
                <a:srgbClr val="775EF5"/>
              </a:buClr>
              <a:buSzPts val="8000"/>
              <a:buNone/>
              <a:defRPr sz="8000">
                <a:solidFill>
                  <a:srgbClr val="775EF5"/>
                </a:solidFill>
              </a:defRPr>
            </a:lvl1pPr>
            <a:lvl2pPr lvl="1" algn="ctr">
              <a:lnSpc>
                <a:spcPct val="100000"/>
              </a:lnSpc>
              <a:spcBef>
                <a:spcPts val="0"/>
              </a:spcBef>
              <a:spcAft>
                <a:spcPts val="0"/>
              </a:spcAft>
              <a:buClr>
                <a:srgbClr val="775EF5"/>
              </a:buClr>
              <a:buSzPts val="8000"/>
              <a:buNone/>
              <a:defRPr sz="8000">
                <a:solidFill>
                  <a:srgbClr val="775EF5"/>
                </a:solidFill>
              </a:defRPr>
            </a:lvl2pPr>
            <a:lvl3pPr lvl="2" algn="ctr">
              <a:lnSpc>
                <a:spcPct val="100000"/>
              </a:lnSpc>
              <a:spcBef>
                <a:spcPts val="0"/>
              </a:spcBef>
              <a:spcAft>
                <a:spcPts val="0"/>
              </a:spcAft>
              <a:buClr>
                <a:srgbClr val="775EF5"/>
              </a:buClr>
              <a:buSzPts val="8000"/>
              <a:buNone/>
              <a:defRPr sz="8000">
                <a:solidFill>
                  <a:srgbClr val="775EF5"/>
                </a:solidFill>
              </a:defRPr>
            </a:lvl3pPr>
            <a:lvl4pPr lvl="3" algn="ctr">
              <a:lnSpc>
                <a:spcPct val="100000"/>
              </a:lnSpc>
              <a:spcBef>
                <a:spcPts val="0"/>
              </a:spcBef>
              <a:spcAft>
                <a:spcPts val="0"/>
              </a:spcAft>
              <a:buClr>
                <a:srgbClr val="775EF5"/>
              </a:buClr>
              <a:buSzPts val="8000"/>
              <a:buNone/>
              <a:defRPr sz="8000">
                <a:solidFill>
                  <a:srgbClr val="775EF5"/>
                </a:solidFill>
              </a:defRPr>
            </a:lvl4pPr>
            <a:lvl5pPr lvl="4" algn="ctr">
              <a:lnSpc>
                <a:spcPct val="100000"/>
              </a:lnSpc>
              <a:spcBef>
                <a:spcPts val="0"/>
              </a:spcBef>
              <a:spcAft>
                <a:spcPts val="0"/>
              </a:spcAft>
              <a:buClr>
                <a:srgbClr val="775EF5"/>
              </a:buClr>
              <a:buSzPts val="8000"/>
              <a:buNone/>
              <a:defRPr sz="8000">
                <a:solidFill>
                  <a:srgbClr val="775EF5"/>
                </a:solidFill>
              </a:defRPr>
            </a:lvl5pPr>
            <a:lvl6pPr lvl="5" algn="ctr">
              <a:lnSpc>
                <a:spcPct val="100000"/>
              </a:lnSpc>
              <a:spcBef>
                <a:spcPts val="0"/>
              </a:spcBef>
              <a:spcAft>
                <a:spcPts val="0"/>
              </a:spcAft>
              <a:buClr>
                <a:srgbClr val="775EF5"/>
              </a:buClr>
              <a:buSzPts val="8000"/>
              <a:buNone/>
              <a:defRPr sz="8000">
                <a:solidFill>
                  <a:srgbClr val="775EF5"/>
                </a:solidFill>
              </a:defRPr>
            </a:lvl6pPr>
            <a:lvl7pPr lvl="6" algn="ctr">
              <a:lnSpc>
                <a:spcPct val="100000"/>
              </a:lnSpc>
              <a:spcBef>
                <a:spcPts val="0"/>
              </a:spcBef>
              <a:spcAft>
                <a:spcPts val="0"/>
              </a:spcAft>
              <a:buClr>
                <a:srgbClr val="775EF5"/>
              </a:buClr>
              <a:buSzPts val="8000"/>
              <a:buNone/>
              <a:defRPr sz="8000">
                <a:solidFill>
                  <a:srgbClr val="775EF5"/>
                </a:solidFill>
              </a:defRPr>
            </a:lvl7pPr>
            <a:lvl8pPr lvl="7" algn="ctr">
              <a:lnSpc>
                <a:spcPct val="100000"/>
              </a:lnSpc>
              <a:spcBef>
                <a:spcPts val="0"/>
              </a:spcBef>
              <a:spcAft>
                <a:spcPts val="0"/>
              </a:spcAft>
              <a:buClr>
                <a:srgbClr val="775EF5"/>
              </a:buClr>
              <a:buSzPts val="8000"/>
              <a:buNone/>
              <a:defRPr sz="8000">
                <a:solidFill>
                  <a:srgbClr val="775EF5"/>
                </a:solidFill>
              </a:defRPr>
            </a:lvl8pPr>
            <a:lvl9pPr lvl="8" algn="ctr">
              <a:lnSpc>
                <a:spcPct val="100000"/>
              </a:lnSpc>
              <a:spcBef>
                <a:spcPts val="0"/>
              </a:spcBef>
              <a:spcAft>
                <a:spcPts val="0"/>
              </a:spcAft>
              <a:buClr>
                <a:srgbClr val="775EF5"/>
              </a:buClr>
              <a:buSzPts val="8000"/>
              <a:buNone/>
              <a:defRPr sz="8000">
                <a:solidFill>
                  <a:srgbClr val="775EF5"/>
                </a:solidFill>
              </a:defRPr>
            </a:lvl9pPr>
          </a:lstStyle>
          <a:p/>
        </p:txBody>
      </p:sp>
      <p:sp>
        <p:nvSpPr>
          <p:cNvPr id="101" name="Google Shape;101;p27"/>
          <p:cNvSpPr txBox="1"/>
          <p:nvPr>
            <p:ph idx="1" type="subTitle"/>
          </p:nvPr>
        </p:nvSpPr>
        <p:spPr>
          <a:xfrm>
            <a:off x="6187075" y="1766350"/>
            <a:ext cx="2236800" cy="419700"/>
          </a:xfrm>
          <a:prstGeom prst="rect">
            <a:avLst/>
          </a:prstGeom>
          <a:noFill/>
          <a:ln>
            <a:noFill/>
          </a:ln>
        </p:spPr>
        <p:txBody>
          <a:bodyPr anchorCtr="0" anchor="t" bIns="91425" lIns="91425" spcFirstLastPara="1" rIns="91425" wrap="square" tIns="91425">
            <a:noAutofit/>
          </a:bodyPr>
          <a:lstStyle>
            <a:lvl1pPr lvl="0" algn="l">
              <a:lnSpc>
                <a:spcPct val="114999"/>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l">
              <a:lnSpc>
                <a:spcPct val="114999"/>
              </a:lnSpc>
              <a:spcBef>
                <a:spcPts val="1600"/>
              </a:spcBef>
              <a:spcAft>
                <a:spcPts val="0"/>
              </a:spcAft>
              <a:buSzPts val="1600"/>
              <a:buNone/>
              <a:defRPr/>
            </a:lvl2pPr>
            <a:lvl3pPr lvl="2" algn="l">
              <a:lnSpc>
                <a:spcPct val="114999"/>
              </a:lnSpc>
              <a:spcBef>
                <a:spcPts val="1600"/>
              </a:spcBef>
              <a:spcAft>
                <a:spcPts val="0"/>
              </a:spcAft>
              <a:buSzPts val="1600"/>
              <a:buNone/>
              <a:defRPr/>
            </a:lvl3pPr>
            <a:lvl4pPr lvl="3" algn="l">
              <a:lnSpc>
                <a:spcPct val="114999"/>
              </a:lnSpc>
              <a:spcBef>
                <a:spcPts val="1600"/>
              </a:spcBef>
              <a:spcAft>
                <a:spcPts val="0"/>
              </a:spcAft>
              <a:buSzPts val="1600"/>
              <a:buNone/>
              <a:defRPr/>
            </a:lvl4pPr>
            <a:lvl5pPr lvl="4" algn="l">
              <a:lnSpc>
                <a:spcPct val="114999"/>
              </a:lnSpc>
              <a:spcBef>
                <a:spcPts val="1600"/>
              </a:spcBef>
              <a:spcAft>
                <a:spcPts val="0"/>
              </a:spcAft>
              <a:buSzPts val="1600"/>
              <a:buNone/>
              <a:defRPr/>
            </a:lvl5pPr>
            <a:lvl6pPr lvl="5" algn="l">
              <a:lnSpc>
                <a:spcPct val="114999"/>
              </a:lnSpc>
              <a:spcBef>
                <a:spcPts val="1600"/>
              </a:spcBef>
              <a:spcAft>
                <a:spcPts val="0"/>
              </a:spcAft>
              <a:buSzPts val="1600"/>
              <a:buNone/>
              <a:defRPr/>
            </a:lvl6pPr>
            <a:lvl7pPr lvl="6" algn="l">
              <a:lnSpc>
                <a:spcPct val="114999"/>
              </a:lnSpc>
              <a:spcBef>
                <a:spcPts val="1600"/>
              </a:spcBef>
              <a:spcAft>
                <a:spcPts val="0"/>
              </a:spcAft>
              <a:buSzPts val="1600"/>
              <a:buNone/>
              <a:defRPr/>
            </a:lvl7pPr>
            <a:lvl8pPr lvl="7" algn="l">
              <a:lnSpc>
                <a:spcPct val="114999"/>
              </a:lnSpc>
              <a:spcBef>
                <a:spcPts val="1600"/>
              </a:spcBef>
              <a:spcAft>
                <a:spcPts val="0"/>
              </a:spcAft>
              <a:buSzPts val="1600"/>
              <a:buNone/>
              <a:defRPr/>
            </a:lvl8pPr>
            <a:lvl9pPr lvl="8" algn="l">
              <a:lnSpc>
                <a:spcPct val="114999"/>
              </a:lnSpc>
              <a:spcBef>
                <a:spcPts val="1600"/>
              </a:spcBef>
              <a:spcAft>
                <a:spcPts val="1600"/>
              </a:spcAft>
              <a:buSzPts val="1600"/>
              <a:buNone/>
              <a:defRPr/>
            </a:lvl9pPr>
          </a:lstStyle>
          <a:p/>
        </p:txBody>
      </p:sp>
      <p:sp>
        <p:nvSpPr>
          <p:cNvPr id="102" name="Google Shape;102;p27"/>
          <p:cNvSpPr txBox="1"/>
          <p:nvPr>
            <p:ph idx="2" type="subTitle"/>
          </p:nvPr>
        </p:nvSpPr>
        <p:spPr>
          <a:xfrm>
            <a:off x="6187075" y="2101875"/>
            <a:ext cx="2236800" cy="69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E8BD8"/>
              </a:buClr>
              <a:buSzPts val="1600"/>
              <a:buNone/>
              <a:defRPr>
                <a:solidFill>
                  <a:srgbClr val="8E8BD8"/>
                </a:solidFill>
              </a:defRPr>
            </a:lvl1pPr>
            <a:lvl2pPr lvl="1" algn="l">
              <a:lnSpc>
                <a:spcPct val="114999"/>
              </a:lnSpc>
              <a:spcBef>
                <a:spcPts val="1600"/>
              </a:spcBef>
              <a:spcAft>
                <a:spcPts val="0"/>
              </a:spcAft>
              <a:buClr>
                <a:srgbClr val="8E8BD8"/>
              </a:buClr>
              <a:buSzPts val="1600"/>
              <a:buNone/>
              <a:defRPr>
                <a:solidFill>
                  <a:srgbClr val="8E8BD8"/>
                </a:solidFill>
              </a:defRPr>
            </a:lvl2pPr>
            <a:lvl3pPr lvl="2" algn="l">
              <a:lnSpc>
                <a:spcPct val="114999"/>
              </a:lnSpc>
              <a:spcBef>
                <a:spcPts val="1600"/>
              </a:spcBef>
              <a:spcAft>
                <a:spcPts val="0"/>
              </a:spcAft>
              <a:buClr>
                <a:srgbClr val="8E8BD8"/>
              </a:buClr>
              <a:buSzPts val="1600"/>
              <a:buNone/>
              <a:defRPr>
                <a:solidFill>
                  <a:srgbClr val="8E8BD8"/>
                </a:solidFill>
              </a:defRPr>
            </a:lvl3pPr>
            <a:lvl4pPr lvl="3" algn="l">
              <a:lnSpc>
                <a:spcPct val="114999"/>
              </a:lnSpc>
              <a:spcBef>
                <a:spcPts val="1600"/>
              </a:spcBef>
              <a:spcAft>
                <a:spcPts val="0"/>
              </a:spcAft>
              <a:buClr>
                <a:srgbClr val="8E8BD8"/>
              </a:buClr>
              <a:buSzPts val="1600"/>
              <a:buNone/>
              <a:defRPr>
                <a:solidFill>
                  <a:srgbClr val="8E8BD8"/>
                </a:solidFill>
              </a:defRPr>
            </a:lvl4pPr>
            <a:lvl5pPr lvl="4" algn="l">
              <a:lnSpc>
                <a:spcPct val="114999"/>
              </a:lnSpc>
              <a:spcBef>
                <a:spcPts val="1600"/>
              </a:spcBef>
              <a:spcAft>
                <a:spcPts val="0"/>
              </a:spcAft>
              <a:buClr>
                <a:srgbClr val="8E8BD8"/>
              </a:buClr>
              <a:buSzPts val="1600"/>
              <a:buNone/>
              <a:defRPr>
                <a:solidFill>
                  <a:srgbClr val="8E8BD8"/>
                </a:solidFill>
              </a:defRPr>
            </a:lvl5pPr>
            <a:lvl6pPr lvl="5" algn="l">
              <a:lnSpc>
                <a:spcPct val="114999"/>
              </a:lnSpc>
              <a:spcBef>
                <a:spcPts val="1600"/>
              </a:spcBef>
              <a:spcAft>
                <a:spcPts val="0"/>
              </a:spcAft>
              <a:buClr>
                <a:srgbClr val="8E8BD8"/>
              </a:buClr>
              <a:buSzPts val="1600"/>
              <a:buNone/>
              <a:defRPr>
                <a:solidFill>
                  <a:srgbClr val="8E8BD8"/>
                </a:solidFill>
              </a:defRPr>
            </a:lvl6pPr>
            <a:lvl7pPr lvl="6" algn="l">
              <a:lnSpc>
                <a:spcPct val="114999"/>
              </a:lnSpc>
              <a:spcBef>
                <a:spcPts val="1600"/>
              </a:spcBef>
              <a:spcAft>
                <a:spcPts val="0"/>
              </a:spcAft>
              <a:buClr>
                <a:srgbClr val="8E8BD8"/>
              </a:buClr>
              <a:buSzPts val="1600"/>
              <a:buNone/>
              <a:defRPr>
                <a:solidFill>
                  <a:srgbClr val="8E8BD8"/>
                </a:solidFill>
              </a:defRPr>
            </a:lvl7pPr>
            <a:lvl8pPr lvl="7" algn="l">
              <a:lnSpc>
                <a:spcPct val="114999"/>
              </a:lnSpc>
              <a:spcBef>
                <a:spcPts val="1600"/>
              </a:spcBef>
              <a:spcAft>
                <a:spcPts val="0"/>
              </a:spcAft>
              <a:buClr>
                <a:srgbClr val="8E8BD8"/>
              </a:buClr>
              <a:buSzPts val="1600"/>
              <a:buNone/>
              <a:defRPr>
                <a:solidFill>
                  <a:srgbClr val="8E8BD8"/>
                </a:solidFill>
              </a:defRPr>
            </a:lvl8pPr>
            <a:lvl9pPr lvl="8" algn="l">
              <a:lnSpc>
                <a:spcPct val="114999"/>
              </a:lnSpc>
              <a:spcBef>
                <a:spcPts val="1600"/>
              </a:spcBef>
              <a:spcAft>
                <a:spcPts val="1600"/>
              </a:spcAft>
              <a:buClr>
                <a:srgbClr val="8E8BD8"/>
              </a:buClr>
              <a:buSzPts val="1600"/>
              <a:buNone/>
              <a:defRPr>
                <a:solidFill>
                  <a:srgbClr val="8E8BD8"/>
                </a:solidFill>
              </a:defRPr>
            </a:lvl9pPr>
          </a:lstStyle>
          <a:p/>
        </p:txBody>
      </p:sp>
      <p:sp>
        <p:nvSpPr>
          <p:cNvPr id="103" name="Google Shape;103;p27"/>
          <p:cNvSpPr txBox="1"/>
          <p:nvPr>
            <p:ph idx="3" type="title"/>
          </p:nvPr>
        </p:nvSpPr>
        <p:spPr>
          <a:xfrm>
            <a:off x="4782363" y="3417300"/>
            <a:ext cx="1288200" cy="1186200"/>
          </a:xfrm>
          <a:prstGeom prst="rect">
            <a:avLst/>
          </a:prstGeom>
          <a:noFill/>
          <a:ln>
            <a:noFill/>
          </a:ln>
          <a:effectLst>
            <a:outerShdw blurRad="42863" rotWithShape="0" algn="bl">
              <a:srgbClr val="DFDEFF">
                <a:alpha val="49803"/>
              </a:srgb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Clr>
                <a:srgbClr val="775EF5"/>
              </a:buClr>
              <a:buSzPts val="8000"/>
              <a:buNone/>
              <a:defRPr sz="8000">
                <a:solidFill>
                  <a:srgbClr val="775EF5"/>
                </a:solidFill>
              </a:defRPr>
            </a:lvl1pPr>
            <a:lvl2pPr lvl="1" algn="ctr">
              <a:lnSpc>
                <a:spcPct val="100000"/>
              </a:lnSpc>
              <a:spcBef>
                <a:spcPts val="0"/>
              </a:spcBef>
              <a:spcAft>
                <a:spcPts val="0"/>
              </a:spcAft>
              <a:buClr>
                <a:srgbClr val="775EF5"/>
              </a:buClr>
              <a:buSzPts val="8000"/>
              <a:buNone/>
              <a:defRPr sz="8000">
                <a:solidFill>
                  <a:srgbClr val="775EF5"/>
                </a:solidFill>
              </a:defRPr>
            </a:lvl2pPr>
            <a:lvl3pPr lvl="2" algn="ctr">
              <a:lnSpc>
                <a:spcPct val="100000"/>
              </a:lnSpc>
              <a:spcBef>
                <a:spcPts val="0"/>
              </a:spcBef>
              <a:spcAft>
                <a:spcPts val="0"/>
              </a:spcAft>
              <a:buClr>
                <a:srgbClr val="775EF5"/>
              </a:buClr>
              <a:buSzPts val="8000"/>
              <a:buNone/>
              <a:defRPr sz="8000">
                <a:solidFill>
                  <a:srgbClr val="775EF5"/>
                </a:solidFill>
              </a:defRPr>
            </a:lvl3pPr>
            <a:lvl4pPr lvl="3" algn="ctr">
              <a:lnSpc>
                <a:spcPct val="100000"/>
              </a:lnSpc>
              <a:spcBef>
                <a:spcPts val="0"/>
              </a:spcBef>
              <a:spcAft>
                <a:spcPts val="0"/>
              </a:spcAft>
              <a:buClr>
                <a:srgbClr val="775EF5"/>
              </a:buClr>
              <a:buSzPts val="8000"/>
              <a:buNone/>
              <a:defRPr sz="8000">
                <a:solidFill>
                  <a:srgbClr val="775EF5"/>
                </a:solidFill>
              </a:defRPr>
            </a:lvl4pPr>
            <a:lvl5pPr lvl="4" algn="ctr">
              <a:lnSpc>
                <a:spcPct val="100000"/>
              </a:lnSpc>
              <a:spcBef>
                <a:spcPts val="0"/>
              </a:spcBef>
              <a:spcAft>
                <a:spcPts val="0"/>
              </a:spcAft>
              <a:buClr>
                <a:srgbClr val="775EF5"/>
              </a:buClr>
              <a:buSzPts val="8000"/>
              <a:buNone/>
              <a:defRPr sz="8000">
                <a:solidFill>
                  <a:srgbClr val="775EF5"/>
                </a:solidFill>
              </a:defRPr>
            </a:lvl5pPr>
            <a:lvl6pPr lvl="5" algn="ctr">
              <a:lnSpc>
                <a:spcPct val="100000"/>
              </a:lnSpc>
              <a:spcBef>
                <a:spcPts val="0"/>
              </a:spcBef>
              <a:spcAft>
                <a:spcPts val="0"/>
              </a:spcAft>
              <a:buClr>
                <a:srgbClr val="775EF5"/>
              </a:buClr>
              <a:buSzPts val="8000"/>
              <a:buNone/>
              <a:defRPr sz="8000">
                <a:solidFill>
                  <a:srgbClr val="775EF5"/>
                </a:solidFill>
              </a:defRPr>
            </a:lvl6pPr>
            <a:lvl7pPr lvl="6" algn="ctr">
              <a:lnSpc>
                <a:spcPct val="100000"/>
              </a:lnSpc>
              <a:spcBef>
                <a:spcPts val="0"/>
              </a:spcBef>
              <a:spcAft>
                <a:spcPts val="0"/>
              </a:spcAft>
              <a:buClr>
                <a:srgbClr val="775EF5"/>
              </a:buClr>
              <a:buSzPts val="8000"/>
              <a:buNone/>
              <a:defRPr sz="8000">
                <a:solidFill>
                  <a:srgbClr val="775EF5"/>
                </a:solidFill>
              </a:defRPr>
            </a:lvl7pPr>
            <a:lvl8pPr lvl="7" algn="ctr">
              <a:lnSpc>
                <a:spcPct val="100000"/>
              </a:lnSpc>
              <a:spcBef>
                <a:spcPts val="0"/>
              </a:spcBef>
              <a:spcAft>
                <a:spcPts val="0"/>
              </a:spcAft>
              <a:buClr>
                <a:srgbClr val="775EF5"/>
              </a:buClr>
              <a:buSzPts val="8000"/>
              <a:buNone/>
              <a:defRPr sz="8000">
                <a:solidFill>
                  <a:srgbClr val="775EF5"/>
                </a:solidFill>
              </a:defRPr>
            </a:lvl8pPr>
            <a:lvl9pPr lvl="8" algn="ctr">
              <a:lnSpc>
                <a:spcPct val="100000"/>
              </a:lnSpc>
              <a:spcBef>
                <a:spcPts val="0"/>
              </a:spcBef>
              <a:spcAft>
                <a:spcPts val="0"/>
              </a:spcAft>
              <a:buClr>
                <a:srgbClr val="775EF5"/>
              </a:buClr>
              <a:buSzPts val="8000"/>
              <a:buNone/>
              <a:defRPr sz="8000">
                <a:solidFill>
                  <a:srgbClr val="775EF5"/>
                </a:solidFill>
              </a:defRPr>
            </a:lvl9pPr>
          </a:lstStyle>
          <a:p/>
        </p:txBody>
      </p:sp>
      <p:sp>
        <p:nvSpPr>
          <p:cNvPr id="104" name="Google Shape;104;p27"/>
          <p:cNvSpPr txBox="1"/>
          <p:nvPr>
            <p:ph idx="4" type="subTitle"/>
          </p:nvPr>
        </p:nvSpPr>
        <p:spPr>
          <a:xfrm>
            <a:off x="6187075" y="3417300"/>
            <a:ext cx="2236800" cy="419700"/>
          </a:xfrm>
          <a:prstGeom prst="rect">
            <a:avLst/>
          </a:prstGeom>
          <a:noFill/>
          <a:ln>
            <a:noFill/>
          </a:ln>
        </p:spPr>
        <p:txBody>
          <a:bodyPr anchorCtr="0" anchor="t" bIns="91425" lIns="91425" spcFirstLastPara="1" rIns="91425" wrap="square" tIns="91425">
            <a:noAutofit/>
          </a:bodyPr>
          <a:lstStyle>
            <a:lvl1pPr lvl="0" algn="l">
              <a:lnSpc>
                <a:spcPct val="114999"/>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l">
              <a:lnSpc>
                <a:spcPct val="114999"/>
              </a:lnSpc>
              <a:spcBef>
                <a:spcPts val="1600"/>
              </a:spcBef>
              <a:spcAft>
                <a:spcPts val="0"/>
              </a:spcAft>
              <a:buSzPts val="1600"/>
              <a:buNone/>
              <a:defRPr/>
            </a:lvl2pPr>
            <a:lvl3pPr lvl="2" algn="l">
              <a:lnSpc>
                <a:spcPct val="114999"/>
              </a:lnSpc>
              <a:spcBef>
                <a:spcPts val="1600"/>
              </a:spcBef>
              <a:spcAft>
                <a:spcPts val="0"/>
              </a:spcAft>
              <a:buSzPts val="1600"/>
              <a:buNone/>
              <a:defRPr/>
            </a:lvl3pPr>
            <a:lvl4pPr lvl="3" algn="l">
              <a:lnSpc>
                <a:spcPct val="114999"/>
              </a:lnSpc>
              <a:spcBef>
                <a:spcPts val="1600"/>
              </a:spcBef>
              <a:spcAft>
                <a:spcPts val="0"/>
              </a:spcAft>
              <a:buSzPts val="1600"/>
              <a:buNone/>
              <a:defRPr/>
            </a:lvl4pPr>
            <a:lvl5pPr lvl="4" algn="l">
              <a:lnSpc>
                <a:spcPct val="114999"/>
              </a:lnSpc>
              <a:spcBef>
                <a:spcPts val="1600"/>
              </a:spcBef>
              <a:spcAft>
                <a:spcPts val="0"/>
              </a:spcAft>
              <a:buSzPts val="1600"/>
              <a:buNone/>
              <a:defRPr/>
            </a:lvl5pPr>
            <a:lvl6pPr lvl="5" algn="l">
              <a:lnSpc>
                <a:spcPct val="114999"/>
              </a:lnSpc>
              <a:spcBef>
                <a:spcPts val="1600"/>
              </a:spcBef>
              <a:spcAft>
                <a:spcPts val="0"/>
              </a:spcAft>
              <a:buSzPts val="1600"/>
              <a:buNone/>
              <a:defRPr/>
            </a:lvl6pPr>
            <a:lvl7pPr lvl="6" algn="l">
              <a:lnSpc>
                <a:spcPct val="114999"/>
              </a:lnSpc>
              <a:spcBef>
                <a:spcPts val="1600"/>
              </a:spcBef>
              <a:spcAft>
                <a:spcPts val="0"/>
              </a:spcAft>
              <a:buSzPts val="1600"/>
              <a:buNone/>
              <a:defRPr/>
            </a:lvl7pPr>
            <a:lvl8pPr lvl="7" algn="l">
              <a:lnSpc>
                <a:spcPct val="114999"/>
              </a:lnSpc>
              <a:spcBef>
                <a:spcPts val="1600"/>
              </a:spcBef>
              <a:spcAft>
                <a:spcPts val="0"/>
              </a:spcAft>
              <a:buSzPts val="1600"/>
              <a:buNone/>
              <a:defRPr/>
            </a:lvl8pPr>
            <a:lvl9pPr lvl="8" algn="l">
              <a:lnSpc>
                <a:spcPct val="114999"/>
              </a:lnSpc>
              <a:spcBef>
                <a:spcPts val="1600"/>
              </a:spcBef>
              <a:spcAft>
                <a:spcPts val="1600"/>
              </a:spcAft>
              <a:buSzPts val="1600"/>
              <a:buNone/>
              <a:defRPr/>
            </a:lvl9pPr>
          </a:lstStyle>
          <a:p/>
        </p:txBody>
      </p:sp>
      <p:sp>
        <p:nvSpPr>
          <p:cNvPr id="105" name="Google Shape;105;p27"/>
          <p:cNvSpPr txBox="1"/>
          <p:nvPr>
            <p:ph idx="5" type="subTitle"/>
          </p:nvPr>
        </p:nvSpPr>
        <p:spPr>
          <a:xfrm>
            <a:off x="6187075" y="3752825"/>
            <a:ext cx="2236800" cy="69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E8BD8"/>
              </a:buClr>
              <a:buSzPts val="1600"/>
              <a:buNone/>
              <a:defRPr>
                <a:solidFill>
                  <a:srgbClr val="8E8BD8"/>
                </a:solidFill>
              </a:defRPr>
            </a:lvl1pPr>
            <a:lvl2pPr lvl="1" algn="l">
              <a:lnSpc>
                <a:spcPct val="114999"/>
              </a:lnSpc>
              <a:spcBef>
                <a:spcPts val="1600"/>
              </a:spcBef>
              <a:spcAft>
                <a:spcPts val="0"/>
              </a:spcAft>
              <a:buClr>
                <a:srgbClr val="8E8BD8"/>
              </a:buClr>
              <a:buSzPts val="1600"/>
              <a:buNone/>
              <a:defRPr>
                <a:solidFill>
                  <a:srgbClr val="8E8BD8"/>
                </a:solidFill>
              </a:defRPr>
            </a:lvl2pPr>
            <a:lvl3pPr lvl="2" algn="l">
              <a:lnSpc>
                <a:spcPct val="114999"/>
              </a:lnSpc>
              <a:spcBef>
                <a:spcPts val="1600"/>
              </a:spcBef>
              <a:spcAft>
                <a:spcPts val="0"/>
              </a:spcAft>
              <a:buClr>
                <a:srgbClr val="8E8BD8"/>
              </a:buClr>
              <a:buSzPts val="1600"/>
              <a:buNone/>
              <a:defRPr>
                <a:solidFill>
                  <a:srgbClr val="8E8BD8"/>
                </a:solidFill>
              </a:defRPr>
            </a:lvl3pPr>
            <a:lvl4pPr lvl="3" algn="l">
              <a:lnSpc>
                <a:spcPct val="114999"/>
              </a:lnSpc>
              <a:spcBef>
                <a:spcPts val="1600"/>
              </a:spcBef>
              <a:spcAft>
                <a:spcPts val="0"/>
              </a:spcAft>
              <a:buClr>
                <a:srgbClr val="8E8BD8"/>
              </a:buClr>
              <a:buSzPts val="1600"/>
              <a:buNone/>
              <a:defRPr>
                <a:solidFill>
                  <a:srgbClr val="8E8BD8"/>
                </a:solidFill>
              </a:defRPr>
            </a:lvl4pPr>
            <a:lvl5pPr lvl="4" algn="l">
              <a:lnSpc>
                <a:spcPct val="114999"/>
              </a:lnSpc>
              <a:spcBef>
                <a:spcPts val="1600"/>
              </a:spcBef>
              <a:spcAft>
                <a:spcPts val="0"/>
              </a:spcAft>
              <a:buClr>
                <a:srgbClr val="8E8BD8"/>
              </a:buClr>
              <a:buSzPts val="1600"/>
              <a:buNone/>
              <a:defRPr>
                <a:solidFill>
                  <a:srgbClr val="8E8BD8"/>
                </a:solidFill>
              </a:defRPr>
            </a:lvl5pPr>
            <a:lvl6pPr lvl="5" algn="l">
              <a:lnSpc>
                <a:spcPct val="114999"/>
              </a:lnSpc>
              <a:spcBef>
                <a:spcPts val="1600"/>
              </a:spcBef>
              <a:spcAft>
                <a:spcPts val="0"/>
              </a:spcAft>
              <a:buClr>
                <a:srgbClr val="8E8BD8"/>
              </a:buClr>
              <a:buSzPts val="1600"/>
              <a:buNone/>
              <a:defRPr>
                <a:solidFill>
                  <a:srgbClr val="8E8BD8"/>
                </a:solidFill>
              </a:defRPr>
            </a:lvl6pPr>
            <a:lvl7pPr lvl="6" algn="l">
              <a:lnSpc>
                <a:spcPct val="114999"/>
              </a:lnSpc>
              <a:spcBef>
                <a:spcPts val="1600"/>
              </a:spcBef>
              <a:spcAft>
                <a:spcPts val="0"/>
              </a:spcAft>
              <a:buClr>
                <a:srgbClr val="8E8BD8"/>
              </a:buClr>
              <a:buSzPts val="1600"/>
              <a:buNone/>
              <a:defRPr>
                <a:solidFill>
                  <a:srgbClr val="8E8BD8"/>
                </a:solidFill>
              </a:defRPr>
            </a:lvl7pPr>
            <a:lvl8pPr lvl="7" algn="l">
              <a:lnSpc>
                <a:spcPct val="114999"/>
              </a:lnSpc>
              <a:spcBef>
                <a:spcPts val="1600"/>
              </a:spcBef>
              <a:spcAft>
                <a:spcPts val="0"/>
              </a:spcAft>
              <a:buClr>
                <a:srgbClr val="8E8BD8"/>
              </a:buClr>
              <a:buSzPts val="1600"/>
              <a:buNone/>
              <a:defRPr>
                <a:solidFill>
                  <a:srgbClr val="8E8BD8"/>
                </a:solidFill>
              </a:defRPr>
            </a:lvl8pPr>
            <a:lvl9pPr lvl="8" algn="l">
              <a:lnSpc>
                <a:spcPct val="114999"/>
              </a:lnSpc>
              <a:spcBef>
                <a:spcPts val="1600"/>
              </a:spcBef>
              <a:spcAft>
                <a:spcPts val="1600"/>
              </a:spcAft>
              <a:buClr>
                <a:srgbClr val="8E8BD8"/>
              </a:buClr>
              <a:buSzPts val="1600"/>
              <a:buNone/>
              <a:defRPr>
                <a:solidFill>
                  <a:srgbClr val="8E8BD8"/>
                </a:solidFill>
              </a:defRPr>
            </a:lvl9pPr>
          </a:lstStyle>
          <a:p/>
        </p:txBody>
      </p:sp>
      <p:sp>
        <p:nvSpPr>
          <p:cNvPr id="106" name="Google Shape;106;p27"/>
          <p:cNvSpPr txBox="1"/>
          <p:nvPr>
            <p:ph idx="6" type="title"/>
          </p:nvPr>
        </p:nvSpPr>
        <p:spPr>
          <a:xfrm>
            <a:off x="3068313" y="1766350"/>
            <a:ext cx="1288200" cy="1186200"/>
          </a:xfrm>
          <a:prstGeom prst="rect">
            <a:avLst/>
          </a:prstGeom>
          <a:noFill/>
          <a:ln>
            <a:noFill/>
          </a:ln>
          <a:effectLst>
            <a:outerShdw blurRad="42863" rotWithShape="0" algn="bl">
              <a:srgbClr val="DFDEFF">
                <a:alpha val="49803"/>
              </a:srgb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Clr>
                <a:srgbClr val="775EF5"/>
              </a:buClr>
              <a:buSzPts val="8000"/>
              <a:buNone/>
              <a:defRPr sz="8000">
                <a:solidFill>
                  <a:srgbClr val="775EF5"/>
                </a:solidFill>
              </a:defRPr>
            </a:lvl1pPr>
            <a:lvl2pPr lvl="1" algn="ctr">
              <a:lnSpc>
                <a:spcPct val="100000"/>
              </a:lnSpc>
              <a:spcBef>
                <a:spcPts val="0"/>
              </a:spcBef>
              <a:spcAft>
                <a:spcPts val="0"/>
              </a:spcAft>
              <a:buClr>
                <a:srgbClr val="775EF5"/>
              </a:buClr>
              <a:buSzPts val="8000"/>
              <a:buNone/>
              <a:defRPr sz="8000">
                <a:solidFill>
                  <a:srgbClr val="775EF5"/>
                </a:solidFill>
              </a:defRPr>
            </a:lvl2pPr>
            <a:lvl3pPr lvl="2" algn="ctr">
              <a:lnSpc>
                <a:spcPct val="100000"/>
              </a:lnSpc>
              <a:spcBef>
                <a:spcPts val="0"/>
              </a:spcBef>
              <a:spcAft>
                <a:spcPts val="0"/>
              </a:spcAft>
              <a:buClr>
                <a:srgbClr val="775EF5"/>
              </a:buClr>
              <a:buSzPts val="8000"/>
              <a:buNone/>
              <a:defRPr sz="8000">
                <a:solidFill>
                  <a:srgbClr val="775EF5"/>
                </a:solidFill>
              </a:defRPr>
            </a:lvl3pPr>
            <a:lvl4pPr lvl="3" algn="ctr">
              <a:lnSpc>
                <a:spcPct val="100000"/>
              </a:lnSpc>
              <a:spcBef>
                <a:spcPts val="0"/>
              </a:spcBef>
              <a:spcAft>
                <a:spcPts val="0"/>
              </a:spcAft>
              <a:buClr>
                <a:srgbClr val="775EF5"/>
              </a:buClr>
              <a:buSzPts val="8000"/>
              <a:buNone/>
              <a:defRPr sz="8000">
                <a:solidFill>
                  <a:srgbClr val="775EF5"/>
                </a:solidFill>
              </a:defRPr>
            </a:lvl4pPr>
            <a:lvl5pPr lvl="4" algn="ctr">
              <a:lnSpc>
                <a:spcPct val="100000"/>
              </a:lnSpc>
              <a:spcBef>
                <a:spcPts val="0"/>
              </a:spcBef>
              <a:spcAft>
                <a:spcPts val="0"/>
              </a:spcAft>
              <a:buClr>
                <a:srgbClr val="775EF5"/>
              </a:buClr>
              <a:buSzPts val="8000"/>
              <a:buNone/>
              <a:defRPr sz="8000">
                <a:solidFill>
                  <a:srgbClr val="775EF5"/>
                </a:solidFill>
              </a:defRPr>
            </a:lvl5pPr>
            <a:lvl6pPr lvl="5" algn="ctr">
              <a:lnSpc>
                <a:spcPct val="100000"/>
              </a:lnSpc>
              <a:spcBef>
                <a:spcPts val="0"/>
              </a:spcBef>
              <a:spcAft>
                <a:spcPts val="0"/>
              </a:spcAft>
              <a:buClr>
                <a:srgbClr val="775EF5"/>
              </a:buClr>
              <a:buSzPts val="8000"/>
              <a:buNone/>
              <a:defRPr sz="8000">
                <a:solidFill>
                  <a:srgbClr val="775EF5"/>
                </a:solidFill>
              </a:defRPr>
            </a:lvl6pPr>
            <a:lvl7pPr lvl="6" algn="ctr">
              <a:lnSpc>
                <a:spcPct val="100000"/>
              </a:lnSpc>
              <a:spcBef>
                <a:spcPts val="0"/>
              </a:spcBef>
              <a:spcAft>
                <a:spcPts val="0"/>
              </a:spcAft>
              <a:buClr>
                <a:srgbClr val="775EF5"/>
              </a:buClr>
              <a:buSzPts val="8000"/>
              <a:buNone/>
              <a:defRPr sz="8000">
                <a:solidFill>
                  <a:srgbClr val="775EF5"/>
                </a:solidFill>
              </a:defRPr>
            </a:lvl7pPr>
            <a:lvl8pPr lvl="7" algn="ctr">
              <a:lnSpc>
                <a:spcPct val="100000"/>
              </a:lnSpc>
              <a:spcBef>
                <a:spcPts val="0"/>
              </a:spcBef>
              <a:spcAft>
                <a:spcPts val="0"/>
              </a:spcAft>
              <a:buClr>
                <a:srgbClr val="775EF5"/>
              </a:buClr>
              <a:buSzPts val="8000"/>
              <a:buNone/>
              <a:defRPr sz="8000">
                <a:solidFill>
                  <a:srgbClr val="775EF5"/>
                </a:solidFill>
              </a:defRPr>
            </a:lvl8pPr>
            <a:lvl9pPr lvl="8" algn="ctr">
              <a:lnSpc>
                <a:spcPct val="100000"/>
              </a:lnSpc>
              <a:spcBef>
                <a:spcPts val="0"/>
              </a:spcBef>
              <a:spcAft>
                <a:spcPts val="0"/>
              </a:spcAft>
              <a:buClr>
                <a:srgbClr val="775EF5"/>
              </a:buClr>
              <a:buSzPts val="8000"/>
              <a:buNone/>
              <a:defRPr sz="8000">
                <a:solidFill>
                  <a:srgbClr val="775EF5"/>
                </a:solidFill>
              </a:defRPr>
            </a:lvl9pPr>
          </a:lstStyle>
          <a:p/>
        </p:txBody>
      </p:sp>
      <p:sp>
        <p:nvSpPr>
          <p:cNvPr id="107" name="Google Shape;107;p27"/>
          <p:cNvSpPr txBox="1"/>
          <p:nvPr>
            <p:ph idx="7" type="title"/>
          </p:nvPr>
        </p:nvSpPr>
        <p:spPr>
          <a:xfrm>
            <a:off x="3068313" y="3417300"/>
            <a:ext cx="1288200" cy="1186200"/>
          </a:xfrm>
          <a:prstGeom prst="rect">
            <a:avLst/>
          </a:prstGeom>
          <a:noFill/>
          <a:ln>
            <a:noFill/>
          </a:ln>
          <a:effectLst>
            <a:outerShdw blurRad="42863" rotWithShape="0" algn="bl">
              <a:srgbClr val="DFDEFF">
                <a:alpha val="49803"/>
              </a:srgb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Clr>
                <a:srgbClr val="775EF5"/>
              </a:buClr>
              <a:buSzPts val="8000"/>
              <a:buNone/>
              <a:defRPr sz="8000">
                <a:solidFill>
                  <a:srgbClr val="775EF5"/>
                </a:solidFill>
              </a:defRPr>
            </a:lvl1pPr>
            <a:lvl2pPr lvl="1" algn="ctr">
              <a:lnSpc>
                <a:spcPct val="100000"/>
              </a:lnSpc>
              <a:spcBef>
                <a:spcPts val="0"/>
              </a:spcBef>
              <a:spcAft>
                <a:spcPts val="0"/>
              </a:spcAft>
              <a:buClr>
                <a:srgbClr val="775EF5"/>
              </a:buClr>
              <a:buSzPts val="8000"/>
              <a:buNone/>
              <a:defRPr sz="8000">
                <a:solidFill>
                  <a:srgbClr val="775EF5"/>
                </a:solidFill>
              </a:defRPr>
            </a:lvl2pPr>
            <a:lvl3pPr lvl="2" algn="ctr">
              <a:lnSpc>
                <a:spcPct val="100000"/>
              </a:lnSpc>
              <a:spcBef>
                <a:spcPts val="0"/>
              </a:spcBef>
              <a:spcAft>
                <a:spcPts val="0"/>
              </a:spcAft>
              <a:buClr>
                <a:srgbClr val="775EF5"/>
              </a:buClr>
              <a:buSzPts val="8000"/>
              <a:buNone/>
              <a:defRPr sz="8000">
                <a:solidFill>
                  <a:srgbClr val="775EF5"/>
                </a:solidFill>
              </a:defRPr>
            </a:lvl3pPr>
            <a:lvl4pPr lvl="3" algn="ctr">
              <a:lnSpc>
                <a:spcPct val="100000"/>
              </a:lnSpc>
              <a:spcBef>
                <a:spcPts val="0"/>
              </a:spcBef>
              <a:spcAft>
                <a:spcPts val="0"/>
              </a:spcAft>
              <a:buClr>
                <a:srgbClr val="775EF5"/>
              </a:buClr>
              <a:buSzPts val="8000"/>
              <a:buNone/>
              <a:defRPr sz="8000">
                <a:solidFill>
                  <a:srgbClr val="775EF5"/>
                </a:solidFill>
              </a:defRPr>
            </a:lvl4pPr>
            <a:lvl5pPr lvl="4" algn="ctr">
              <a:lnSpc>
                <a:spcPct val="100000"/>
              </a:lnSpc>
              <a:spcBef>
                <a:spcPts val="0"/>
              </a:spcBef>
              <a:spcAft>
                <a:spcPts val="0"/>
              </a:spcAft>
              <a:buClr>
                <a:srgbClr val="775EF5"/>
              </a:buClr>
              <a:buSzPts val="8000"/>
              <a:buNone/>
              <a:defRPr sz="8000">
                <a:solidFill>
                  <a:srgbClr val="775EF5"/>
                </a:solidFill>
              </a:defRPr>
            </a:lvl5pPr>
            <a:lvl6pPr lvl="5" algn="ctr">
              <a:lnSpc>
                <a:spcPct val="100000"/>
              </a:lnSpc>
              <a:spcBef>
                <a:spcPts val="0"/>
              </a:spcBef>
              <a:spcAft>
                <a:spcPts val="0"/>
              </a:spcAft>
              <a:buClr>
                <a:srgbClr val="775EF5"/>
              </a:buClr>
              <a:buSzPts val="8000"/>
              <a:buNone/>
              <a:defRPr sz="8000">
                <a:solidFill>
                  <a:srgbClr val="775EF5"/>
                </a:solidFill>
              </a:defRPr>
            </a:lvl6pPr>
            <a:lvl7pPr lvl="6" algn="ctr">
              <a:lnSpc>
                <a:spcPct val="100000"/>
              </a:lnSpc>
              <a:spcBef>
                <a:spcPts val="0"/>
              </a:spcBef>
              <a:spcAft>
                <a:spcPts val="0"/>
              </a:spcAft>
              <a:buClr>
                <a:srgbClr val="775EF5"/>
              </a:buClr>
              <a:buSzPts val="8000"/>
              <a:buNone/>
              <a:defRPr sz="8000">
                <a:solidFill>
                  <a:srgbClr val="775EF5"/>
                </a:solidFill>
              </a:defRPr>
            </a:lvl7pPr>
            <a:lvl8pPr lvl="7" algn="ctr">
              <a:lnSpc>
                <a:spcPct val="100000"/>
              </a:lnSpc>
              <a:spcBef>
                <a:spcPts val="0"/>
              </a:spcBef>
              <a:spcAft>
                <a:spcPts val="0"/>
              </a:spcAft>
              <a:buClr>
                <a:srgbClr val="775EF5"/>
              </a:buClr>
              <a:buSzPts val="8000"/>
              <a:buNone/>
              <a:defRPr sz="8000">
                <a:solidFill>
                  <a:srgbClr val="775EF5"/>
                </a:solidFill>
              </a:defRPr>
            </a:lvl8pPr>
            <a:lvl9pPr lvl="8" algn="ctr">
              <a:lnSpc>
                <a:spcPct val="100000"/>
              </a:lnSpc>
              <a:spcBef>
                <a:spcPts val="0"/>
              </a:spcBef>
              <a:spcAft>
                <a:spcPts val="0"/>
              </a:spcAft>
              <a:buClr>
                <a:srgbClr val="775EF5"/>
              </a:buClr>
              <a:buSzPts val="8000"/>
              <a:buNone/>
              <a:defRPr sz="8000">
                <a:solidFill>
                  <a:srgbClr val="775EF5"/>
                </a:solidFill>
              </a:defRPr>
            </a:lvl9pPr>
          </a:lstStyle>
          <a:p/>
        </p:txBody>
      </p:sp>
      <p:sp>
        <p:nvSpPr>
          <p:cNvPr id="108" name="Google Shape;108;p27"/>
          <p:cNvSpPr txBox="1"/>
          <p:nvPr>
            <p:ph idx="8" type="subTitle"/>
          </p:nvPr>
        </p:nvSpPr>
        <p:spPr>
          <a:xfrm>
            <a:off x="720000" y="1766350"/>
            <a:ext cx="2236800" cy="419700"/>
          </a:xfrm>
          <a:prstGeom prst="rect">
            <a:avLst/>
          </a:prstGeom>
          <a:noFill/>
          <a:ln>
            <a:noFill/>
          </a:ln>
        </p:spPr>
        <p:txBody>
          <a:bodyPr anchorCtr="0" anchor="t" bIns="91425" lIns="91425" spcFirstLastPara="1" rIns="91425" wrap="square" tIns="91425">
            <a:noAutofit/>
          </a:bodyPr>
          <a:lstStyle>
            <a:lvl1pPr lvl="0" algn="r">
              <a:lnSpc>
                <a:spcPct val="114999"/>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a:lnSpc>
                <a:spcPct val="114999"/>
              </a:lnSpc>
              <a:spcBef>
                <a:spcPts val="1600"/>
              </a:spcBef>
              <a:spcAft>
                <a:spcPts val="0"/>
              </a:spcAft>
              <a:buSzPts val="1600"/>
              <a:buNone/>
              <a:defRPr/>
            </a:lvl2pPr>
            <a:lvl3pPr lvl="2" algn="r">
              <a:lnSpc>
                <a:spcPct val="114999"/>
              </a:lnSpc>
              <a:spcBef>
                <a:spcPts val="1600"/>
              </a:spcBef>
              <a:spcAft>
                <a:spcPts val="0"/>
              </a:spcAft>
              <a:buSzPts val="1600"/>
              <a:buNone/>
              <a:defRPr/>
            </a:lvl3pPr>
            <a:lvl4pPr lvl="3" algn="r">
              <a:lnSpc>
                <a:spcPct val="114999"/>
              </a:lnSpc>
              <a:spcBef>
                <a:spcPts val="1600"/>
              </a:spcBef>
              <a:spcAft>
                <a:spcPts val="0"/>
              </a:spcAft>
              <a:buSzPts val="1600"/>
              <a:buNone/>
              <a:defRPr/>
            </a:lvl4pPr>
            <a:lvl5pPr lvl="4" algn="r">
              <a:lnSpc>
                <a:spcPct val="114999"/>
              </a:lnSpc>
              <a:spcBef>
                <a:spcPts val="1600"/>
              </a:spcBef>
              <a:spcAft>
                <a:spcPts val="0"/>
              </a:spcAft>
              <a:buSzPts val="1600"/>
              <a:buNone/>
              <a:defRPr/>
            </a:lvl5pPr>
            <a:lvl6pPr lvl="5" algn="r">
              <a:lnSpc>
                <a:spcPct val="114999"/>
              </a:lnSpc>
              <a:spcBef>
                <a:spcPts val="1600"/>
              </a:spcBef>
              <a:spcAft>
                <a:spcPts val="0"/>
              </a:spcAft>
              <a:buSzPts val="1600"/>
              <a:buNone/>
              <a:defRPr/>
            </a:lvl6pPr>
            <a:lvl7pPr lvl="6" algn="r">
              <a:lnSpc>
                <a:spcPct val="114999"/>
              </a:lnSpc>
              <a:spcBef>
                <a:spcPts val="1600"/>
              </a:spcBef>
              <a:spcAft>
                <a:spcPts val="0"/>
              </a:spcAft>
              <a:buSzPts val="1600"/>
              <a:buNone/>
              <a:defRPr/>
            </a:lvl7pPr>
            <a:lvl8pPr lvl="7" algn="r">
              <a:lnSpc>
                <a:spcPct val="114999"/>
              </a:lnSpc>
              <a:spcBef>
                <a:spcPts val="1600"/>
              </a:spcBef>
              <a:spcAft>
                <a:spcPts val="0"/>
              </a:spcAft>
              <a:buSzPts val="1600"/>
              <a:buNone/>
              <a:defRPr/>
            </a:lvl8pPr>
            <a:lvl9pPr lvl="8" algn="r">
              <a:lnSpc>
                <a:spcPct val="114999"/>
              </a:lnSpc>
              <a:spcBef>
                <a:spcPts val="1600"/>
              </a:spcBef>
              <a:spcAft>
                <a:spcPts val="1600"/>
              </a:spcAft>
              <a:buSzPts val="1600"/>
              <a:buNone/>
              <a:defRPr/>
            </a:lvl9pPr>
          </a:lstStyle>
          <a:p/>
        </p:txBody>
      </p:sp>
      <p:sp>
        <p:nvSpPr>
          <p:cNvPr id="109" name="Google Shape;109;p27"/>
          <p:cNvSpPr txBox="1"/>
          <p:nvPr>
            <p:ph idx="9" type="subTitle"/>
          </p:nvPr>
        </p:nvSpPr>
        <p:spPr>
          <a:xfrm>
            <a:off x="720000" y="2101875"/>
            <a:ext cx="2236800" cy="69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8E8BD8"/>
              </a:buClr>
              <a:buSzPts val="1600"/>
              <a:buNone/>
              <a:defRPr>
                <a:solidFill>
                  <a:srgbClr val="8E8BD8"/>
                </a:solidFill>
              </a:defRPr>
            </a:lvl1pPr>
            <a:lvl2pPr lvl="1" algn="r">
              <a:lnSpc>
                <a:spcPct val="114999"/>
              </a:lnSpc>
              <a:spcBef>
                <a:spcPts val="1600"/>
              </a:spcBef>
              <a:spcAft>
                <a:spcPts val="0"/>
              </a:spcAft>
              <a:buClr>
                <a:srgbClr val="8E8BD8"/>
              </a:buClr>
              <a:buSzPts val="1600"/>
              <a:buNone/>
              <a:defRPr>
                <a:solidFill>
                  <a:srgbClr val="8E8BD8"/>
                </a:solidFill>
              </a:defRPr>
            </a:lvl2pPr>
            <a:lvl3pPr lvl="2" algn="r">
              <a:lnSpc>
                <a:spcPct val="114999"/>
              </a:lnSpc>
              <a:spcBef>
                <a:spcPts val="1600"/>
              </a:spcBef>
              <a:spcAft>
                <a:spcPts val="0"/>
              </a:spcAft>
              <a:buClr>
                <a:srgbClr val="8E8BD8"/>
              </a:buClr>
              <a:buSzPts val="1600"/>
              <a:buNone/>
              <a:defRPr>
                <a:solidFill>
                  <a:srgbClr val="8E8BD8"/>
                </a:solidFill>
              </a:defRPr>
            </a:lvl3pPr>
            <a:lvl4pPr lvl="3" algn="r">
              <a:lnSpc>
                <a:spcPct val="114999"/>
              </a:lnSpc>
              <a:spcBef>
                <a:spcPts val="1600"/>
              </a:spcBef>
              <a:spcAft>
                <a:spcPts val="0"/>
              </a:spcAft>
              <a:buClr>
                <a:srgbClr val="8E8BD8"/>
              </a:buClr>
              <a:buSzPts val="1600"/>
              <a:buNone/>
              <a:defRPr>
                <a:solidFill>
                  <a:srgbClr val="8E8BD8"/>
                </a:solidFill>
              </a:defRPr>
            </a:lvl4pPr>
            <a:lvl5pPr lvl="4" algn="r">
              <a:lnSpc>
                <a:spcPct val="114999"/>
              </a:lnSpc>
              <a:spcBef>
                <a:spcPts val="1600"/>
              </a:spcBef>
              <a:spcAft>
                <a:spcPts val="0"/>
              </a:spcAft>
              <a:buClr>
                <a:srgbClr val="8E8BD8"/>
              </a:buClr>
              <a:buSzPts val="1600"/>
              <a:buNone/>
              <a:defRPr>
                <a:solidFill>
                  <a:srgbClr val="8E8BD8"/>
                </a:solidFill>
              </a:defRPr>
            </a:lvl5pPr>
            <a:lvl6pPr lvl="5" algn="r">
              <a:lnSpc>
                <a:spcPct val="114999"/>
              </a:lnSpc>
              <a:spcBef>
                <a:spcPts val="1600"/>
              </a:spcBef>
              <a:spcAft>
                <a:spcPts val="0"/>
              </a:spcAft>
              <a:buClr>
                <a:srgbClr val="8E8BD8"/>
              </a:buClr>
              <a:buSzPts val="1600"/>
              <a:buNone/>
              <a:defRPr>
                <a:solidFill>
                  <a:srgbClr val="8E8BD8"/>
                </a:solidFill>
              </a:defRPr>
            </a:lvl6pPr>
            <a:lvl7pPr lvl="6" algn="r">
              <a:lnSpc>
                <a:spcPct val="114999"/>
              </a:lnSpc>
              <a:spcBef>
                <a:spcPts val="1600"/>
              </a:spcBef>
              <a:spcAft>
                <a:spcPts val="0"/>
              </a:spcAft>
              <a:buClr>
                <a:srgbClr val="8E8BD8"/>
              </a:buClr>
              <a:buSzPts val="1600"/>
              <a:buNone/>
              <a:defRPr>
                <a:solidFill>
                  <a:srgbClr val="8E8BD8"/>
                </a:solidFill>
              </a:defRPr>
            </a:lvl7pPr>
            <a:lvl8pPr lvl="7" algn="r">
              <a:lnSpc>
                <a:spcPct val="114999"/>
              </a:lnSpc>
              <a:spcBef>
                <a:spcPts val="1600"/>
              </a:spcBef>
              <a:spcAft>
                <a:spcPts val="0"/>
              </a:spcAft>
              <a:buClr>
                <a:srgbClr val="8E8BD8"/>
              </a:buClr>
              <a:buSzPts val="1600"/>
              <a:buNone/>
              <a:defRPr>
                <a:solidFill>
                  <a:srgbClr val="8E8BD8"/>
                </a:solidFill>
              </a:defRPr>
            </a:lvl8pPr>
            <a:lvl9pPr lvl="8" algn="r">
              <a:lnSpc>
                <a:spcPct val="114999"/>
              </a:lnSpc>
              <a:spcBef>
                <a:spcPts val="1600"/>
              </a:spcBef>
              <a:spcAft>
                <a:spcPts val="1600"/>
              </a:spcAft>
              <a:buClr>
                <a:srgbClr val="8E8BD8"/>
              </a:buClr>
              <a:buSzPts val="1600"/>
              <a:buNone/>
              <a:defRPr>
                <a:solidFill>
                  <a:srgbClr val="8E8BD8"/>
                </a:solidFill>
              </a:defRPr>
            </a:lvl9pPr>
          </a:lstStyle>
          <a:p/>
        </p:txBody>
      </p:sp>
      <p:sp>
        <p:nvSpPr>
          <p:cNvPr id="110" name="Google Shape;110;p27"/>
          <p:cNvSpPr txBox="1"/>
          <p:nvPr>
            <p:ph idx="13" type="subTitle"/>
          </p:nvPr>
        </p:nvSpPr>
        <p:spPr>
          <a:xfrm>
            <a:off x="720000" y="3417300"/>
            <a:ext cx="2236800" cy="419700"/>
          </a:xfrm>
          <a:prstGeom prst="rect">
            <a:avLst/>
          </a:prstGeom>
          <a:noFill/>
          <a:ln>
            <a:noFill/>
          </a:ln>
        </p:spPr>
        <p:txBody>
          <a:bodyPr anchorCtr="0" anchor="t" bIns="91425" lIns="91425" spcFirstLastPara="1" rIns="91425" wrap="square" tIns="91425">
            <a:noAutofit/>
          </a:bodyPr>
          <a:lstStyle>
            <a:lvl1pPr lvl="0" algn="r">
              <a:lnSpc>
                <a:spcPct val="114999"/>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a:lnSpc>
                <a:spcPct val="114999"/>
              </a:lnSpc>
              <a:spcBef>
                <a:spcPts val="1600"/>
              </a:spcBef>
              <a:spcAft>
                <a:spcPts val="0"/>
              </a:spcAft>
              <a:buSzPts val="1600"/>
              <a:buNone/>
              <a:defRPr/>
            </a:lvl2pPr>
            <a:lvl3pPr lvl="2" algn="r">
              <a:lnSpc>
                <a:spcPct val="114999"/>
              </a:lnSpc>
              <a:spcBef>
                <a:spcPts val="1600"/>
              </a:spcBef>
              <a:spcAft>
                <a:spcPts val="0"/>
              </a:spcAft>
              <a:buSzPts val="1600"/>
              <a:buNone/>
              <a:defRPr/>
            </a:lvl3pPr>
            <a:lvl4pPr lvl="3" algn="r">
              <a:lnSpc>
                <a:spcPct val="114999"/>
              </a:lnSpc>
              <a:spcBef>
                <a:spcPts val="1600"/>
              </a:spcBef>
              <a:spcAft>
                <a:spcPts val="0"/>
              </a:spcAft>
              <a:buSzPts val="1600"/>
              <a:buNone/>
              <a:defRPr/>
            </a:lvl4pPr>
            <a:lvl5pPr lvl="4" algn="r">
              <a:lnSpc>
                <a:spcPct val="114999"/>
              </a:lnSpc>
              <a:spcBef>
                <a:spcPts val="1600"/>
              </a:spcBef>
              <a:spcAft>
                <a:spcPts val="0"/>
              </a:spcAft>
              <a:buSzPts val="1600"/>
              <a:buNone/>
              <a:defRPr/>
            </a:lvl5pPr>
            <a:lvl6pPr lvl="5" algn="r">
              <a:lnSpc>
                <a:spcPct val="114999"/>
              </a:lnSpc>
              <a:spcBef>
                <a:spcPts val="1600"/>
              </a:spcBef>
              <a:spcAft>
                <a:spcPts val="0"/>
              </a:spcAft>
              <a:buSzPts val="1600"/>
              <a:buNone/>
              <a:defRPr/>
            </a:lvl6pPr>
            <a:lvl7pPr lvl="6" algn="r">
              <a:lnSpc>
                <a:spcPct val="114999"/>
              </a:lnSpc>
              <a:spcBef>
                <a:spcPts val="1600"/>
              </a:spcBef>
              <a:spcAft>
                <a:spcPts val="0"/>
              </a:spcAft>
              <a:buSzPts val="1600"/>
              <a:buNone/>
              <a:defRPr/>
            </a:lvl7pPr>
            <a:lvl8pPr lvl="7" algn="r">
              <a:lnSpc>
                <a:spcPct val="114999"/>
              </a:lnSpc>
              <a:spcBef>
                <a:spcPts val="1600"/>
              </a:spcBef>
              <a:spcAft>
                <a:spcPts val="0"/>
              </a:spcAft>
              <a:buSzPts val="1600"/>
              <a:buNone/>
              <a:defRPr/>
            </a:lvl8pPr>
            <a:lvl9pPr lvl="8" algn="r">
              <a:lnSpc>
                <a:spcPct val="114999"/>
              </a:lnSpc>
              <a:spcBef>
                <a:spcPts val="1600"/>
              </a:spcBef>
              <a:spcAft>
                <a:spcPts val="1600"/>
              </a:spcAft>
              <a:buSzPts val="1600"/>
              <a:buNone/>
              <a:defRPr/>
            </a:lvl9pPr>
          </a:lstStyle>
          <a:p/>
        </p:txBody>
      </p:sp>
      <p:sp>
        <p:nvSpPr>
          <p:cNvPr id="111" name="Google Shape;111;p27"/>
          <p:cNvSpPr txBox="1"/>
          <p:nvPr>
            <p:ph idx="14" type="subTitle"/>
          </p:nvPr>
        </p:nvSpPr>
        <p:spPr>
          <a:xfrm>
            <a:off x="720000" y="3752825"/>
            <a:ext cx="2236800" cy="69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8E8BD8"/>
              </a:buClr>
              <a:buSzPts val="1600"/>
              <a:buNone/>
              <a:defRPr>
                <a:solidFill>
                  <a:srgbClr val="8E8BD8"/>
                </a:solidFill>
              </a:defRPr>
            </a:lvl1pPr>
            <a:lvl2pPr lvl="1" algn="r">
              <a:lnSpc>
                <a:spcPct val="114999"/>
              </a:lnSpc>
              <a:spcBef>
                <a:spcPts val="1600"/>
              </a:spcBef>
              <a:spcAft>
                <a:spcPts val="0"/>
              </a:spcAft>
              <a:buClr>
                <a:srgbClr val="8E8BD8"/>
              </a:buClr>
              <a:buSzPts val="1600"/>
              <a:buNone/>
              <a:defRPr>
                <a:solidFill>
                  <a:srgbClr val="8E8BD8"/>
                </a:solidFill>
              </a:defRPr>
            </a:lvl2pPr>
            <a:lvl3pPr lvl="2" algn="r">
              <a:lnSpc>
                <a:spcPct val="114999"/>
              </a:lnSpc>
              <a:spcBef>
                <a:spcPts val="1600"/>
              </a:spcBef>
              <a:spcAft>
                <a:spcPts val="0"/>
              </a:spcAft>
              <a:buClr>
                <a:srgbClr val="8E8BD8"/>
              </a:buClr>
              <a:buSzPts val="1600"/>
              <a:buNone/>
              <a:defRPr>
                <a:solidFill>
                  <a:srgbClr val="8E8BD8"/>
                </a:solidFill>
              </a:defRPr>
            </a:lvl3pPr>
            <a:lvl4pPr lvl="3" algn="r">
              <a:lnSpc>
                <a:spcPct val="114999"/>
              </a:lnSpc>
              <a:spcBef>
                <a:spcPts val="1600"/>
              </a:spcBef>
              <a:spcAft>
                <a:spcPts val="0"/>
              </a:spcAft>
              <a:buClr>
                <a:srgbClr val="8E8BD8"/>
              </a:buClr>
              <a:buSzPts val="1600"/>
              <a:buNone/>
              <a:defRPr>
                <a:solidFill>
                  <a:srgbClr val="8E8BD8"/>
                </a:solidFill>
              </a:defRPr>
            </a:lvl4pPr>
            <a:lvl5pPr lvl="4" algn="r">
              <a:lnSpc>
                <a:spcPct val="114999"/>
              </a:lnSpc>
              <a:spcBef>
                <a:spcPts val="1600"/>
              </a:spcBef>
              <a:spcAft>
                <a:spcPts val="0"/>
              </a:spcAft>
              <a:buClr>
                <a:srgbClr val="8E8BD8"/>
              </a:buClr>
              <a:buSzPts val="1600"/>
              <a:buNone/>
              <a:defRPr>
                <a:solidFill>
                  <a:srgbClr val="8E8BD8"/>
                </a:solidFill>
              </a:defRPr>
            </a:lvl5pPr>
            <a:lvl6pPr lvl="5" algn="r">
              <a:lnSpc>
                <a:spcPct val="114999"/>
              </a:lnSpc>
              <a:spcBef>
                <a:spcPts val="1600"/>
              </a:spcBef>
              <a:spcAft>
                <a:spcPts val="0"/>
              </a:spcAft>
              <a:buClr>
                <a:srgbClr val="8E8BD8"/>
              </a:buClr>
              <a:buSzPts val="1600"/>
              <a:buNone/>
              <a:defRPr>
                <a:solidFill>
                  <a:srgbClr val="8E8BD8"/>
                </a:solidFill>
              </a:defRPr>
            </a:lvl6pPr>
            <a:lvl7pPr lvl="6" algn="r">
              <a:lnSpc>
                <a:spcPct val="114999"/>
              </a:lnSpc>
              <a:spcBef>
                <a:spcPts val="1600"/>
              </a:spcBef>
              <a:spcAft>
                <a:spcPts val="0"/>
              </a:spcAft>
              <a:buClr>
                <a:srgbClr val="8E8BD8"/>
              </a:buClr>
              <a:buSzPts val="1600"/>
              <a:buNone/>
              <a:defRPr>
                <a:solidFill>
                  <a:srgbClr val="8E8BD8"/>
                </a:solidFill>
              </a:defRPr>
            </a:lvl7pPr>
            <a:lvl8pPr lvl="7" algn="r">
              <a:lnSpc>
                <a:spcPct val="114999"/>
              </a:lnSpc>
              <a:spcBef>
                <a:spcPts val="1600"/>
              </a:spcBef>
              <a:spcAft>
                <a:spcPts val="0"/>
              </a:spcAft>
              <a:buClr>
                <a:srgbClr val="8E8BD8"/>
              </a:buClr>
              <a:buSzPts val="1600"/>
              <a:buNone/>
              <a:defRPr>
                <a:solidFill>
                  <a:srgbClr val="8E8BD8"/>
                </a:solidFill>
              </a:defRPr>
            </a:lvl8pPr>
            <a:lvl9pPr lvl="8" algn="r">
              <a:lnSpc>
                <a:spcPct val="114999"/>
              </a:lnSpc>
              <a:spcBef>
                <a:spcPts val="1600"/>
              </a:spcBef>
              <a:spcAft>
                <a:spcPts val="1600"/>
              </a:spcAft>
              <a:buClr>
                <a:srgbClr val="8E8BD8"/>
              </a:buClr>
              <a:buSzPts val="1600"/>
              <a:buNone/>
              <a:defRPr>
                <a:solidFill>
                  <a:srgbClr val="8E8BD8"/>
                </a:solidFill>
              </a:defRPr>
            </a:lvl9pPr>
          </a:lstStyle>
          <a:p/>
        </p:txBody>
      </p:sp>
      <p:sp>
        <p:nvSpPr>
          <p:cNvPr id="112" name="Google Shape;112;p27"/>
          <p:cNvSpPr txBox="1"/>
          <p:nvPr>
            <p:ph idx="15"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grpSp>
        <p:nvGrpSpPr>
          <p:cNvPr id="113" name="Google Shape;113;p27"/>
          <p:cNvGrpSpPr/>
          <p:nvPr/>
        </p:nvGrpSpPr>
        <p:grpSpPr>
          <a:xfrm>
            <a:off x="5907765" y="88094"/>
            <a:ext cx="3156397" cy="3748916"/>
            <a:chOff x="5907765" y="88094"/>
            <a:chExt cx="3156397" cy="3748916"/>
          </a:xfrm>
        </p:grpSpPr>
        <p:sp>
          <p:nvSpPr>
            <p:cNvPr id="114" name="Google Shape;114;p27"/>
            <p:cNvSpPr/>
            <p:nvPr/>
          </p:nvSpPr>
          <p:spPr>
            <a:xfrm rot="-5400000">
              <a:off x="8778094" y="137062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7"/>
            <p:cNvSpPr/>
            <p:nvPr/>
          </p:nvSpPr>
          <p:spPr>
            <a:xfrm rot="-5400000">
              <a:off x="8639490" y="119745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7"/>
            <p:cNvSpPr/>
            <p:nvPr/>
          </p:nvSpPr>
          <p:spPr>
            <a:xfrm rot="-5400000">
              <a:off x="8994857" y="881531"/>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7"/>
            <p:cNvSpPr/>
            <p:nvPr/>
          </p:nvSpPr>
          <p:spPr>
            <a:xfrm rot="-5400000">
              <a:off x="8386629" y="69270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7"/>
            <p:cNvSpPr/>
            <p:nvPr/>
          </p:nvSpPr>
          <p:spPr>
            <a:xfrm rot="-5400000">
              <a:off x="8794456" y="319462"/>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7"/>
            <p:cNvSpPr/>
            <p:nvPr/>
          </p:nvSpPr>
          <p:spPr>
            <a:xfrm rot="-5400000">
              <a:off x="7613237" y="881531"/>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7"/>
            <p:cNvSpPr/>
            <p:nvPr/>
          </p:nvSpPr>
          <p:spPr>
            <a:xfrm rot="-5400000">
              <a:off x="7266137" y="488965"/>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7"/>
            <p:cNvSpPr/>
            <p:nvPr/>
          </p:nvSpPr>
          <p:spPr>
            <a:xfrm rot="-5400000">
              <a:off x="8286427" y="88094"/>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7"/>
            <p:cNvSpPr/>
            <p:nvPr/>
          </p:nvSpPr>
          <p:spPr>
            <a:xfrm rot="-5400000">
              <a:off x="7791894" y="419654"/>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7"/>
            <p:cNvSpPr/>
            <p:nvPr/>
          </p:nvSpPr>
          <p:spPr>
            <a:xfrm rot="-5400000">
              <a:off x="8994850" y="103529"/>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7"/>
            <p:cNvSpPr/>
            <p:nvPr/>
          </p:nvSpPr>
          <p:spPr>
            <a:xfrm rot="-5400000">
              <a:off x="8994862" y="2117281"/>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7"/>
            <p:cNvSpPr/>
            <p:nvPr/>
          </p:nvSpPr>
          <p:spPr>
            <a:xfrm rot="-5400000">
              <a:off x="8166631" y="881531"/>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7"/>
            <p:cNvSpPr/>
            <p:nvPr/>
          </p:nvSpPr>
          <p:spPr>
            <a:xfrm rot="-5400000">
              <a:off x="7428994" y="1012916"/>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7"/>
            <p:cNvSpPr/>
            <p:nvPr/>
          </p:nvSpPr>
          <p:spPr>
            <a:xfrm rot="-5400000">
              <a:off x="6896466" y="140135"/>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7"/>
            <p:cNvSpPr/>
            <p:nvPr/>
          </p:nvSpPr>
          <p:spPr>
            <a:xfrm rot="-5400000">
              <a:off x="7529182" y="1035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7"/>
            <p:cNvSpPr/>
            <p:nvPr/>
          </p:nvSpPr>
          <p:spPr>
            <a:xfrm rot="-5400000">
              <a:off x="8809907" y="23280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7"/>
            <p:cNvSpPr/>
            <p:nvPr/>
          </p:nvSpPr>
          <p:spPr>
            <a:xfrm rot="-5400000">
              <a:off x="8639482" y="17053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7"/>
            <p:cNvSpPr/>
            <p:nvPr/>
          </p:nvSpPr>
          <p:spPr>
            <a:xfrm rot="-5400000">
              <a:off x="8894650" y="3353029"/>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7"/>
            <p:cNvSpPr/>
            <p:nvPr/>
          </p:nvSpPr>
          <p:spPr>
            <a:xfrm rot="-5400000">
              <a:off x="6208569" y="504404"/>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7"/>
            <p:cNvSpPr/>
            <p:nvPr/>
          </p:nvSpPr>
          <p:spPr>
            <a:xfrm rot="-5400000">
              <a:off x="8778091" y="3225260"/>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7"/>
            <p:cNvSpPr/>
            <p:nvPr/>
          </p:nvSpPr>
          <p:spPr>
            <a:xfrm rot="-5400000">
              <a:off x="8811841" y="2135585"/>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7"/>
            <p:cNvSpPr/>
            <p:nvPr/>
          </p:nvSpPr>
          <p:spPr>
            <a:xfrm rot="-5400000">
              <a:off x="8778091" y="556460"/>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7"/>
            <p:cNvSpPr/>
            <p:nvPr/>
          </p:nvSpPr>
          <p:spPr>
            <a:xfrm rot="-5400000">
              <a:off x="7131391" y="676360"/>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7"/>
            <p:cNvSpPr/>
            <p:nvPr/>
          </p:nvSpPr>
          <p:spPr>
            <a:xfrm rot="-5400000">
              <a:off x="5907765" y="286760"/>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7"/>
            <p:cNvSpPr/>
            <p:nvPr/>
          </p:nvSpPr>
          <p:spPr>
            <a:xfrm rot="-5400000">
              <a:off x="9013166" y="3804310"/>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7"/>
          <p:cNvSpPr/>
          <p:nvPr/>
        </p:nvSpPr>
        <p:spPr>
          <a:xfrm rot="-5400000">
            <a:off x="8001616" y="1470835"/>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27"/>
          <p:cNvGrpSpPr/>
          <p:nvPr/>
        </p:nvGrpSpPr>
        <p:grpSpPr>
          <a:xfrm rot="-5400000">
            <a:off x="5097341" y="103535"/>
            <a:ext cx="185859" cy="197069"/>
            <a:chOff x="8778091" y="3225260"/>
            <a:chExt cx="185859" cy="197069"/>
          </a:xfrm>
        </p:grpSpPr>
        <p:sp>
          <p:nvSpPr>
            <p:cNvPr id="141" name="Google Shape;141;p27"/>
            <p:cNvSpPr/>
            <p:nvPr/>
          </p:nvSpPr>
          <p:spPr>
            <a:xfrm rot="-5400000">
              <a:off x="8894650" y="3353029"/>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7"/>
            <p:cNvSpPr/>
            <p:nvPr/>
          </p:nvSpPr>
          <p:spPr>
            <a:xfrm rot="-5400000">
              <a:off x="8778091" y="3225260"/>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27"/>
          <p:cNvSpPr/>
          <p:nvPr/>
        </p:nvSpPr>
        <p:spPr>
          <a:xfrm rot="10800000">
            <a:off x="4555648" y="10914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7"/>
          <p:cNvSpPr/>
          <p:nvPr/>
        </p:nvSpPr>
        <p:spPr>
          <a:xfrm>
            <a:off x="8075" y="1276724"/>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28"/>
          <p:cNvSpPr txBox="1"/>
          <p:nvPr>
            <p:ph type="title"/>
          </p:nvPr>
        </p:nvSpPr>
        <p:spPr>
          <a:xfrm>
            <a:off x="720000" y="1412950"/>
            <a:ext cx="3590699" cy="1020299"/>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7" name="Google Shape;147;p28"/>
          <p:cNvSpPr txBox="1"/>
          <p:nvPr>
            <p:ph idx="1" type="subTitle"/>
          </p:nvPr>
        </p:nvSpPr>
        <p:spPr>
          <a:xfrm>
            <a:off x="720000" y="2881225"/>
            <a:ext cx="3775500" cy="1235099"/>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rgbClr val="8E8BD8"/>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28"/>
          <p:cNvSpPr/>
          <p:nvPr/>
        </p:nvSpPr>
        <p:spPr>
          <a:xfrm>
            <a:off x="4781100" y="883200"/>
            <a:ext cx="3377100" cy="3377100"/>
          </a:xfrm>
          <a:prstGeom prst="rect">
            <a:avLst/>
          </a:prstGeom>
          <a:noFill/>
          <a:ln cap="flat" cmpd="sng" w="19050">
            <a:solidFill>
              <a:srgbClr val="775EF5"/>
            </a:solidFill>
            <a:prstDash val="solid"/>
            <a:round/>
            <a:headEnd len="sm" w="sm" type="none"/>
            <a:tailEnd len="sm" w="sm" type="none"/>
          </a:ln>
          <a:effectLst>
            <a:outerShdw blurRad="57150"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8"/>
          <p:cNvSpPr/>
          <p:nvPr/>
        </p:nvSpPr>
        <p:spPr>
          <a:xfrm>
            <a:off x="8075" y="2592175"/>
            <a:ext cx="4773025" cy="191600"/>
          </a:xfrm>
          <a:custGeom>
            <a:rect b="b" l="l" r="r" t="t"/>
            <a:pathLst>
              <a:path extrusionOk="0" h="7664" w="190921">
                <a:moveTo>
                  <a:pt x="0" y="7664"/>
                </a:moveTo>
                <a:lnTo>
                  <a:pt x="29121" y="7664"/>
                </a:lnTo>
                <a:lnTo>
                  <a:pt x="29121" y="0"/>
                </a:lnTo>
                <a:lnTo>
                  <a:pt x="190921" y="97"/>
                </a:lnTo>
              </a:path>
            </a:pathLst>
          </a:custGeom>
          <a:noFill/>
          <a:ln cap="flat" cmpd="sng" w="19050">
            <a:solidFill>
              <a:srgbClr val="775EF5"/>
            </a:solidFill>
            <a:prstDash val="solid"/>
            <a:round/>
            <a:headEnd len="sm" w="sm" type="none"/>
            <a:tailEnd len="sm" w="sm" type="none"/>
          </a:ln>
          <a:effectLst>
            <a:outerShdw blurRad="57150" rotWithShape="0" algn="bl">
              <a:srgbClr val="DFDEFF">
                <a:alpha val="49803"/>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29"/>
          <p:cNvSpPr txBox="1"/>
          <p:nvPr>
            <p:ph type="title"/>
          </p:nvPr>
        </p:nvSpPr>
        <p:spPr>
          <a:xfrm>
            <a:off x="4450450" y="1841288"/>
            <a:ext cx="2549700" cy="56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52" name="Google Shape;152;p29"/>
          <p:cNvSpPr/>
          <p:nvPr/>
        </p:nvSpPr>
        <p:spPr>
          <a:xfrm flipH="1" rot="-5400000">
            <a:off x="190897"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sp>
      <p:sp>
        <p:nvSpPr>
          <p:cNvPr id="153" name="Google Shape;153;p29"/>
          <p:cNvSpPr/>
          <p:nvPr/>
        </p:nvSpPr>
        <p:spPr>
          <a:xfrm rot="-5400000">
            <a:off x="190897"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sp>
      <p:cxnSp>
        <p:nvCxnSpPr>
          <p:cNvPr id="154" name="Google Shape;154;p29"/>
          <p:cNvCxnSpPr/>
          <p:nvPr/>
        </p:nvCxnSpPr>
        <p:spPr>
          <a:xfrm rot="5400000">
            <a:off x="-2220322" y="2573784"/>
            <a:ext cx="5171100" cy="0"/>
          </a:xfrm>
          <a:prstGeom prst="straightConnector1">
            <a:avLst/>
          </a:prstGeom>
          <a:noFill/>
          <a:ln cap="flat" cmpd="sng" w="19050">
            <a:solidFill>
              <a:srgbClr val="775EF5"/>
            </a:solidFill>
            <a:prstDash val="solid"/>
            <a:round/>
            <a:headEnd len="sm" w="sm" type="none"/>
            <a:tailEnd len="sm" w="sm" type="none"/>
          </a:ln>
          <a:effectLst>
            <a:outerShdw blurRad="57150" rotWithShape="0" algn="bl">
              <a:srgbClr val="DFDEFF">
                <a:alpha val="49803"/>
              </a:srgbClr>
            </a:outerShdw>
          </a:effectLst>
        </p:spPr>
      </p:cxnSp>
      <p:cxnSp>
        <p:nvCxnSpPr>
          <p:cNvPr id="155" name="Google Shape;155;p29"/>
          <p:cNvCxnSpPr/>
          <p:nvPr/>
        </p:nvCxnSpPr>
        <p:spPr>
          <a:xfrm flipH="1" rot="-5400000">
            <a:off x="1264703" y="1662455"/>
            <a:ext cx="600" cy="1814700"/>
          </a:xfrm>
          <a:prstGeom prst="straightConnector1">
            <a:avLst/>
          </a:pr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cxnSp>
      <p:grpSp>
        <p:nvGrpSpPr>
          <p:cNvPr id="156" name="Google Shape;156;p29"/>
          <p:cNvGrpSpPr/>
          <p:nvPr/>
        </p:nvGrpSpPr>
        <p:grpSpPr>
          <a:xfrm flipH="1">
            <a:off x="95105" y="1912429"/>
            <a:ext cx="3748916" cy="3156396"/>
            <a:chOff x="5279706" y="1837129"/>
            <a:chExt cx="3748916" cy="3156396"/>
          </a:xfrm>
        </p:grpSpPr>
        <p:sp>
          <p:nvSpPr>
            <p:cNvPr id="157" name="Google Shape;157;p29"/>
            <p:cNvSpPr/>
            <p:nvPr/>
          </p:nvSpPr>
          <p:spPr>
            <a:xfrm>
              <a:off x="7645888" y="47074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9"/>
            <p:cNvSpPr/>
            <p:nvPr/>
          </p:nvSpPr>
          <p:spPr>
            <a:xfrm>
              <a:off x="7849964" y="456885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9"/>
            <p:cNvSpPr/>
            <p:nvPr/>
          </p:nvSpPr>
          <p:spPr>
            <a:xfrm>
              <a:off x="8165884" y="492422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9"/>
            <p:cNvSpPr/>
            <p:nvPr/>
          </p:nvSpPr>
          <p:spPr>
            <a:xfrm>
              <a:off x="8354711" y="431599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9"/>
            <p:cNvSpPr/>
            <p:nvPr/>
          </p:nvSpPr>
          <p:spPr>
            <a:xfrm>
              <a:off x="8704455" y="472381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9"/>
            <p:cNvSpPr/>
            <p:nvPr/>
          </p:nvSpPr>
          <p:spPr>
            <a:xfrm>
              <a:off x="8527551" y="3195500"/>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9"/>
            <p:cNvSpPr/>
            <p:nvPr/>
          </p:nvSpPr>
          <p:spPr>
            <a:xfrm>
              <a:off x="8928422" y="4215789"/>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9"/>
            <p:cNvSpPr/>
            <p:nvPr/>
          </p:nvSpPr>
          <p:spPr>
            <a:xfrm>
              <a:off x="8627762" y="37212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9"/>
            <p:cNvSpPr/>
            <p:nvPr/>
          </p:nvSpPr>
          <p:spPr>
            <a:xfrm>
              <a:off x="8943887" y="49242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9"/>
            <p:cNvSpPr/>
            <p:nvPr/>
          </p:nvSpPr>
          <p:spPr>
            <a:xfrm>
              <a:off x="6930135" y="492422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9"/>
            <p:cNvSpPr/>
            <p:nvPr/>
          </p:nvSpPr>
          <p:spPr>
            <a:xfrm>
              <a:off x="8943881" y="28258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9"/>
            <p:cNvSpPr/>
            <p:nvPr/>
          </p:nvSpPr>
          <p:spPr>
            <a:xfrm>
              <a:off x="8943884" y="34585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9"/>
            <p:cNvSpPr/>
            <p:nvPr/>
          </p:nvSpPr>
          <p:spPr>
            <a:xfrm>
              <a:off x="6719384" y="473927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9"/>
            <p:cNvSpPr/>
            <p:nvPr/>
          </p:nvSpPr>
          <p:spPr>
            <a:xfrm>
              <a:off x="7342058" y="45688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9"/>
            <p:cNvSpPr/>
            <p:nvPr/>
          </p:nvSpPr>
          <p:spPr>
            <a:xfrm>
              <a:off x="5694387" y="48240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9"/>
            <p:cNvSpPr/>
            <p:nvPr/>
          </p:nvSpPr>
          <p:spPr>
            <a:xfrm>
              <a:off x="8543012" y="21379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9"/>
            <p:cNvSpPr/>
            <p:nvPr/>
          </p:nvSpPr>
          <p:spPr>
            <a:xfrm>
              <a:off x="58587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9"/>
            <p:cNvSpPr/>
            <p:nvPr/>
          </p:nvSpPr>
          <p:spPr>
            <a:xfrm>
              <a:off x="6948431" y="474120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9"/>
            <p:cNvSpPr/>
            <p:nvPr/>
          </p:nvSpPr>
          <p:spPr>
            <a:xfrm>
              <a:off x="85275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9"/>
            <p:cNvSpPr/>
            <p:nvPr/>
          </p:nvSpPr>
          <p:spPr>
            <a:xfrm>
              <a:off x="8407656" y="30607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9"/>
            <p:cNvSpPr/>
            <p:nvPr/>
          </p:nvSpPr>
          <p:spPr>
            <a:xfrm>
              <a:off x="8797256" y="18371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9"/>
            <p:cNvSpPr/>
            <p:nvPr/>
          </p:nvSpPr>
          <p:spPr>
            <a:xfrm>
              <a:off x="5279706" y="49425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29"/>
          <p:cNvGrpSpPr/>
          <p:nvPr/>
        </p:nvGrpSpPr>
        <p:grpSpPr>
          <a:xfrm flipH="1" rot="10800000">
            <a:off x="5317381" y="81630"/>
            <a:ext cx="3748916" cy="3156396"/>
            <a:chOff x="5279706" y="1837129"/>
            <a:chExt cx="3748916" cy="3156396"/>
          </a:xfrm>
        </p:grpSpPr>
        <p:sp>
          <p:nvSpPr>
            <p:cNvPr id="180" name="Google Shape;180;p29"/>
            <p:cNvSpPr/>
            <p:nvPr/>
          </p:nvSpPr>
          <p:spPr>
            <a:xfrm>
              <a:off x="7645888" y="47074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9"/>
            <p:cNvSpPr/>
            <p:nvPr/>
          </p:nvSpPr>
          <p:spPr>
            <a:xfrm>
              <a:off x="7849964" y="456885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9"/>
            <p:cNvSpPr/>
            <p:nvPr/>
          </p:nvSpPr>
          <p:spPr>
            <a:xfrm>
              <a:off x="8165884" y="492422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9"/>
            <p:cNvSpPr/>
            <p:nvPr/>
          </p:nvSpPr>
          <p:spPr>
            <a:xfrm>
              <a:off x="8354711" y="431599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9"/>
            <p:cNvSpPr/>
            <p:nvPr/>
          </p:nvSpPr>
          <p:spPr>
            <a:xfrm>
              <a:off x="8697054" y="472381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9"/>
            <p:cNvSpPr/>
            <p:nvPr/>
          </p:nvSpPr>
          <p:spPr>
            <a:xfrm>
              <a:off x="8527551" y="3195500"/>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9"/>
            <p:cNvSpPr/>
            <p:nvPr/>
          </p:nvSpPr>
          <p:spPr>
            <a:xfrm>
              <a:off x="8928422" y="4215789"/>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9"/>
            <p:cNvSpPr/>
            <p:nvPr/>
          </p:nvSpPr>
          <p:spPr>
            <a:xfrm>
              <a:off x="8627762" y="37212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9"/>
            <p:cNvSpPr/>
            <p:nvPr/>
          </p:nvSpPr>
          <p:spPr>
            <a:xfrm>
              <a:off x="8943887" y="49242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9"/>
            <p:cNvSpPr/>
            <p:nvPr/>
          </p:nvSpPr>
          <p:spPr>
            <a:xfrm>
              <a:off x="6930135" y="492422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9"/>
            <p:cNvSpPr/>
            <p:nvPr/>
          </p:nvSpPr>
          <p:spPr>
            <a:xfrm>
              <a:off x="8943881" y="28258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9"/>
            <p:cNvSpPr/>
            <p:nvPr/>
          </p:nvSpPr>
          <p:spPr>
            <a:xfrm>
              <a:off x="8943884" y="34585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9"/>
            <p:cNvSpPr/>
            <p:nvPr/>
          </p:nvSpPr>
          <p:spPr>
            <a:xfrm>
              <a:off x="6719384" y="473927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9"/>
            <p:cNvSpPr/>
            <p:nvPr/>
          </p:nvSpPr>
          <p:spPr>
            <a:xfrm>
              <a:off x="7342058" y="45688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9"/>
            <p:cNvSpPr/>
            <p:nvPr/>
          </p:nvSpPr>
          <p:spPr>
            <a:xfrm>
              <a:off x="5694387" y="48240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9"/>
            <p:cNvSpPr/>
            <p:nvPr/>
          </p:nvSpPr>
          <p:spPr>
            <a:xfrm>
              <a:off x="8543012" y="21379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9"/>
            <p:cNvSpPr/>
            <p:nvPr/>
          </p:nvSpPr>
          <p:spPr>
            <a:xfrm>
              <a:off x="58587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9"/>
            <p:cNvSpPr/>
            <p:nvPr/>
          </p:nvSpPr>
          <p:spPr>
            <a:xfrm>
              <a:off x="6948431" y="474120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9"/>
            <p:cNvSpPr/>
            <p:nvPr/>
          </p:nvSpPr>
          <p:spPr>
            <a:xfrm>
              <a:off x="85275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9"/>
            <p:cNvSpPr/>
            <p:nvPr/>
          </p:nvSpPr>
          <p:spPr>
            <a:xfrm>
              <a:off x="8407656" y="30607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9"/>
            <p:cNvSpPr/>
            <p:nvPr/>
          </p:nvSpPr>
          <p:spPr>
            <a:xfrm>
              <a:off x="8797256" y="18371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9"/>
            <p:cNvSpPr/>
            <p:nvPr/>
          </p:nvSpPr>
          <p:spPr>
            <a:xfrm>
              <a:off x="5279706" y="49425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29"/>
          <p:cNvSpPr txBox="1"/>
          <p:nvPr>
            <p:ph idx="2" type="title"/>
          </p:nvPr>
        </p:nvSpPr>
        <p:spPr>
          <a:xfrm>
            <a:off x="2179475" y="1841300"/>
            <a:ext cx="2077800" cy="1340700"/>
          </a:xfrm>
          <a:prstGeom prst="rect">
            <a:avLst/>
          </a:prstGeom>
          <a:noFill/>
          <a:ln>
            <a:noFill/>
          </a:ln>
          <a:effectLst>
            <a:outerShdw blurRad="57150" rotWithShape="0" algn="bl">
              <a:srgbClr val="DFDEFF">
                <a:alpha val="49803"/>
              </a:srgb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rgbClr val="775EF5"/>
              </a:buClr>
              <a:buSzPts val="12000"/>
              <a:buNone/>
              <a:defRPr sz="15000">
                <a:solidFill>
                  <a:srgbClr val="775EF5"/>
                </a:solidFill>
              </a:defRPr>
            </a:lvl1pPr>
            <a:lvl2pPr lvl="1" algn="ctr">
              <a:lnSpc>
                <a:spcPct val="100000"/>
              </a:lnSpc>
              <a:spcBef>
                <a:spcPts val="0"/>
              </a:spcBef>
              <a:spcAft>
                <a:spcPts val="0"/>
              </a:spcAft>
              <a:buClr>
                <a:srgbClr val="775EF5"/>
              </a:buClr>
              <a:buSzPts val="12000"/>
              <a:buNone/>
              <a:defRPr sz="12000">
                <a:solidFill>
                  <a:srgbClr val="775EF5"/>
                </a:solidFill>
              </a:defRPr>
            </a:lvl2pPr>
            <a:lvl3pPr lvl="2" algn="ctr">
              <a:lnSpc>
                <a:spcPct val="100000"/>
              </a:lnSpc>
              <a:spcBef>
                <a:spcPts val="0"/>
              </a:spcBef>
              <a:spcAft>
                <a:spcPts val="0"/>
              </a:spcAft>
              <a:buClr>
                <a:srgbClr val="775EF5"/>
              </a:buClr>
              <a:buSzPts val="12000"/>
              <a:buNone/>
              <a:defRPr sz="12000">
                <a:solidFill>
                  <a:srgbClr val="775EF5"/>
                </a:solidFill>
              </a:defRPr>
            </a:lvl3pPr>
            <a:lvl4pPr lvl="3" algn="ctr">
              <a:lnSpc>
                <a:spcPct val="100000"/>
              </a:lnSpc>
              <a:spcBef>
                <a:spcPts val="0"/>
              </a:spcBef>
              <a:spcAft>
                <a:spcPts val="0"/>
              </a:spcAft>
              <a:buClr>
                <a:srgbClr val="775EF5"/>
              </a:buClr>
              <a:buSzPts val="12000"/>
              <a:buNone/>
              <a:defRPr sz="12000">
                <a:solidFill>
                  <a:srgbClr val="775EF5"/>
                </a:solidFill>
              </a:defRPr>
            </a:lvl4pPr>
            <a:lvl5pPr lvl="4" algn="ctr">
              <a:lnSpc>
                <a:spcPct val="100000"/>
              </a:lnSpc>
              <a:spcBef>
                <a:spcPts val="0"/>
              </a:spcBef>
              <a:spcAft>
                <a:spcPts val="0"/>
              </a:spcAft>
              <a:buClr>
                <a:srgbClr val="775EF5"/>
              </a:buClr>
              <a:buSzPts val="12000"/>
              <a:buNone/>
              <a:defRPr sz="12000">
                <a:solidFill>
                  <a:srgbClr val="775EF5"/>
                </a:solidFill>
              </a:defRPr>
            </a:lvl5pPr>
            <a:lvl6pPr lvl="5" algn="ctr">
              <a:lnSpc>
                <a:spcPct val="100000"/>
              </a:lnSpc>
              <a:spcBef>
                <a:spcPts val="0"/>
              </a:spcBef>
              <a:spcAft>
                <a:spcPts val="0"/>
              </a:spcAft>
              <a:buClr>
                <a:srgbClr val="775EF5"/>
              </a:buClr>
              <a:buSzPts val="12000"/>
              <a:buNone/>
              <a:defRPr sz="12000">
                <a:solidFill>
                  <a:srgbClr val="775EF5"/>
                </a:solidFill>
              </a:defRPr>
            </a:lvl6pPr>
            <a:lvl7pPr lvl="6" algn="ctr">
              <a:lnSpc>
                <a:spcPct val="100000"/>
              </a:lnSpc>
              <a:spcBef>
                <a:spcPts val="0"/>
              </a:spcBef>
              <a:spcAft>
                <a:spcPts val="0"/>
              </a:spcAft>
              <a:buClr>
                <a:srgbClr val="775EF5"/>
              </a:buClr>
              <a:buSzPts val="12000"/>
              <a:buNone/>
              <a:defRPr sz="12000">
                <a:solidFill>
                  <a:srgbClr val="775EF5"/>
                </a:solidFill>
              </a:defRPr>
            </a:lvl7pPr>
            <a:lvl8pPr lvl="7" algn="ctr">
              <a:lnSpc>
                <a:spcPct val="100000"/>
              </a:lnSpc>
              <a:spcBef>
                <a:spcPts val="0"/>
              </a:spcBef>
              <a:spcAft>
                <a:spcPts val="0"/>
              </a:spcAft>
              <a:buClr>
                <a:srgbClr val="775EF5"/>
              </a:buClr>
              <a:buSzPts val="12000"/>
              <a:buNone/>
              <a:defRPr sz="12000">
                <a:solidFill>
                  <a:srgbClr val="775EF5"/>
                </a:solidFill>
              </a:defRPr>
            </a:lvl8pPr>
            <a:lvl9pPr lvl="8" algn="ctr">
              <a:lnSpc>
                <a:spcPct val="100000"/>
              </a:lnSpc>
              <a:spcBef>
                <a:spcPts val="0"/>
              </a:spcBef>
              <a:spcAft>
                <a:spcPts val="0"/>
              </a:spcAft>
              <a:buClr>
                <a:srgbClr val="775EF5"/>
              </a:buClr>
              <a:buSzPts val="12000"/>
              <a:buNone/>
              <a:defRPr sz="12000">
                <a:solidFill>
                  <a:srgbClr val="775EF5"/>
                </a:solidFill>
              </a:defRPr>
            </a:lvl9pPr>
          </a:lstStyle>
          <a:p/>
        </p:txBody>
      </p:sp>
      <p:sp>
        <p:nvSpPr>
          <p:cNvPr id="203" name="Google Shape;203;p29"/>
          <p:cNvSpPr txBox="1"/>
          <p:nvPr>
            <p:ph idx="3" type="title"/>
          </p:nvPr>
        </p:nvSpPr>
        <p:spPr>
          <a:xfrm>
            <a:off x="4450450" y="2643713"/>
            <a:ext cx="2549700" cy="65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algn="l">
              <a:lnSpc>
                <a:spcPct val="100000"/>
              </a:lnSpc>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algn="l">
              <a:lnSpc>
                <a:spcPct val="100000"/>
              </a:lnSpc>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algn="l">
              <a:lnSpc>
                <a:spcPct val="100000"/>
              </a:lnSpc>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algn="l">
              <a:lnSpc>
                <a:spcPct val="100000"/>
              </a:lnSpc>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algn="l">
              <a:lnSpc>
                <a:spcPct val="100000"/>
              </a:lnSpc>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algn="l">
              <a:lnSpc>
                <a:spcPct val="100000"/>
              </a:lnSpc>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algn="l">
              <a:lnSpc>
                <a:spcPct val="100000"/>
              </a:lnSpc>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algn="l">
              <a:lnSpc>
                <a:spcPct val="100000"/>
              </a:lnSpc>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4" name="Shape 204"/>
        <p:cNvGrpSpPr/>
        <p:nvPr/>
      </p:nvGrpSpPr>
      <p:grpSpPr>
        <a:xfrm>
          <a:off x="0" y="0"/>
          <a:ext cx="0" cy="0"/>
          <a:chOff x="0" y="0"/>
          <a:chExt cx="0" cy="0"/>
        </a:xfrm>
      </p:grpSpPr>
      <p:sp>
        <p:nvSpPr>
          <p:cNvPr id="205" name="Google Shape;205;p30"/>
          <p:cNvSpPr txBox="1"/>
          <p:nvPr>
            <p:ph type="title"/>
          </p:nvPr>
        </p:nvSpPr>
        <p:spPr>
          <a:xfrm>
            <a:off x="2712375" y="1250550"/>
            <a:ext cx="3674400" cy="264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6" name="Google Shape;206;p30"/>
          <p:cNvSpPr/>
          <p:nvPr/>
        </p:nvSpPr>
        <p:spPr>
          <a:xfrm rot="5400000">
            <a:off x="66797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sp>
      <p:sp>
        <p:nvSpPr>
          <p:cNvPr id="207" name="Google Shape;207;p30"/>
          <p:cNvSpPr/>
          <p:nvPr/>
        </p:nvSpPr>
        <p:spPr>
          <a:xfrm flipH="1" rot="5400000">
            <a:off x="66797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sp>
      <p:cxnSp>
        <p:nvCxnSpPr>
          <p:cNvPr id="208" name="Google Shape;208;p30"/>
          <p:cNvCxnSpPr/>
          <p:nvPr/>
        </p:nvCxnSpPr>
        <p:spPr>
          <a:xfrm rot="5400000">
            <a:off x="6210625" y="2573784"/>
            <a:ext cx="5171100" cy="0"/>
          </a:xfrm>
          <a:prstGeom prst="straightConnector1">
            <a:avLst/>
          </a:prstGeom>
          <a:noFill/>
          <a:ln cap="flat" cmpd="sng" w="19050">
            <a:solidFill>
              <a:srgbClr val="775EF5"/>
            </a:solidFill>
            <a:prstDash val="solid"/>
            <a:round/>
            <a:headEnd len="sm" w="sm" type="none"/>
            <a:tailEnd len="sm" w="sm" type="none"/>
          </a:ln>
          <a:effectLst>
            <a:outerShdw blurRad="57150" rotWithShape="0" algn="bl">
              <a:srgbClr val="DFDEFF">
                <a:alpha val="49803"/>
              </a:srgbClr>
            </a:outerShdw>
          </a:effectLst>
        </p:spPr>
      </p:cxnSp>
      <p:cxnSp>
        <p:nvCxnSpPr>
          <p:cNvPr id="209" name="Google Shape;209;p30"/>
          <p:cNvCxnSpPr/>
          <p:nvPr/>
        </p:nvCxnSpPr>
        <p:spPr>
          <a:xfrm rot="5400000">
            <a:off x="7896100" y="1662455"/>
            <a:ext cx="600" cy="1814700"/>
          </a:xfrm>
          <a:prstGeom prst="straightConnector1">
            <a:avLst/>
          </a:pr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cxnSp>
      <p:grpSp>
        <p:nvGrpSpPr>
          <p:cNvPr id="210" name="Google Shape;210;p30"/>
          <p:cNvGrpSpPr/>
          <p:nvPr/>
        </p:nvGrpSpPr>
        <p:grpSpPr>
          <a:xfrm rot="10800000">
            <a:off x="82530" y="67080"/>
            <a:ext cx="3748916" cy="3156396"/>
            <a:chOff x="5279706" y="1837129"/>
            <a:chExt cx="3748916" cy="3156396"/>
          </a:xfrm>
        </p:grpSpPr>
        <p:sp>
          <p:nvSpPr>
            <p:cNvPr id="211" name="Google Shape;211;p30"/>
            <p:cNvSpPr/>
            <p:nvPr/>
          </p:nvSpPr>
          <p:spPr>
            <a:xfrm>
              <a:off x="7645888" y="47074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0"/>
            <p:cNvSpPr/>
            <p:nvPr/>
          </p:nvSpPr>
          <p:spPr>
            <a:xfrm>
              <a:off x="7849964" y="456885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0"/>
            <p:cNvSpPr/>
            <p:nvPr/>
          </p:nvSpPr>
          <p:spPr>
            <a:xfrm>
              <a:off x="8165884" y="492422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0"/>
            <p:cNvSpPr/>
            <p:nvPr/>
          </p:nvSpPr>
          <p:spPr>
            <a:xfrm>
              <a:off x="8354711" y="431599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0"/>
            <p:cNvSpPr/>
            <p:nvPr/>
          </p:nvSpPr>
          <p:spPr>
            <a:xfrm>
              <a:off x="8697054" y="472381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0"/>
            <p:cNvSpPr/>
            <p:nvPr/>
          </p:nvSpPr>
          <p:spPr>
            <a:xfrm>
              <a:off x="8527551" y="3195500"/>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0"/>
            <p:cNvSpPr/>
            <p:nvPr/>
          </p:nvSpPr>
          <p:spPr>
            <a:xfrm>
              <a:off x="8928422" y="4215789"/>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0"/>
            <p:cNvSpPr/>
            <p:nvPr/>
          </p:nvSpPr>
          <p:spPr>
            <a:xfrm>
              <a:off x="8627762" y="37212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0"/>
            <p:cNvSpPr/>
            <p:nvPr/>
          </p:nvSpPr>
          <p:spPr>
            <a:xfrm>
              <a:off x="8943887" y="49242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0"/>
            <p:cNvSpPr/>
            <p:nvPr/>
          </p:nvSpPr>
          <p:spPr>
            <a:xfrm>
              <a:off x="6930135" y="492422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0"/>
            <p:cNvSpPr/>
            <p:nvPr/>
          </p:nvSpPr>
          <p:spPr>
            <a:xfrm>
              <a:off x="8943881" y="28258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0"/>
            <p:cNvSpPr/>
            <p:nvPr/>
          </p:nvSpPr>
          <p:spPr>
            <a:xfrm>
              <a:off x="8943884" y="34585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0"/>
            <p:cNvSpPr/>
            <p:nvPr/>
          </p:nvSpPr>
          <p:spPr>
            <a:xfrm>
              <a:off x="6719384" y="473927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0"/>
            <p:cNvSpPr/>
            <p:nvPr/>
          </p:nvSpPr>
          <p:spPr>
            <a:xfrm>
              <a:off x="7342058" y="45688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0"/>
            <p:cNvSpPr/>
            <p:nvPr/>
          </p:nvSpPr>
          <p:spPr>
            <a:xfrm>
              <a:off x="5694387" y="48240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0"/>
            <p:cNvSpPr/>
            <p:nvPr/>
          </p:nvSpPr>
          <p:spPr>
            <a:xfrm>
              <a:off x="8543012" y="21379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0"/>
            <p:cNvSpPr/>
            <p:nvPr/>
          </p:nvSpPr>
          <p:spPr>
            <a:xfrm>
              <a:off x="58587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0"/>
            <p:cNvSpPr/>
            <p:nvPr/>
          </p:nvSpPr>
          <p:spPr>
            <a:xfrm>
              <a:off x="6948431" y="474120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0"/>
            <p:cNvSpPr/>
            <p:nvPr/>
          </p:nvSpPr>
          <p:spPr>
            <a:xfrm>
              <a:off x="85275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0"/>
            <p:cNvSpPr/>
            <p:nvPr/>
          </p:nvSpPr>
          <p:spPr>
            <a:xfrm>
              <a:off x="8407656" y="30607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0"/>
            <p:cNvSpPr/>
            <p:nvPr/>
          </p:nvSpPr>
          <p:spPr>
            <a:xfrm>
              <a:off x="8797256" y="18371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0"/>
            <p:cNvSpPr/>
            <p:nvPr/>
          </p:nvSpPr>
          <p:spPr>
            <a:xfrm>
              <a:off x="5279706" y="49425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30"/>
          <p:cNvSpPr/>
          <p:nvPr/>
        </p:nvSpPr>
        <p:spPr>
          <a:xfrm flipH="1" rot="-5400000">
            <a:off x="1563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sp>
      <p:sp>
        <p:nvSpPr>
          <p:cNvPr id="234" name="Google Shape;234;p30"/>
          <p:cNvSpPr/>
          <p:nvPr/>
        </p:nvSpPr>
        <p:spPr>
          <a:xfrm rot="-5400000">
            <a:off x="1563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sp>
      <p:cxnSp>
        <p:nvCxnSpPr>
          <p:cNvPr id="235" name="Google Shape;235;p30"/>
          <p:cNvCxnSpPr/>
          <p:nvPr/>
        </p:nvCxnSpPr>
        <p:spPr>
          <a:xfrm rot="5400000">
            <a:off x="-2254850" y="2573784"/>
            <a:ext cx="5171100" cy="0"/>
          </a:xfrm>
          <a:prstGeom prst="straightConnector1">
            <a:avLst/>
          </a:prstGeom>
          <a:noFill/>
          <a:ln cap="flat" cmpd="sng" w="19050">
            <a:solidFill>
              <a:srgbClr val="775EF5"/>
            </a:solidFill>
            <a:prstDash val="solid"/>
            <a:round/>
            <a:headEnd len="sm" w="sm" type="none"/>
            <a:tailEnd len="sm" w="sm" type="none"/>
          </a:ln>
          <a:effectLst>
            <a:outerShdw blurRad="57150" rotWithShape="0" algn="bl">
              <a:srgbClr val="DFDEFF">
                <a:alpha val="49803"/>
              </a:srgbClr>
            </a:outerShdw>
          </a:effectLst>
        </p:spPr>
      </p:cxnSp>
      <p:cxnSp>
        <p:nvCxnSpPr>
          <p:cNvPr id="236" name="Google Shape;236;p30"/>
          <p:cNvCxnSpPr/>
          <p:nvPr/>
        </p:nvCxnSpPr>
        <p:spPr>
          <a:xfrm flipH="1" rot="-5400000">
            <a:off x="1230175" y="1662455"/>
            <a:ext cx="600" cy="1814700"/>
          </a:xfrm>
          <a:prstGeom prst="straightConnector1">
            <a:avLst/>
          </a:prstGeom>
          <a:noFill/>
          <a:ln cap="flat" cmpd="sng" w="19050">
            <a:solidFill>
              <a:srgbClr val="775EF5"/>
            </a:solidFill>
            <a:prstDash val="solid"/>
            <a:round/>
            <a:headEnd len="sm" w="sm" type="none"/>
            <a:tailEnd len="med" w="med" type="diamond"/>
          </a:ln>
          <a:effectLst>
            <a:outerShdw blurRad="57150" rotWithShape="0" algn="bl">
              <a:srgbClr val="DFDEFF">
                <a:alpha val="49803"/>
              </a:srgbClr>
            </a:outerShdw>
          </a:effectLst>
        </p:spPr>
      </p:cxnSp>
      <p:grpSp>
        <p:nvGrpSpPr>
          <p:cNvPr id="237" name="Google Shape;237;p30"/>
          <p:cNvGrpSpPr/>
          <p:nvPr/>
        </p:nvGrpSpPr>
        <p:grpSpPr>
          <a:xfrm>
            <a:off x="5317381" y="1912429"/>
            <a:ext cx="3748916" cy="3156396"/>
            <a:chOff x="5279706" y="1837129"/>
            <a:chExt cx="3748916" cy="3156396"/>
          </a:xfrm>
        </p:grpSpPr>
        <p:sp>
          <p:nvSpPr>
            <p:cNvPr id="238" name="Google Shape;238;p30"/>
            <p:cNvSpPr/>
            <p:nvPr/>
          </p:nvSpPr>
          <p:spPr>
            <a:xfrm>
              <a:off x="7645888" y="4707457"/>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0"/>
            <p:cNvSpPr/>
            <p:nvPr/>
          </p:nvSpPr>
          <p:spPr>
            <a:xfrm>
              <a:off x="7849964" y="456885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0"/>
            <p:cNvSpPr/>
            <p:nvPr/>
          </p:nvSpPr>
          <p:spPr>
            <a:xfrm>
              <a:off x="8165884" y="492422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0"/>
            <p:cNvSpPr/>
            <p:nvPr/>
          </p:nvSpPr>
          <p:spPr>
            <a:xfrm>
              <a:off x="8354711" y="431599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0"/>
            <p:cNvSpPr/>
            <p:nvPr/>
          </p:nvSpPr>
          <p:spPr>
            <a:xfrm>
              <a:off x="8697054" y="4723818"/>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0"/>
            <p:cNvSpPr/>
            <p:nvPr/>
          </p:nvSpPr>
          <p:spPr>
            <a:xfrm>
              <a:off x="8527551" y="3195500"/>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0"/>
            <p:cNvSpPr/>
            <p:nvPr/>
          </p:nvSpPr>
          <p:spPr>
            <a:xfrm>
              <a:off x="8928422" y="4215789"/>
              <a:ext cx="100200" cy="1002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0"/>
            <p:cNvSpPr/>
            <p:nvPr/>
          </p:nvSpPr>
          <p:spPr>
            <a:xfrm>
              <a:off x="8627762" y="3721257"/>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0"/>
            <p:cNvSpPr/>
            <p:nvPr/>
          </p:nvSpPr>
          <p:spPr>
            <a:xfrm>
              <a:off x="8943887" y="49242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0"/>
            <p:cNvSpPr/>
            <p:nvPr/>
          </p:nvSpPr>
          <p:spPr>
            <a:xfrm>
              <a:off x="6930135" y="492422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0"/>
            <p:cNvSpPr/>
            <p:nvPr/>
          </p:nvSpPr>
          <p:spPr>
            <a:xfrm>
              <a:off x="8943881" y="28258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0"/>
            <p:cNvSpPr/>
            <p:nvPr/>
          </p:nvSpPr>
          <p:spPr>
            <a:xfrm>
              <a:off x="8943884" y="34585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0"/>
            <p:cNvSpPr/>
            <p:nvPr/>
          </p:nvSpPr>
          <p:spPr>
            <a:xfrm>
              <a:off x="6719384" y="4739270"/>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0"/>
            <p:cNvSpPr/>
            <p:nvPr/>
          </p:nvSpPr>
          <p:spPr>
            <a:xfrm>
              <a:off x="7342058" y="4568845"/>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0"/>
            <p:cNvSpPr/>
            <p:nvPr/>
          </p:nvSpPr>
          <p:spPr>
            <a:xfrm>
              <a:off x="5694387" y="4824013"/>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0"/>
            <p:cNvSpPr/>
            <p:nvPr/>
          </p:nvSpPr>
          <p:spPr>
            <a:xfrm>
              <a:off x="8543012" y="2137932"/>
              <a:ext cx="69300" cy="693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0"/>
            <p:cNvSpPr/>
            <p:nvPr/>
          </p:nvSpPr>
          <p:spPr>
            <a:xfrm>
              <a:off x="58587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0"/>
            <p:cNvSpPr/>
            <p:nvPr/>
          </p:nvSpPr>
          <p:spPr>
            <a:xfrm>
              <a:off x="6948431" y="474120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0"/>
            <p:cNvSpPr/>
            <p:nvPr/>
          </p:nvSpPr>
          <p:spPr>
            <a:xfrm>
              <a:off x="8527556" y="47074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0"/>
            <p:cNvSpPr/>
            <p:nvPr/>
          </p:nvSpPr>
          <p:spPr>
            <a:xfrm>
              <a:off x="8407656" y="3060754"/>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0"/>
            <p:cNvSpPr/>
            <p:nvPr/>
          </p:nvSpPr>
          <p:spPr>
            <a:xfrm>
              <a:off x="8797256" y="18371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0"/>
            <p:cNvSpPr/>
            <p:nvPr/>
          </p:nvSpPr>
          <p:spPr>
            <a:xfrm>
              <a:off x="5279706" y="4942529"/>
              <a:ext cx="32700" cy="32700"/>
            </a:xfrm>
            <a:prstGeom prst="rect">
              <a:avLst/>
            </a:prstGeom>
            <a:solidFill>
              <a:srgbClr val="775EF5"/>
            </a:solidFill>
            <a:ln>
              <a:noFill/>
            </a:ln>
            <a:effectLst>
              <a:outerShdw blurRad="71438"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0" name="Shape 26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261" name="Shape 2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403F6E"/>
            </a:gs>
            <a:gs pos="100000">
              <a:srgbClr val="0B0D17"/>
            </a:gs>
          </a:gsLst>
          <a:lin ang="5400012" scaled="0"/>
        </a:gra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Squada One"/>
              <a:buNone/>
              <a:defRPr b="0" i="0" sz="3200" u="none" cap="none" strike="noStrike">
                <a:solidFill>
                  <a:srgbClr val="FFFFFF"/>
                </a:solidFill>
                <a:latin typeface="Squada One"/>
                <a:ea typeface="Squada One"/>
                <a:cs typeface="Squada One"/>
                <a:sym typeface="Squada One"/>
              </a:defRPr>
            </a:lvl1pPr>
            <a:lvl2pPr lvl="1" marR="0" rtl="0" algn="l">
              <a:lnSpc>
                <a:spcPct val="100000"/>
              </a:lnSpc>
              <a:spcBef>
                <a:spcPts val="0"/>
              </a:spcBef>
              <a:spcAft>
                <a:spcPts val="0"/>
              </a:spcAft>
              <a:buClr>
                <a:srgbClr val="FFFFFF"/>
              </a:buClr>
              <a:buSzPts val="3200"/>
              <a:buFont typeface="Squada One"/>
              <a:buNone/>
              <a:defRPr b="0" i="0" sz="3200" u="none" cap="none" strike="noStrike">
                <a:solidFill>
                  <a:srgbClr val="FFFFFF"/>
                </a:solidFill>
                <a:latin typeface="Squada One"/>
                <a:ea typeface="Squada One"/>
                <a:cs typeface="Squada One"/>
                <a:sym typeface="Squada One"/>
              </a:defRPr>
            </a:lvl2pPr>
            <a:lvl3pPr lvl="2" marR="0" rtl="0" algn="l">
              <a:lnSpc>
                <a:spcPct val="100000"/>
              </a:lnSpc>
              <a:spcBef>
                <a:spcPts val="0"/>
              </a:spcBef>
              <a:spcAft>
                <a:spcPts val="0"/>
              </a:spcAft>
              <a:buClr>
                <a:srgbClr val="FFFFFF"/>
              </a:buClr>
              <a:buSzPts val="3200"/>
              <a:buFont typeface="Squada One"/>
              <a:buNone/>
              <a:defRPr b="0" i="0" sz="3200" u="none" cap="none" strike="noStrike">
                <a:solidFill>
                  <a:srgbClr val="FFFFFF"/>
                </a:solidFill>
                <a:latin typeface="Squada One"/>
                <a:ea typeface="Squada One"/>
                <a:cs typeface="Squada One"/>
                <a:sym typeface="Squada One"/>
              </a:defRPr>
            </a:lvl3pPr>
            <a:lvl4pPr lvl="3" marR="0" rtl="0" algn="l">
              <a:lnSpc>
                <a:spcPct val="100000"/>
              </a:lnSpc>
              <a:spcBef>
                <a:spcPts val="0"/>
              </a:spcBef>
              <a:spcAft>
                <a:spcPts val="0"/>
              </a:spcAft>
              <a:buClr>
                <a:srgbClr val="FFFFFF"/>
              </a:buClr>
              <a:buSzPts val="3200"/>
              <a:buFont typeface="Squada One"/>
              <a:buNone/>
              <a:defRPr b="0" i="0" sz="3200" u="none" cap="none" strike="noStrike">
                <a:solidFill>
                  <a:srgbClr val="FFFFFF"/>
                </a:solidFill>
                <a:latin typeface="Squada One"/>
                <a:ea typeface="Squada One"/>
                <a:cs typeface="Squada One"/>
                <a:sym typeface="Squada One"/>
              </a:defRPr>
            </a:lvl4pPr>
            <a:lvl5pPr lvl="4" marR="0" rtl="0" algn="l">
              <a:lnSpc>
                <a:spcPct val="100000"/>
              </a:lnSpc>
              <a:spcBef>
                <a:spcPts val="0"/>
              </a:spcBef>
              <a:spcAft>
                <a:spcPts val="0"/>
              </a:spcAft>
              <a:buClr>
                <a:srgbClr val="FFFFFF"/>
              </a:buClr>
              <a:buSzPts val="3200"/>
              <a:buFont typeface="Squada One"/>
              <a:buNone/>
              <a:defRPr b="0" i="0" sz="3200" u="none" cap="none" strike="noStrike">
                <a:solidFill>
                  <a:srgbClr val="FFFFFF"/>
                </a:solidFill>
                <a:latin typeface="Squada One"/>
                <a:ea typeface="Squada One"/>
                <a:cs typeface="Squada One"/>
                <a:sym typeface="Squada One"/>
              </a:defRPr>
            </a:lvl5pPr>
            <a:lvl6pPr lvl="5" marR="0" rtl="0" algn="l">
              <a:lnSpc>
                <a:spcPct val="100000"/>
              </a:lnSpc>
              <a:spcBef>
                <a:spcPts val="0"/>
              </a:spcBef>
              <a:spcAft>
                <a:spcPts val="0"/>
              </a:spcAft>
              <a:buClr>
                <a:srgbClr val="FFFFFF"/>
              </a:buClr>
              <a:buSzPts val="3200"/>
              <a:buFont typeface="Squada One"/>
              <a:buNone/>
              <a:defRPr b="0" i="0" sz="3200" u="none" cap="none" strike="noStrike">
                <a:solidFill>
                  <a:srgbClr val="FFFFFF"/>
                </a:solidFill>
                <a:latin typeface="Squada One"/>
                <a:ea typeface="Squada One"/>
                <a:cs typeface="Squada One"/>
                <a:sym typeface="Squada One"/>
              </a:defRPr>
            </a:lvl6pPr>
            <a:lvl7pPr lvl="6" marR="0" rtl="0" algn="l">
              <a:lnSpc>
                <a:spcPct val="100000"/>
              </a:lnSpc>
              <a:spcBef>
                <a:spcPts val="0"/>
              </a:spcBef>
              <a:spcAft>
                <a:spcPts val="0"/>
              </a:spcAft>
              <a:buClr>
                <a:srgbClr val="FFFFFF"/>
              </a:buClr>
              <a:buSzPts val="3200"/>
              <a:buFont typeface="Squada One"/>
              <a:buNone/>
              <a:defRPr b="0" i="0" sz="3200" u="none" cap="none" strike="noStrike">
                <a:solidFill>
                  <a:srgbClr val="FFFFFF"/>
                </a:solidFill>
                <a:latin typeface="Squada One"/>
                <a:ea typeface="Squada One"/>
                <a:cs typeface="Squada One"/>
                <a:sym typeface="Squada One"/>
              </a:defRPr>
            </a:lvl7pPr>
            <a:lvl8pPr lvl="7" marR="0" rtl="0" algn="l">
              <a:lnSpc>
                <a:spcPct val="100000"/>
              </a:lnSpc>
              <a:spcBef>
                <a:spcPts val="0"/>
              </a:spcBef>
              <a:spcAft>
                <a:spcPts val="0"/>
              </a:spcAft>
              <a:buClr>
                <a:srgbClr val="FFFFFF"/>
              </a:buClr>
              <a:buSzPts val="3200"/>
              <a:buFont typeface="Squada One"/>
              <a:buNone/>
              <a:defRPr b="0" i="0" sz="3200" u="none" cap="none" strike="noStrike">
                <a:solidFill>
                  <a:srgbClr val="FFFFFF"/>
                </a:solidFill>
                <a:latin typeface="Squada One"/>
                <a:ea typeface="Squada One"/>
                <a:cs typeface="Squada One"/>
                <a:sym typeface="Squada One"/>
              </a:defRPr>
            </a:lvl8pPr>
            <a:lvl9pPr lvl="8" marR="0" rtl="0" algn="l">
              <a:lnSpc>
                <a:spcPct val="100000"/>
              </a:lnSpc>
              <a:spcBef>
                <a:spcPts val="0"/>
              </a:spcBef>
              <a:spcAft>
                <a:spcPts val="0"/>
              </a:spcAft>
              <a:buClr>
                <a:srgbClr val="FFFFFF"/>
              </a:buClr>
              <a:buSzPts val="3200"/>
              <a:buFont typeface="Squada One"/>
              <a:buNone/>
              <a:defRPr b="0" i="0" sz="3200" u="none" cap="none" strike="noStrike">
                <a:solidFill>
                  <a:srgbClr val="FFFFFF"/>
                </a:solidFill>
                <a:latin typeface="Squada One"/>
                <a:ea typeface="Squada One"/>
                <a:cs typeface="Squada One"/>
                <a:sym typeface="Squada One"/>
              </a:defRPr>
            </a:lvl9pPr>
          </a:lstStyle>
          <a:p/>
        </p:txBody>
      </p:sp>
      <p:sp>
        <p:nvSpPr>
          <p:cNvPr id="7" name="Google Shape;7;p23"/>
          <p:cNvSpPr txBox="1"/>
          <p:nvPr>
            <p:ph idx="1" type="body"/>
          </p:nvPr>
        </p:nvSpPr>
        <p:spPr>
          <a:xfrm>
            <a:off x="720000" y="1483350"/>
            <a:ext cx="7704000" cy="30855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4999"/>
              </a:lnSpc>
              <a:spcBef>
                <a:spcPts val="0"/>
              </a:spcBef>
              <a:spcAft>
                <a:spcPts val="0"/>
              </a:spcAft>
              <a:buClr>
                <a:srgbClr val="8E8BD8"/>
              </a:buClr>
              <a:buSzPts val="1600"/>
              <a:buFont typeface="Titillium Web"/>
              <a:buChar char="●"/>
              <a:defRPr b="0" i="0" sz="1600" u="none" cap="none" strike="noStrike">
                <a:solidFill>
                  <a:srgbClr val="8E8BD8"/>
                </a:solidFill>
                <a:latin typeface="Titillium Web"/>
                <a:ea typeface="Titillium Web"/>
                <a:cs typeface="Titillium Web"/>
                <a:sym typeface="Titillium Web"/>
              </a:defRPr>
            </a:lvl1pPr>
            <a:lvl2pPr indent="-330200" lvl="1" marL="914400" marR="0" rtl="0" algn="l">
              <a:lnSpc>
                <a:spcPct val="114999"/>
              </a:lnSpc>
              <a:spcBef>
                <a:spcPts val="1600"/>
              </a:spcBef>
              <a:spcAft>
                <a:spcPts val="0"/>
              </a:spcAft>
              <a:buClr>
                <a:srgbClr val="8E8BD8"/>
              </a:buClr>
              <a:buSzPts val="1600"/>
              <a:buFont typeface="Titillium Web"/>
              <a:buChar char="○"/>
              <a:defRPr b="0" i="0" sz="1600" u="none" cap="none" strike="noStrike">
                <a:solidFill>
                  <a:srgbClr val="8E8BD8"/>
                </a:solidFill>
                <a:latin typeface="Titillium Web"/>
                <a:ea typeface="Titillium Web"/>
                <a:cs typeface="Titillium Web"/>
                <a:sym typeface="Titillium Web"/>
              </a:defRPr>
            </a:lvl2pPr>
            <a:lvl3pPr indent="-330200" lvl="2" marL="1371600" marR="0" rtl="0" algn="l">
              <a:lnSpc>
                <a:spcPct val="114999"/>
              </a:lnSpc>
              <a:spcBef>
                <a:spcPts val="1600"/>
              </a:spcBef>
              <a:spcAft>
                <a:spcPts val="0"/>
              </a:spcAft>
              <a:buClr>
                <a:srgbClr val="8E8BD8"/>
              </a:buClr>
              <a:buSzPts val="1600"/>
              <a:buFont typeface="Titillium Web"/>
              <a:buChar char="■"/>
              <a:defRPr b="0" i="0" sz="1600" u="none" cap="none" strike="noStrike">
                <a:solidFill>
                  <a:srgbClr val="8E8BD8"/>
                </a:solidFill>
                <a:latin typeface="Titillium Web"/>
                <a:ea typeface="Titillium Web"/>
                <a:cs typeface="Titillium Web"/>
                <a:sym typeface="Titillium Web"/>
              </a:defRPr>
            </a:lvl3pPr>
            <a:lvl4pPr indent="-330200" lvl="3" marL="1828800" marR="0" rtl="0" algn="l">
              <a:lnSpc>
                <a:spcPct val="114999"/>
              </a:lnSpc>
              <a:spcBef>
                <a:spcPts val="1600"/>
              </a:spcBef>
              <a:spcAft>
                <a:spcPts val="0"/>
              </a:spcAft>
              <a:buClr>
                <a:srgbClr val="8E8BD8"/>
              </a:buClr>
              <a:buSzPts val="1600"/>
              <a:buFont typeface="Titillium Web"/>
              <a:buChar char="●"/>
              <a:defRPr b="0" i="0" sz="1600" u="none" cap="none" strike="noStrike">
                <a:solidFill>
                  <a:srgbClr val="8E8BD8"/>
                </a:solidFill>
                <a:latin typeface="Titillium Web"/>
                <a:ea typeface="Titillium Web"/>
                <a:cs typeface="Titillium Web"/>
                <a:sym typeface="Titillium Web"/>
              </a:defRPr>
            </a:lvl4pPr>
            <a:lvl5pPr indent="-330200" lvl="4" marL="2286000" marR="0" rtl="0" algn="l">
              <a:lnSpc>
                <a:spcPct val="114999"/>
              </a:lnSpc>
              <a:spcBef>
                <a:spcPts val="1600"/>
              </a:spcBef>
              <a:spcAft>
                <a:spcPts val="0"/>
              </a:spcAft>
              <a:buClr>
                <a:srgbClr val="8E8BD8"/>
              </a:buClr>
              <a:buSzPts val="1600"/>
              <a:buFont typeface="Titillium Web"/>
              <a:buChar char="○"/>
              <a:defRPr b="0" i="0" sz="1600" u="none" cap="none" strike="noStrike">
                <a:solidFill>
                  <a:srgbClr val="8E8BD8"/>
                </a:solidFill>
                <a:latin typeface="Titillium Web"/>
                <a:ea typeface="Titillium Web"/>
                <a:cs typeface="Titillium Web"/>
                <a:sym typeface="Titillium Web"/>
              </a:defRPr>
            </a:lvl5pPr>
            <a:lvl6pPr indent="-330200" lvl="5" marL="2743200" marR="0" rtl="0" algn="l">
              <a:lnSpc>
                <a:spcPct val="114999"/>
              </a:lnSpc>
              <a:spcBef>
                <a:spcPts val="1600"/>
              </a:spcBef>
              <a:spcAft>
                <a:spcPts val="0"/>
              </a:spcAft>
              <a:buClr>
                <a:srgbClr val="8E8BD8"/>
              </a:buClr>
              <a:buSzPts val="1600"/>
              <a:buFont typeface="Titillium Web"/>
              <a:buChar char="■"/>
              <a:defRPr b="0" i="0" sz="1600" u="none" cap="none" strike="noStrike">
                <a:solidFill>
                  <a:srgbClr val="8E8BD8"/>
                </a:solidFill>
                <a:latin typeface="Titillium Web"/>
                <a:ea typeface="Titillium Web"/>
                <a:cs typeface="Titillium Web"/>
                <a:sym typeface="Titillium Web"/>
              </a:defRPr>
            </a:lvl6pPr>
            <a:lvl7pPr indent="-330200" lvl="6" marL="3200400" marR="0" rtl="0" algn="l">
              <a:lnSpc>
                <a:spcPct val="114999"/>
              </a:lnSpc>
              <a:spcBef>
                <a:spcPts val="1600"/>
              </a:spcBef>
              <a:spcAft>
                <a:spcPts val="0"/>
              </a:spcAft>
              <a:buClr>
                <a:srgbClr val="8E8BD8"/>
              </a:buClr>
              <a:buSzPts val="1600"/>
              <a:buFont typeface="Titillium Web"/>
              <a:buChar char="●"/>
              <a:defRPr b="0" i="0" sz="1600" u="none" cap="none" strike="noStrike">
                <a:solidFill>
                  <a:srgbClr val="8E8BD8"/>
                </a:solidFill>
                <a:latin typeface="Titillium Web"/>
                <a:ea typeface="Titillium Web"/>
                <a:cs typeface="Titillium Web"/>
                <a:sym typeface="Titillium Web"/>
              </a:defRPr>
            </a:lvl7pPr>
            <a:lvl8pPr indent="-330200" lvl="7" marL="3657600" marR="0" rtl="0" algn="l">
              <a:lnSpc>
                <a:spcPct val="114999"/>
              </a:lnSpc>
              <a:spcBef>
                <a:spcPts val="1600"/>
              </a:spcBef>
              <a:spcAft>
                <a:spcPts val="0"/>
              </a:spcAft>
              <a:buClr>
                <a:srgbClr val="8E8BD8"/>
              </a:buClr>
              <a:buSzPts val="1600"/>
              <a:buFont typeface="Titillium Web"/>
              <a:buChar char="○"/>
              <a:defRPr b="0" i="0" sz="1600" u="none" cap="none" strike="noStrike">
                <a:solidFill>
                  <a:srgbClr val="8E8BD8"/>
                </a:solidFill>
                <a:latin typeface="Titillium Web"/>
                <a:ea typeface="Titillium Web"/>
                <a:cs typeface="Titillium Web"/>
                <a:sym typeface="Titillium Web"/>
              </a:defRPr>
            </a:lvl8pPr>
            <a:lvl9pPr indent="-330200" lvl="8" marL="4114800" marR="0" rtl="0" algn="l">
              <a:lnSpc>
                <a:spcPct val="114999"/>
              </a:lnSpc>
              <a:spcBef>
                <a:spcPts val="1600"/>
              </a:spcBef>
              <a:spcAft>
                <a:spcPts val="1600"/>
              </a:spcAft>
              <a:buClr>
                <a:srgbClr val="8E8BD8"/>
              </a:buClr>
              <a:buSzPts val="1600"/>
              <a:buFont typeface="Titillium Web"/>
              <a:buChar char="■"/>
              <a:defRPr b="0" i="0" sz="1600" u="none" cap="none" strike="noStrike">
                <a:solidFill>
                  <a:srgbClr val="8E8BD8"/>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cxnSp>
        <p:nvCxnSpPr>
          <p:cNvPr id="325" name="Google Shape;325;p1"/>
          <p:cNvCxnSpPr/>
          <p:nvPr/>
        </p:nvCxnSpPr>
        <p:spPr>
          <a:xfrm>
            <a:off x="-1375" y="3325100"/>
            <a:ext cx="9161400" cy="0"/>
          </a:xfrm>
          <a:prstGeom prst="straightConnector1">
            <a:avLst/>
          </a:prstGeom>
          <a:noFill/>
          <a:ln cap="flat" cmpd="sng" w="28575">
            <a:solidFill>
              <a:srgbClr val="5B57DE"/>
            </a:solidFill>
            <a:prstDash val="solid"/>
            <a:round/>
            <a:headEnd len="sm" w="sm" type="none"/>
            <a:tailEnd len="sm" w="sm" type="none"/>
          </a:ln>
          <a:effectLst>
            <a:outerShdw blurRad="85725" rotWithShape="0" algn="bl">
              <a:srgbClr val="DFDEFF">
                <a:alpha val="49803"/>
              </a:srgbClr>
            </a:outerShdw>
          </a:effectLst>
        </p:spPr>
      </p:cxnSp>
      <p:pic>
        <p:nvPicPr>
          <p:cNvPr id="326" name="Google Shape;326;p1"/>
          <p:cNvPicPr preferRelativeResize="0"/>
          <p:nvPr/>
        </p:nvPicPr>
        <p:blipFill rotWithShape="1">
          <a:blip r:embed="rId3">
            <a:alphaModFix/>
          </a:blip>
          <a:srcRect b="13836" l="11841" r="6324" t="4328"/>
          <a:stretch/>
        </p:blipFill>
        <p:spPr>
          <a:xfrm>
            <a:off x="-1467350" y="-369750"/>
            <a:ext cx="5399602" cy="5399602"/>
          </a:xfrm>
          <a:prstGeom prst="rect">
            <a:avLst/>
          </a:prstGeom>
          <a:noFill/>
          <a:ln>
            <a:noFill/>
          </a:ln>
        </p:spPr>
      </p:pic>
      <p:sp>
        <p:nvSpPr>
          <p:cNvPr id="327" name="Google Shape;327;p1"/>
          <p:cNvSpPr txBox="1"/>
          <p:nvPr>
            <p:ph type="ctrTitle"/>
          </p:nvPr>
        </p:nvSpPr>
        <p:spPr>
          <a:xfrm>
            <a:off x="3932251" y="1818399"/>
            <a:ext cx="4668644" cy="1154099"/>
          </a:xfrm>
          <a:prstGeom prst="rect">
            <a:avLst/>
          </a:prstGeom>
          <a:noFill/>
          <a:ln>
            <a:noFill/>
          </a:ln>
        </p:spPr>
        <p:txBody>
          <a:bodyPr anchorCtr="0" anchor="ctr" bIns="91400" lIns="91400" spcFirstLastPara="1" rIns="91400" wrap="square" tIns="91400">
            <a:noAutofit/>
          </a:bodyPr>
          <a:lstStyle/>
          <a:p>
            <a:pPr indent="0" lvl="0" marL="0" rtl="0" algn="l">
              <a:lnSpc>
                <a:spcPct val="80000"/>
              </a:lnSpc>
              <a:spcBef>
                <a:spcPts val="0"/>
              </a:spcBef>
              <a:spcAft>
                <a:spcPts val="0"/>
              </a:spcAft>
              <a:buSzPts val="5200"/>
              <a:buNone/>
            </a:pPr>
            <a:r>
              <a:rPr lang="en-US" sz="4800">
                <a:solidFill>
                  <a:srgbClr val="FCDA6A"/>
                </a:solidFill>
              </a:rPr>
              <a:t>Cryptocurrency</a:t>
            </a:r>
            <a:br>
              <a:rPr lang="en-US" sz="4800"/>
            </a:br>
            <a:r>
              <a:rPr lang="en-US" sz="2800"/>
              <a:t>The currency of the future</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0"/>
          <p:cNvSpPr txBox="1"/>
          <p:nvPr>
            <p:ph idx="15" type="title"/>
          </p:nvPr>
        </p:nvSpPr>
        <p:spPr>
          <a:xfrm>
            <a:off x="808056" y="44106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Volatility</a:t>
            </a:r>
            <a:endParaRPr sz="4800"/>
          </a:p>
        </p:txBody>
      </p:sp>
      <p:sp>
        <p:nvSpPr>
          <p:cNvPr id="386" name="Google Shape;386;p10"/>
          <p:cNvSpPr txBox="1"/>
          <p:nvPr/>
        </p:nvSpPr>
        <p:spPr>
          <a:xfrm>
            <a:off x="896112" y="1339493"/>
            <a:ext cx="7527888" cy="267765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E4E6EB"/>
                </a:solidFill>
                <a:latin typeface="Quattrocento Sans"/>
                <a:ea typeface="Quattrocento Sans"/>
                <a:cs typeface="Quattrocento Sans"/>
                <a:sym typeface="Quattrocento Sans"/>
              </a:rPr>
              <a:t>Cryptocurrencies are known for their high level of volatility, which can make them a risky investment. The value of cryptocurrencies can fluctuate rapidly, which can make it difficult for investors to predict their returns. This volatility is often attributed to a lack of liquidity in the market, which makes it easier for traders to manipulate prices.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1"/>
          <p:cNvSpPr txBox="1"/>
          <p:nvPr>
            <p:ph idx="15" type="title"/>
          </p:nvPr>
        </p:nvSpPr>
        <p:spPr>
          <a:xfrm>
            <a:off x="720000" y="379466"/>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Regulatory Uncertainty</a:t>
            </a:r>
            <a:endParaRPr sz="7200"/>
          </a:p>
        </p:txBody>
      </p:sp>
      <p:sp>
        <p:nvSpPr>
          <p:cNvPr id="392" name="Google Shape;392;p11"/>
          <p:cNvSpPr txBox="1"/>
          <p:nvPr/>
        </p:nvSpPr>
        <p:spPr>
          <a:xfrm>
            <a:off x="896112" y="1371600"/>
            <a:ext cx="7527888"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E4E6EB"/>
                </a:solidFill>
                <a:latin typeface="Quattrocento Sans"/>
                <a:ea typeface="Quattrocento Sans"/>
                <a:cs typeface="Quattrocento Sans"/>
                <a:sym typeface="Quattrocento Sans"/>
              </a:rPr>
              <a:t>Cryptocurrencies are still largely unregulated in many parts of the world, which can make it difficult for businesses and investors to know how to navigate the market. The lack of clear regulations can also make it easier for fraud and criminal activities to take place. Governments around the world are starting to develop regulations for cryptocurrency, but this is still a work in progress.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2"/>
          <p:cNvSpPr txBox="1"/>
          <p:nvPr>
            <p:ph idx="15" type="title"/>
          </p:nvPr>
        </p:nvSpPr>
        <p:spPr>
          <a:xfrm>
            <a:off x="808056" y="462473"/>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Security</a:t>
            </a:r>
            <a:endParaRPr sz="4800"/>
          </a:p>
        </p:txBody>
      </p:sp>
      <p:sp>
        <p:nvSpPr>
          <p:cNvPr id="398" name="Google Shape;398;p12"/>
          <p:cNvSpPr txBox="1"/>
          <p:nvPr/>
        </p:nvSpPr>
        <p:spPr>
          <a:xfrm>
            <a:off x="896112" y="1371600"/>
            <a:ext cx="7527888"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E4E6EB"/>
                </a:solidFill>
                <a:latin typeface="Quattrocento Sans"/>
                <a:ea typeface="Quattrocento Sans"/>
                <a:cs typeface="Quattrocento Sans"/>
                <a:sym typeface="Quattrocento Sans"/>
              </a:rPr>
              <a:t>Cryptocurrency exchanges and wallets are vulnerable to hacking and fraud, which can result in the loss of funds. While the blockchain technology that underpins cryptocurrencies is secure, the exchanges and wallets that store them are often not. In order to address this challenge, new security measures such as two-factor authentication and multi-sig wallets have been developed, but more needs to be done to ensure the safety of users' funds.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3"/>
          <p:cNvSpPr txBox="1"/>
          <p:nvPr>
            <p:ph idx="15" type="title"/>
          </p:nvPr>
        </p:nvSpPr>
        <p:spPr>
          <a:xfrm>
            <a:off x="720000" y="35806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Adoption</a:t>
            </a:r>
            <a:endParaRPr sz="4800"/>
          </a:p>
        </p:txBody>
      </p:sp>
      <p:sp>
        <p:nvSpPr>
          <p:cNvPr id="404" name="Google Shape;404;p13"/>
          <p:cNvSpPr txBox="1"/>
          <p:nvPr/>
        </p:nvSpPr>
        <p:spPr>
          <a:xfrm>
            <a:off x="896112" y="1371600"/>
            <a:ext cx="7527888"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E4E6EB"/>
                </a:solidFill>
                <a:latin typeface="Quattrocento Sans"/>
                <a:ea typeface="Quattrocento Sans"/>
                <a:cs typeface="Quattrocento Sans"/>
                <a:sym typeface="Quattrocento Sans"/>
              </a:rPr>
              <a:t>While cryptocurrency has been around for over a decade, it is still not widely adopted as a mainstream technology. Many people are still unfamiliar with how to use it, and there are limited use cases for it beyond investment and speculation. In order for cryptocurrency to be widely adopted, it will need to be easier to use and more widely accepted as a payment method.</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4"/>
          <p:cNvSpPr txBox="1"/>
          <p:nvPr>
            <p:ph type="title"/>
          </p:nvPr>
        </p:nvSpPr>
        <p:spPr>
          <a:xfrm>
            <a:off x="756354" y="1458105"/>
            <a:ext cx="4662311" cy="10202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sz="3200"/>
              <a:t>Future of Cryptocurrency</a:t>
            </a:r>
            <a:endParaRPr sz="3200"/>
          </a:p>
        </p:txBody>
      </p:sp>
      <p:pic>
        <p:nvPicPr>
          <p:cNvPr id="410" name="Google Shape;410;p14"/>
          <p:cNvPicPr preferRelativeResize="0"/>
          <p:nvPr/>
        </p:nvPicPr>
        <p:blipFill rotWithShape="1">
          <a:blip r:embed="rId3">
            <a:alphaModFix/>
          </a:blip>
          <a:srcRect b="1077" l="9604" r="34746" t="0"/>
          <a:stretch/>
        </p:blipFill>
        <p:spPr>
          <a:xfrm>
            <a:off x="5150797" y="1252896"/>
            <a:ext cx="2637660" cy="26376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5"/>
          <p:cNvSpPr txBox="1"/>
          <p:nvPr>
            <p:ph idx="15" type="title"/>
          </p:nvPr>
        </p:nvSpPr>
        <p:spPr>
          <a:xfrm>
            <a:off x="720000" y="44367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Institutional Adoption</a:t>
            </a:r>
            <a:endParaRPr sz="4800"/>
          </a:p>
        </p:txBody>
      </p:sp>
      <p:sp>
        <p:nvSpPr>
          <p:cNvPr id="416" name="Google Shape;416;p15"/>
          <p:cNvSpPr txBox="1"/>
          <p:nvPr/>
        </p:nvSpPr>
        <p:spPr>
          <a:xfrm>
            <a:off x="720000" y="1411111"/>
            <a:ext cx="7943556"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E4E6EB"/>
                </a:solidFill>
                <a:latin typeface="Quattrocento Sans"/>
                <a:ea typeface="Quattrocento Sans"/>
                <a:cs typeface="Quattrocento Sans"/>
                <a:sym typeface="Quattrocento Sans"/>
              </a:rPr>
              <a:t>As traditional financial institutions invest in cryptocurrencies and blockchain technology, we can expect to see increased liquidity and stability in the market. This is because institutional investors bring more capital and resources to the market, which can help to reduce volatility and increase confidence in the technology. Moreover, their involvement can also help to improve the overall perception of cryptocurrencies as a legitimate investment asset class.</a:t>
            </a:r>
            <a:endParaRPr b="0" i="0" sz="1800" u="none" cap="none" strike="noStrike">
              <a:solidFill>
                <a:schemeClr val="accent3"/>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6"/>
          <p:cNvSpPr txBox="1"/>
          <p:nvPr>
            <p:ph idx="15" type="title"/>
          </p:nvPr>
        </p:nvSpPr>
        <p:spPr>
          <a:xfrm>
            <a:off x="720000" y="475786"/>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Government Regulations</a:t>
            </a:r>
            <a:endParaRPr sz="4800"/>
          </a:p>
        </p:txBody>
      </p:sp>
      <p:sp>
        <p:nvSpPr>
          <p:cNvPr id="422" name="Google Shape;422;p16"/>
          <p:cNvSpPr txBox="1"/>
          <p:nvPr/>
        </p:nvSpPr>
        <p:spPr>
          <a:xfrm>
            <a:off x="720000" y="1411111"/>
            <a:ext cx="7943556"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E4E6EB"/>
                </a:solidFill>
                <a:latin typeface="Quattrocento Sans"/>
                <a:ea typeface="Quattrocento Sans"/>
                <a:cs typeface="Quattrocento Sans"/>
                <a:sym typeface="Quattrocento Sans"/>
              </a:rPr>
              <a:t>While the decentralization and anonymity of cryptocurrencies have been a key selling point, it has also made the market vulnerable to fraud, hacking, and other criminal activities. To mitigate these risks, governments around the world are expected to develop regulations to govern the use of cryptocurrencies. This is likely to result in a more stable and secure environment for investors and users. Additionally, clear regulations may also help to encourage institutional adoption of cryptocurrencies.</a:t>
            </a:r>
            <a:endParaRPr b="0" i="0" sz="2400" u="none" cap="none" strike="noStrike">
              <a:solidFill>
                <a:schemeClr val="accent3"/>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7"/>
          <p:cNvSpPr txBox="1"/>
          <p:nvPr>
            <p:ph idx="15" type="title"/>
          </p:nvPr>
        </p:nvSpPr>
        <p:spPr>
          <a:xfrm>
            <a:off x="720000" y="432977"/>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Increased Scalability</a:t>
            </a:r>
            <a:endParaRPr sz="4800"/>
          </a:p>
        </p:txBody>
      </p:sp>
      <p:sp>
        <p:nvSpPr>
          <p:cNvPr id="428" name="Google Shape;428;p17"/>
          <p:cNvSpPr txBox="1"/>
          <p:nvPr/>
        </p:nvSpPr>
        <p:spPr>
          <a:xfrm>
            <a:off x="720000" y="1411111"/>
            <a:ext cx="8003376" cy="313932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200" u="none" cap="none" strike="noStrike">
                <a:solidFill>
                  <a:srgbClr val="E4E6EB"/>
                </a:solidFill>
                <a:latin typeface="Quattrocento Sans"/>
                <a:ea typeface="Quattrocento Sans"/>
                <a:cs typeface="Quattrocento Sans"/>
                <a:sym typeface="Quattrocento Sans"/>
              </a:rPr>
              <a:t>Scalability is one of the biggest challenges facing the cryptocurrency market. As the number of users and transactions grows, the blockchain networks that underpin cryptocurrencies may become congested, leading to slow transaction times and high fees. Developers are working on solutions to this problem, such as implementing layer 2 solutions like the Lightning Network, which will allow for faster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E4E6EB"/>
                </a:solidFill>
                <a:latin typeface="Quattrocento Sans"/>
                <a:ea typeface="Quattrocento Sans"/>
                <a:cs typeface="Quattrocento Sans"/>
                <a:sym typeface="Quattrocento Sans"/>
              </a:rPr>
              <a:t>and more cost-effective transactions </a:t>
            </a:r>
            <a:br>
              <a:rPr b="0" i="0" lang="en-US" sz="2200" u="none" cap="none" strike="noStrike">
                <a:solidFill>
                  <a:srgbClr val="000000"/>
                </a:solidFill>
                <a:latin typeface="Arial"/>
                <a:ea typeface="Arial"/>
                <a:cs typeface="Arial"/>
                <a:sym typeface="Arial"/>
              </a:rPr>
            </a:br>
            <a:endParaRPr b="0" i="0" sz="2200" u="none" cap="none" strike="noStrike">
              <a:solidFill>
                <a:schemeClr val="accent3"/>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8"/>
          <p:cNvSpPr txBox="1"/>
          <p:nvPr>
            <p:ph idx="15" type="title"/>
          </p:nvPr>
        </p:nvSpPr>
        <p:spPr>
          <a:xfrm>
            <a:off x="720000" y="432977"/>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Interoperability</a:t>
            </a:r>
            <a:endParaRPr sz="4800"/>
          </a:p>
        </p:txBody>
      </p:sp>
      <p:sp>
        <p:nvSpPr>
          <p:cNvPr id="434" name="Google Shape;434;p18"/>
          <p:cNvSpPr txBox="1"/>
          <p:nvPr/>
        </p:nvSpPr>
        <p:spPr>
          <a:xfrm>
            <a:off x="720000" y="1411111"/>
            <a:ext cx="8003376"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E4E6EB"/>
                </a:solidFill>
                <a:latin typeface="Quattrocento Sans"/>
                <a:ea typeface="Quattrocento Sans"/>
                <a:cs typeface="Quattrocento Sans"/>
                <a:sym typeface="Quattrocento Sans"/>
              </a:rPr>
              <a:t>Currently, there are many different cryptocurrencies, and they often operate independently of each other. This can make it challenging for users to transact between different cryptocurrencies. However, in the future, we can expect to see increased interoperability between different cryptocurrencies, which will allow for greater flexibility and ease of use. This could be achieved through cross-chain technology, which allows for the seamless exchange of assets between different blockchains</a:t>
            </a:r>
            <a:endParaRPr b="0" i="0" sz="2400" u="none" cap="none" strike="noStrike">
              <a:solidFill>
                <a:schemeClr val="accent3"/>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9"/>
          <p:cNvSpPr txBox="1"/>
          <p:nvPr>
            <p:ph idx="15" type="title"/>
          </p:nvPr>
        </p:nvSpPr>
        <p:spPr>
          <a:xfrm>
            <a:off x="720000" y="465084"/>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Decentralized Finance</a:t>
            </a:r>
            <a:endParaRPr sz="4800"/>
          </a:p>
        </p:txBody>
      </p:sp>
      <p:sp>
        <p:nvSpPr>
          <p:cNvPr id="440" name="Google Shape;440;p19"/>
          <p:cNvSpPr txBox="1"/>
          <p:nvPr/>
        </p:nvSpPr>
        <p:spPr>
          <a:xfrm>
            <a:off x="720000" y="1411111"/>
            <a:ext cx="8003376"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E4E6EB"/>
                </a:solidFill>
                <a:latin typeface="Quattrocento Sans"/>
                <a:ea typeface="Quattrocento Sans"/>
                <a:cs typeface="Quattrocento Sans"/>
                <a:sym typeface="Quattrocento Sans"/>
              </a:rPr>
              <a:t>DeFi is a fast-growing area of the cryptocurrency market that allows users to lend and borrow money, trade assets, and earn interest, all without relying on traditional financial institutions. As more people adopt DeFi, we can expect to see new use cases and applications emerge. For example, DeFi platforms could potentially provide access to financial services for people who are unbanked or underbanked, which could help to increase financial inclusion.</a:t>
            </a:r>
            <a:endParaRPr b="0" i="0" sz="2400" u="none" cap="none" strike="noStrike">
              <a:solidFill>
                <a:schemeClr val="accent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
          <p:cNvSpPr txBox="1"/>
          <p:nvPr>
            <p:ph type="title"/>
          </p:nvPr>
        </p:nvSpPr>
        <p:spPr>
          <a:xfrm>
            <a:off x="719999" y="37066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200"/>
              <a:buNone/>
            </a:pPr>
            <a:r>
              <a:rPr lang="en-US"/>
              <a:t>Presented By</a:t>
            </a:r>
            <a:endParaRPr/>
          </a:p>
        </p:txBody>
      </p:sp>
      <p:graphicFrame>
        <p:nvGraphicFramePr>
          <p:cNvPr id="333" name="Google Shape;333;p2"/>
          <p:cNvGraphicFramePr/>
          <p:nvPr/>
        </p:nvGraphicFramePr>
        <p:xfrm>
          <a:off x="2472266" y="1403632"/>
          <a:ext cx="3000000" cy="3000000"/>
        </p:xfrm>
        <a:graphic>
          <a:graphicData uri="http://schemas.openxmlformats.org/drawingml/2006/table">
            <a:tbl>
              <a:tblPr bandRow="1" firstRow="1">
                <a:noFill/>
                <a:tableStyleId>{D685A77D-9759-487A-A179-AB97C045FE4A}</a:tableStyleId>
              </a:tblPr>
              <a:tblGrid>
                <a:gridCol w="2302925"/>
                <a:gridCol w="1896525"/>
              </a:tblGrid>
              <a:tr h="370850">
                <a:tc>
                  <a:txBody>
                    <a:bodyPr/>
                    <a:lstStyle/>
                    <a:p>
                      <a:pPr indent="0" lvl="0" marL="0" marR="0" rtl="0" algn="ctr">
                        <a:lnSpc>
                          <a:spcPct val="100000"/>
                        </a:lnSpc>
                        <a:spcBef>
                          <a:spcPts val="0"/>
                        </a:spcBef>
                        <a:spcAft>
                          <a:spcPts val="0"/>
                        </a:spcAft>
                        <a:buNone/>
                      </a:pPr>
                      <a:r>
                        <a:rPr b="1" lang="en-US" sz="1800" u="none" cap="none" strike="noStrike">
                          <a:solidFill>
                            <a:schemeClr val="accent3"/>
                          </a:solidFill>
                        </a:rPr>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800" u="none" cap="none" strike="noStrike">
                          <a:solidFill>
                            <a:schemeClr val="accent3"/>
                          </a:solidFill>
                        </a:rPr>
                        <a:t>Roll</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accent3"/>
                          </a:solidFill>
                        </a:rPr>
                        <a:t>Arnob Biswas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accent3"/>
                          </a:solidFill>
                        </a:rPr>
                        <a:t>2267</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accent3"/>
                          </a:solidFill>
                        </a:rPr>
                        <a:t>Md. Tariful Islam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accent3"/>
                          </a:solidFill>
                        </a:rPr>
                        <a:t>2268</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accent3"/>
                          </a:solidFill>
                        </a:rPr>
                        <a:t>Tanjid Hasan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accent3"/>
                          </a:solidFill>
                        </a:rPr>
                        <a:t>2269</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accent3"/>
                          </a:solidFill>
                        </a:rPr>
                        <a:t>Mehedi Hassan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accent3"/>
                          </a:solidFill>
                        </a:rPr>
                        <a:t>2310</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accent3"/>
                          </a:solidFill>
                        </a:rPr>
                        <a:t>Naim AL Hakim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accent3"/>
                          </a:solidFill>
                        </a:rPr>
                        <a:t>2311</a:t>
                      </a:r>
                      <a:endParaRPr sz="1400" u="none" cap="none" strike="noStrike"/>
                    </a:p>
                  </a:txBody>
                  <a:tcPr marT="45725" marB="45725" marR="91450" marL="91450"/>
                </a:tc>
              </a:tr>
              <a:tr h="1369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accent3"/>
                          </a:solidFill>
                        </a:rPr>
                        <a:t>Mozadded UL Islam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accent3"/>
                          </a:solidFill>
                        </a:rPr>
                        <a:t>2276</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accent3"/>
                          </a:solidFill>
                        </a:rPr>
                        <a:t>Shariul Islam</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solidFill>
                            <a:schemeClr val="accent3"/>
                          </a:solidFill>
                        </a:rPr>
                        <a:t>2020</a:t>
                      </a:r>
                      <a:endParaRPr sz="1400" u="none" cap="none" strike="noStrike"/>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0"/>
          <p:cNvSpPr txBox="1"/>
          <p:nvPr>
            <p:ph idx="15"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3600"/>
              <a:t>Centralized Bank Digital Currency</a:t>
            </a:r>
            <a:endParaRPr sz="3600"/>
          </a:p>
        </p:txBody>
      </p:sp>
      <p:sp>
        <p:nvSpPr>
          <p:cNvPr id="446" name="Google Shape;446;p20"/>
          <p:cNvSpPr txBox="1"/>
          <p:nvPr/>
        </p:nvSpPr>
        <p:spPr>
          <a:xfrm>
            <a:off x="720000" y="1411111"/>
            <a:ext cx="8003376"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E4E6EB"/>
                </a:solidFill>
                <a:latin typeface="Quattrocento Sans"/>
                <a:ea typeface="Quattrocento Sans"/>
                <a:cs typeface="Quattrocento Sans"/>
                <a:sym typeface="Quattrocento Sans"/>
              </a:rPr>
              <a:t>Many central banks around the world are exploring the possibility of creating their own digital currencies. CBDCs could potentially provide a more secure and efficient payment system, and could also help to reduce the use of cash. However, the development of CBDCs could also have implications for the existing cryptocurrency market, as it could potentially provide competition for existing cryptocurrencies.</a:t>
            </a:r>
            <a:endParaRPr b="0" i="0" sz="2400" u="none" cap="none" strike="noStrike">
              <a:solidFill>
                <a:schemeClr val="accent3"/>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1"/>
          <p:cNvSpPr txBox="1"/>
          <p:nvPr>
            <p:ph type="title"/>
          </p:nvPr>
        </p:nvSpPr>
        <p:spPr>
          <a:xfrm>
            <a:off x="3281072" y="376277"/>
            <a:ext cx="3394654" cy="560700"/>
          </a:xfrm>
          <a:prstGeom prst="rect">
            <a:avLst/>
          </a:prstGeom>
          <a:noFill/>
          <a:ln>
            <a:noFill/>
          </a:ln>
        </p:spPr>
        <p:txBody>
          <a:bodyPr anchorCtr="0" anchor="ctr" bIns="91400" lIns="91400" spcFirstLastPara="1" rIns="91400" wrap="square" tIns="91400">
            <a:noAutofit/>
          </a:bodyPr>
          <a:lstStyle/>
          <a:p>
            <a:pPr indent="0" lvl="0" marL="0" rtl="0" algn="l">
              <a:lnSpc>
                <a:spcPct val="100000"/>
              </a:lnSpc>
              <a:spcBef>
                <a:spcPts val="0"/>
              </a:spcBef>
              <a:spcAft>
                <a:spcPts val="0"/>
              </a:spcAft>
              <a:buSzPts val="3600"/>
              <a:buNone/>
            </a:pPr>
            <a:r>
              <a:rPr lang="en-US"/>
              <a:t>Conclusion</a:t>
            </a:r>
            <a:endParaRPr/>
          </a:p>
        </p:txBody>
      </p:sp>
      <p:sp>
        <p:nvSpPr>
          <p:cNvPr id="452" name="Google Shape;452;p21"/>
          <p:cNvSpPr txBox="1"/>
          <p:nvPr/>
        </p:nvSpPr>
        <p:spPr>
          <a:xfrm>
            <a:off x="1862667" y="936978"/>
            <a:ext cx="6231466" cy="33415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3" name="Google Shape;453;p21"/>
          <p:cNvSpPr txBox="1"/>
          <p:nvPr/>
        </p:nvSpPr>
        <p:spPr>
          <a:xfrm>
            <a:off x="2291644" y="1255612"/>
            <a:ext cx="580248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accent3"/>
                </a:solidFill>
                <a:latin typeface="Arial"/>
                <a:ea typeface="Arial"/>
                <a:cs typeface="Arial"/>
                <a:sym typeface="Arial"/>
              </a:rPr>
              <a:t>The</a:t>
            </a:r>
            <a:r>
              <a:rPr b="0" i="0" lang="en-US" sz="1800" u="none" cap="none" strike="noStrike">
                <a:solidFill>
                  <a:srgbClr val="000000"/>
                </a:solidFill>
                <a:latin typeface="Arial"/>
                <a:ea typeface="Arial"/>
                <a:cs typeface="Arial"/>
                <a:sym typeface="Arial"/>
              </a:rPr>
              <a:t> </a:t>
            </a:r>
            <a:r>
              <a:rPr b="0" i="0" lang="en-US" sz="1800" u="none" cap="none" strike="noStrike">
                <a:solidFill>
                  <a:srgbClr val="E4E6EB"/>
                </a:solidFill>
                <a:latin typeface="Quattrocento Sans"/>
                <a:ea typeface="Quattrocento Sans"/>
                <a:cs typeface="Quattrocento Sans"/>
                <a:sym typeface="Quattrocento Sans"/>
              </a:rPr>
              <a:t>future of cryptocurrency is exciting and full of potential. While there are still challenges and uncertainties to be addressed, such as scalability and government regulations, the cryptocurrency market is expected to continue to grow and evolve in the years to come. As more people adopt cryptocurrency and blockchain technology, we can expect to see new use cases and applications emerge, which could have far-reaching implications for the financial industry and beyond.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2"/>
          <p:cNvSpPr txBox="1"/>
          <p:nvPr>
            <p:ph type="title"/>
          </p:nvPr>
        </p:nvSpPr>
        <p:spPr>
          <a:xfrm>
            <a:off x="2152247" y="1132824"/>
            <a:ext cx="4523488" cy="2642400"/>
          </a:xfrm>
          <a:prstGeom prst="rect">
            <a:avLst/>
          </a:prstGeom>
          <a:noFill/>
          <a:ln>
            <a:noFill/>
          </a:ln>
        </p:spPr>
        <p:txBody>
          <a:bodyPr anchorCtr="0" anchor="ctr" bIns="91400" lIns="91400" spcFirstLastPara="1" rIns="91400" wrap="square" tIns="91400">
            <a:noAutofit/>
          </a:bodyPr>
          <a:lstStyle/>
          <a:p>
            <a:pPr indent="0" lvl="0" marL="0" rtl="0" algn="ctr">
              <a:lnSpc>
                <a:spcPct val="100000"/>
              </a:lnSpc>
              <a:spcBef>
                <a:spcPts val="0"/>
              </a:spcBef>
              <a:spcAft>
                <a:spcPts val="0"/>
              </a:spcAft>
              <a:buSzPts val="4800"/>
              <a:buNone/>
            </a:pPr>
            <a:r>
              <a:rPr lang="en-US">
                <a:solidFill>
                  <a:srgbClr val="302C84"/>
                </a:solidFill>
              </a:rPr>
              <a:t>T</a:t>
            </a:r>
            <a:r>
              <a:rPr lang="en-US">
                <a:solidFill>
                  <a:srgbClr val="4D48C1"/>
                </a:solidFill>
              </a:rPr>
              <a:t>HAN</a:t>
            </a:r>
            <a:r>
              <a:rPr lang="en-US">
                <a:solidFill>
                  <a:srgbClr val="BAB8E7"/>
                </a:solidFill>
              </a:rPr>
              <a:t>K</a:t>
            </a:r>
            <a:r>
              <a:rPr lang="en-US">
                <a:solidFill>
                  <a:srgbClr val="E6E2FF"/>
                </a:solidFill>
              </a:rPr>
              <a: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t>Introduction</a:t>
            </a:r>
            <a:endParaRPr/>
          </a:p>
        </p:txBody>
      </p:sp>
      <p:sp>
        <p:nvSpPr>
          <p:cNvPr id="339" name="Google Shape;339;p3"/>
          <p:cNvSpPr txBox="1"/>
          <p:nvPr>
            <p:ph idx="1" type="body"/>
          </p:nvPr>
        </p:nvSpPr>
        <p:spPr>
          <a:xfrm>
            <a:off x="866750" y="1518000"/>
            <a:ext cx="5804979" cy="30855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Clr>
                <a:srgbClr val="2D5DE2"/>
              </a:buClr>
              <a:buSzPts val="1100"/>
              <a:buFont typeface="Arial"/>
              <a:buNone/>
            </a:pPr>
            <a:r>
              <a:rPr b="0" i="0" lang="en-US">
                <a:solidFill>
                  <a:srgbClr val="E4E6EB"/>
                </a:solidFill>
                <a:latin typeface="Quattrocento Sans"/>
                <a:ea typeface="Quattrocento Sans"/>
                <a:cs typeface="Quattrocento Sans"/>
                <a:sym typeface="Quattrocento Sans"/>
              </a:rPr>
              <a:t>Cryptocurrency, or digital currency that uses cryptography for security, has emerged as one of the most significant technological and economic innovations of the past decade. Since the launch of Bitcoin in 2009, hundreds of new cryptocurrencies have emerged, each with unique features and use cases. While cryptocurrencies have faced numerous challenges and controversies, including regulatory scrutiny and price volatility, their future remains bright. </a:t>
            </a:r>
            <a:endParaRPr/>
          </a:p>
          <a:p>
            <a:pPr indent="0" lvl="0" marL="0" rtl="0" algn="just">
              <a:lnSpc>
                <a:spcPct val="100000"/>
              </a:lnSpc>
              <a:spcBef>
                <a:spcPts val="0"/>
              </a:spcBef>
              <a:spcAft>
                <a:spcPts val="0"/>
              </a:spcAft>
              <a:buClr>
                <a:srgbClr val="2D5DE2"/>
              </a:buClr>
              <a:buSzPts val="1100"/>
              <a:buFont typeface="Arial"/>
              <a:buNone/>
            </a:pPr>
            <a:r>
              <a:t/>
            </a:r>
            <a:endParaRPr>
              <a:solidFill>
                <a:srgbClr val="E4E6EB"/>
              </a:solidFill>
              <a:latin typeface="Quattrocento Sans"/>
              <a:ea typeface="Quattrocento Sans"/>
              <a:cs typeface="Quattrocento Sans"/>
              <a:sym typeface="Quattrocento Sans"/>
            </a:endParaRPr>
          </a:p>
          <a:p>
            <a:pPr indent="0" lvl="0" marL="0" rtl="0" algn="just">
              <a:lnSpc>
                <a:spcPct val="100000"/>
              </a:lnSpc>
              <a:spcBef>
                <a:spcPts val="0"/>
              </a:spcBef>
              <a:spcAft>
                <a:spcPts val="0"/>
              </a:spcAft>
              <a:buClr>
                <a:srgbClr val="2D5DE2"/>
              </a:buClr>
              <a:buSzPts val="1100"/>
              <a:buFont typeface="Arial"/>
              <a:buNone/>
            </a:pPr>
            <a:r>
              <a:rPr lang="en-US"/>
              <a:t>Popular Cryptocurrencies</a:t>
            </a:r>
            <a:endParaRPr/>
          </a:p>
          <a:p>
            <a:pPr indent="-285750" lvl="0" marL="285750" rtl="0" algn="just">
              <a:lnSpc>
                <a:spcPct val="100000"/>
              </a:lnSpc>
              <a:spcBef>
                <a:spcPts val="0"/>
              </a:spcBef>
              <a:spcAft>
                <a:spcPts val="0"/>
              </a:spcAft>
              <a:buClr>
                <a:srgbClr val="2D5DE2"/>
              </a:buClr>
              <a:buSzPts val="1100"/>
              <a:buChar char="●"/>
            </a:pPr>
            <a:r>
              <a:rPr lang="en-US"/>
              <a:t>Ethereum</a:t>
            </a:r>
            <a:endParaRPr>
              <a:solidFill>
                <a:srgbClr val="8E8BD8"/>
              </a:solidFill>
            </a:endParaRPr>
          </a:p>
          <a:p>
            <a:pPr indent="-285750" lvl="0" marL="285750" rtl="0" algn="just">
              <a:lnSpc>
                <a:spcPct val="100000"/>
              </a:lnSpc>
              <a:spcBef>
                <a:spcPts val="0"/>
              </a:spcBef>
              <a:spcAft>
                <a:spcPts val="0"/>
              </a:spcAft>
              <a:buClr>
                <a:srgbClr val="2D5DE2"/>
              </a:buClr>
              <a:buSzPts val="1100"/>
              <a:buChar char="●"/>
            </a:pPr>
            <a:r>
              <a:rPr lang="en-US"/>
              <a:t>BitCoin</a:t>
            </a:r>
            <a:endParaRPr>
              <a:solidFill>
                <a:srgbClr val="8E8BD8"/>
              </a:solidFill>
            </a:endParaRPr>
          </a:p>
        </p:txBody>
      </p:sp>
      <p:sp>
        <p:nvSpPr>
          <p:cNvPr id="340" name="Google Shape;340;p3"/>
          <p:cNvSpPr/>
          <p:nvPr/>
        </p:nvSpPr>
        <p:spPr>
          <a:xfrm>
            <a:off x="6992933" y="1669950"/>
            <a:ext cx="1803600" cy="1803600"/>
          </a:xfrm>
          <a:prstGeom prst="rect">
            <a:avLst/>
          </a:prstGeom>
          <a:noFill/>
          <a:ln cap="flat" cmpd="sng" w="19050">
            <a:solidFill>
              <a:srgbClr val="775EF5"/>
            </a:solidFill>
            <a:prstDash val="solid"/>
            <a:round/>
            <a:headEnd len="sm" w="sm" type="none"/>
            <a:tailEnd len="sm" w="sm" type="none"/>
          </a:ln>
          <a:effectLst>
            <a:outerShdw blurRad="57150" rotWithShape="0" algn="bl">
              <a:srgbClr val="DFDEFF">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1" name="Google Shape;341;p3"/>
          <p:cNvPicPr preferRelativeResize="0"/>
          <p:nvPr/>
        </p:nvPicPr>
        <p:blipFill rotWithShape="1">
          <a:blip r:embed="rId3">
            <a:alphaModFix/>
          </a:blip>
          <a:srcRect b="0" l="0" r="0" t="0"/>
          <a:stretch/>
        </p:blipFill>
        <p:spPr>
          <a:xfrm>
            <a:off x="7093221" y="1770238"/>
            <a:ext cx="1603023" cy="16030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
          <p:cNvSpPr txBox="1"/>
          <p:nvPr>
            <p:ph idx="15" type="title"/>
          </p:nvPr>
        </p:nvSpPr>
        <p:spPr>
          <a:xfrm>
            <a:off x="708711" y="45438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3600"/>
              <a:t>Advantages of Cryptocurrency</a:t>
            </a:r>
            <a:endParaRPr sz="3600"/>
          </a:p>
        </p:txBody>
      </p:sp>
      <p:sp>
        <p:nvSpPr>
          <p:cNvPr id="347" name="Google Shape;347;p4"/>
          <p:cNvSpPr txBox="1"/>
          <p:nvPr/>
        </p:nvSpPr>
        <p:spPr>
          <a:xfrm>
            <a:off x="959555" y="1411110"/>
            <a:ext cx="7202454" cy="3139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accent3"/>
                </a:solidFill>
                <a:latin typeface="Arial"/>
                <a:ea typeface="Arial"/>
                <a:cs typeface="Arial"/>
                <a:sym typeface="Arial"/>
              </a:rPr>
              <a:t>Cryptocurrencies appeal to their supporters for a variety of reasons. Here are some of the most popular:</a:t>
            </a:r>
            <a:endParaRPr b="0" i="0" sz="2000" u="none" cap="none" strike="noStrike">
              <a:solidFill>
                <a:schemeClr val="accent3"/>
              </a:solidFill>
              <a:latin typeface="Arial"/>
              <a:ea typeface="Arial"/>
              <a:cs typeface="Arial"/>
              <a:sym typeface="Arial"/>
            </a:endParaRPr>
          </a:p>
          <a:p>
            <a:pPr indent="-305908" lvl="0" marL="305908"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accent3"/>
                </a:solidFill>
                <a:latin typeface="Arial"/>
                <a:ea typeface="Arial"/>
                <a:cs typeface="Arial"/>
                <a:sym typeface="Arial"/>
              </a:rPr>
              <a:t>Supporters see cryptocurrencies such as bitcoin as the currency of the future and are racing to buy them now, presumably before they become more valuable</a:t>
            </a:r>
            <a:endParaRPr b="0" i="0" sz="20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accent3"/>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accent3"/>
                </a:solidFill>
                <a:latin typeface="Arial"/>
                <a:ea typeface="Arial"/>
                <a:cs typeface="Arial"/>
                <a:sym typeface="Arial"/>
              </a:rPr>
              <a:t>Some supporters like the fact that cryptocurrency removes central banks from managing the money supply, since over time these banks tend to reduce the value of money via inflation</a:t>
            </a:r>
            <a:endParaRPr b="0" i="0" sz="2000" u="none" cap="none" strike="noStrike">
              <a:solidFill>
                <a:schemeClr val="accent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
          <p:cNvSpPr txBox="1"/>
          <p:nvPr>
            <p:ph idx="1" type="subTitle"/>
          </p:nvPr>
        </p:nvSpPr>
        <p:spPr>
          <a:xfrm>
            <a:off x="719999" y="2881224"/>
            <a:ext cx="3942310" cy="1735931"/>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181818"/>
              </a:buClr>
              <a:buSzPts val="1100"/>
              <a:buNone/>
            </a:pPr>
            <a:r>
              <a:rPr lang="en-US">
                <a:solidFill>
                  <a:schemeClr val="accent3"/>
                </a:solidFill>
              </a:rPr>
              <a:t>Bitcoin is software-based online payment system described by Satoshi Nakamoto in 2008 and introduced as open-source software in 2009. It is a form of digital currency created and held electronically.</a:t>
            </a:r>
            <a:endParaRPr>
              <a:solidFill>
                <a:schemeClr val="accent3"/>
              </a:solidFill>
            </a:endParaRPr>
          </a:p>
        </p:txBody>
      </p:sp>
      <p:sp>
        <p:nvSpPr>
          <p:cNvPr id="353" name="Google Shape;353;p5"/>
          <p:cNvSpPr txBox="1"/>
          <p:nvPr>
            <p:ph type="title"/>
          </p:nvPr>
        </p:nvSpPr>
        <p:spPr>
          <a:xfrm>
            <a:off x="720000" y="1412950"/>
            <a:ext cx="3590699" cy="10202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t>BitCoin</a:t>
            </a:r>
            <a:endParaRPr/>
          </a:p>
        </p:txBody>
      </p:sp>
      <p:pic>
        <p:nvPicPr>
          <p:cNvPr id="354" name="Google Shape;354;p5"/>
          <p:cNvPicPr preferRelativeResize="0"/>
          <p:nvPr/>
        </p:nvPicPr>
        <p:blipFill rotWithShape="1">
          <a:blip r:embed="rId3">
            <a:alphaModFix/>
          </a:blip>
          <a:srcRect b="1077" l="9604" r="34746" t="0"/>
          <a:stretch/>
        </p:blipFill>
        <p:spPr>
          <a:xfrm>
            <a:off x="5150797" y="1252896"/>
            <a:ext cx="2637660" cy="26376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
          <p:cNvSpPr txBox="1"/>
          <p:nvPr>
            <p:ph idx="15" type="title"/>
          </p:nvPr>
        </p:nvSpPr>
        <p:spPr>
          <a:xfrm>
            <a:off x="708711" y="454381"/>
            <a:ext cx="7704000" cy="572699"/>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3200"/>
              <a:buNone/>
            </a:pPr>
            <a:r>
              <a:rPr lang="en-US" sz="4800"/>
              <a:t>Features of Bitcoin</a:t>
            </a:r>
            <a:endParaRPr sz="4800"/>
          </a:p>
        </p:txBody>
      </p:sp>
      <p:sp>
        <p:nvSpPr>
          <p:cNvPr id="360" name="Google Shape;360;p6"/>
          <p:cNvSpPr txBox="1"/>
          <p:nvPr/>
        </p:nvSpPr>
        <p:spPr>
          <a:xfrm>
            <a:off x="959555" y="1411110"/>
            <a:ext cx="7202310" cy="2862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E4E6EB"/>
                </a:solidFill>
                <a:latin typeface="Quattrocento Sans"/>
                <a:ea typeface="Quattrocento Sans"/>
                <a:cs typeface="Quattrocento Sans"/>
                <a:sym typeface="Quattrocento Sans"/>
              </a:rPr>
              <a:t>Bitcoin has several features that set it apart from fiat currencies: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E4E6EB"/>
              </a:solidFill>
              <a:latin typeface="Quattrocento Sans"/>
              <a:ea typeface="Quattrocento Sans"/>
              <a:cs typeface="Quattrocento Sans"/>
              <a:sym typeface="Quattrocento Sans"/>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E4E6EB"/>
                </a:solidFill>
                <a:latin typeface="Quattrocento Sans"/>
                <a:ea typeface="Quattrocento Sans"/>
                <a:cs typeface="Quattrocento Sans"/>
                <a:sym typeface="Quattrocento Sans"/>
              </a:rPr>
              <a:t>It is decentralized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E4E6EB"/>
                </a:solidFill>
                <a:latin typeface="Quattrocento Sans"/>
                <a:ea typeface="Quattrocento Sans"/>
                <a:cs typeface="Quattrocento Sans"/>
                <a:sym typeface="Quattrocento Sans"/>
              </a:rPr>
              <a:t>It is easy to set up and it is fast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E4E6EB"/>
                </a:solidFill>
                <a:latin typeface="Quattrocento Sans"/>
                <a:ea typeface="Quattrocento Sans"/>
                <a:cs typeface="Quattrocento Sans"/>
                <a:sym typeface="Quattrocento Sans"/>
              </a:rPr>
              <a:t>It is anonymous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E4E6EB"/>
                </a:solidFill>
                <a:latin typeface="Quattrocento Sans"/>
                <a:ea typeface="Quattrocento Sans"/>
                <a:cs typeface="Quattrocento Sans"/>
                <a:sym typeface="Quattrocento Sans"/>
              </a:rPr>
              <a:t>It is completely transparent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E4E6EB"/>
                </a:solidFill>
                <a:latin typeface="Quattrocento Sans"/>
                <a:ea typeface="Quattrocento Sans"/>
                <a:cs typeface="Quattrocento Sans"/>
                <a:sym typeface="Quattrocento Sans"/>
              </a:rPr>
              <a:t>Transaction fees are miniscule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E4E6EB"/>
                </a:solidFill>
                <a:latin typeface="Quattrocento Sans"/>
                <a:ea typeface="Quattrocento Sans"/>
                <a:cs typeface="Quattrocento Sans"/>
                <a:sym typeface="Quattrocento Sans"/>
              </a:rPr>
              <a:t>Transactions are irreversible</a:t>
            </a:r>
            <a:endParaRPr b="0" i="0" sz="2000" u="none" cap="none" strike="noStrike">
              <a:solidFill>
                <a:schemeClr val="accent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7"/>
          <p:cNvSpPr txBox="1"/>
          <p:nvPr>
            <p:ph idx="1" type="subTitle"/>
          </p:nvPr>
        </p:nvSpPr>
        <p:spPr>
          <a:xfrm>
            <a:off x="719999" y="2881224"/>
            <a:ext cx="3942310" cy="1735931"/>
          </a:xfrm>
          <a:prstGeom prst="rect">
            <a:avLst/>
          </a:prstGeom>
          <a:noFill/>
          <a:ln>
            <a:noFill/>
          </a:ln>
        </p:spPr>
        <p:txBody>
          <a:bodyPr anchorCtr="0" anchor="t" bIns="91425" lIns="91425" spcFirstLastPara="1" rIns="91425" wrap="square" tIns="91425">
            <a:noAutofit/>
          </a:bodyPr>
          <a:lstStyle/>
          <a:p>
            <a:pPr indent="-285750" lvl="0" marL="285750" rtl="0" algn="just">
              <a:lnSpc>
                <a:spcPct val="100000"/>
              </a:lnSpc>
              <a:spcBef>
                <a:spcPts val="0"/>
              </a:spcBef>
              <a:spcAft>
                <a:spcPts val="0"/>
              </a:spcAft>
              <a:buClr>
                <a:srgbClr val="181818"/>
              </a:buClr>
              <a:buSzPts val="1100"/>
              <a:buFont typeface="Arial"/>
              <a:buChar char="•"/>
            </a:pPr>
            <a:r>
              <a:rPr lang="en-US">
                <a:solidFill>
                  <a:schemeClr val="accent3"/>
                </a:solidFill>
              </a:rPr>
              <a:t>Bitcoin is a network that runs on a protocol named “block chain”.</a:t>
            </a:r>
            <a:endParaRPr/>
          </a:p>
          <a:p>
            <a:pPr indent="0" lvl="0" marL="0" rtl="0" algn="just">
              <a:lnSpc>
                <a:spcPct val="100000"/>
              </a:lnSpc>
              <a:spcBef>
                <a:spcPts val="0"/>
              </a:spcBef>
              <a:spcAft>
                <a:spcPts val="0"/>
              </a:spcAft>
              <a:buClr>
                <a:srgbClr val="181818"/>
              </a:buClr>
              <a:buSzPts val="1100"/>
              <a:buNone/>
            </a:pPr>
            <a:r>
              <a:t/>
            </a:r>
            <a:endParaRPr>
              <a:solidFill>
                <a:schemeClr val="accent3"/>
              </a:solidFill>
            </a:endParaRPr>
          </a:p>
          <a:p>
            <a:pPr indent="-285750" lvl="0" marL="285750" rtl="0" algn="just">
              <a:lnSpc>
                <a:spcPct val="100000"/>
              </a:lnSpc>
              <a:spcBef>
                <a:spcPts val="0"/>
              </a:spcBef>
              <a:spcAft>
                <a:spcPts val="0"/>
              </a:spcAft>
              <a:buClr>
                <a:srgbClr val="181818"/>
              </a:buClr>
              <a:buSzPts val="1100"/>
              <a:buFont typeface="Arial"/>
              <a:buChar char="•"/>
            </a:pPr>
            <a:r>
              <a:rPr lang="en-US">
                <a:solidFill>
                  <a:schemeClr val="accent3"/>
                </a:solidFill>
              </a:rPr>
              <a:t>Blockchain, sometimes referred to as Distributed Ledger Technology (DLT)</a:t>
            </a:r>
            <a:endParaRPr>
              <a:solidFill>
                <a:schemeClr val="accent3"/>
              </a:solidFill>
            </a:endParaRPr>
          </a:p>
        </p:txBody>
      </p:sp>
      <p:sp>
        <p:nvSpPr>
          <p:cNvPr id="366" name="Google Shape;366;p7"/>
          <p:cNvSpPr txBox="1"/>
          <p:nvPr>
            <p:ph type="title"/>
          </p:nvPr>
        </p:nvSpPr>
        <p:spPr>
          <a:xfrm>
            <a:off x="720000" y="1412950"/>
            <a:ext cx="3590699" cy="10202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a:t>Block Chain</a:t>
            </a:r>
            <a:endParaRPr/>
          </a:p>
        </p:txBody>
      </p:sp>
      <p:sp>
        <p:nvSpPr>
          <p:cNvPr id="367" name="Google Shape;367;p7"/>
          <p:cNvSpPr/>
          <p:nvPr/>
        </p:nvSpPr>
        <p:spPr>
          <a:xfrm>
            <a:off x="5541344" y="1519537"/>
            <a:ext cx="2157788" cy="2104425"/>
          </a:xfrm>
          <a:custGeom>
            <a:rect b="b" l="l" r="r" t="t"/>
            <a:pathLst>
              <a:path extrusionOk="0" h="9859" w="10109">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8"/>
          <p:cNvSpPr txBox="1"/>
          <p:nvPr>
            <p:ph idx="15" type="title"/>
          </p:nvPr>
        </p:nvSpPr>
        <p:spPr>
          <a:xfrm>
            <a:off x="677190" y="4489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sz="4800"/>
              <a:t>Diagram of Block Chain</a:t>
            </a:r>
            <a:endParaRPr/>
          </a:p>
        </p:txBody>
      </p:sp>
      <p:pic>
        <p:nvPicPr>
          <p:cNvPr descr="Structure of Blockchain" id="373" name="Google Shape;373;p8"/>
          <p:cNvPicPr preferRelativeResize="0"/>
          <p:nvPr/>
        </p:nvPicPr>
        <p:blipFill rotWithShape="1">
          <a:blip r:embed="rId3">
            <a:alphaModFix/>
          </a:blip>
          <a:srcRect b="0" l="0" r="0" t="0"/>
          <a:stretch/>
        </p:blipFill>
        <p:spPr>
          <a:xfrm>
            <a:off x="1273975" y="1415881"/>
            <a:ext cx="6368603" cy="3187619"/>
          </a:xfrm>
          <a:prstGeom prst="rect">
            <a:avLst/>
          </a:prstGeom>
          <a:noFill/>
          <a:ln>
            <a:noFill/>
          </a:ln>
        </p:spPr>
      </p:pic>
      <p:sp>
        <p:nvSpPr>
          <p:cNvPr id="374" name="Google Shape;374;p8"/>
          <p:cNvSpPr txBox="1"/>
          <p:nvPr/>
        </p:nvSpPr>
        <p:spPr>
          <a:xfrm>
            <a:off x="1648178" y="4700334"/>
            <a:ext cx="5000978"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chemeClr val="accent3"/>
                </a:solidFill>
                <a:latin typeface="Arial"/>
                <a:ea typeface="Arial"/>
                <a:cs typeface="Arial"/>
                <a:sym typeface="Arial"/>
              </a:rPr>
              <a:t>Fig: Diagram of Block Chain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9"/>
          <p:cNvSpPr txBox="1"/>
          <p:nvPr>
            <p:ph type="title"/>
          </p:nvPr>
        </p:nvSpPr>
        <p:spPr>
          <a:xfrm>
            <a:off x="889902" y="1551425"/>
            <a:ext cx="4662311" cy="102029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US" sz="3200"/>
              <a:t>Challenges of Cryptocurrency</a:t>
            </a:r>
            <a:endParaRPr sz="3200"/>
          </a:p>
        </p:txBody>
      </p:sp>
      <p:pic>
        <p:nvPicPr>
          <p:cNvPr id="380" name="Google Shape;380;p9"/>
          <p:cNvPicPr preferRelativeResize="0"/>
          <p:nvPr/>
        </p:nvPicPr>
        <p:blipFill rotWithShape="1">
          <a:blip r:embed="rId3">
            <a:alphaModFix/>
          </a:blip>
          <a:srcRect b="1077" l="9604" r="34746" t="0"/>
          <a:stretch/>
        </p:blipFill>
        <p:spPr>
          <a:xfrm>
            <a:off x="5150797" y="1252896"/>
            <a:ext cx="2637660" cy="26376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Tarif Islam</dc:creator>
</cp:coreProperties>
</file>