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306" r:id="rId4"/>
    <p:sldId id="307" r:id="rId5"/>
    <p:sldId id="308" r:id="rId6"/>
    <p:sldId id="275" r:id="rId7"/>
    <p:sldId id="276" r:id="rId8"/>
    <p:sldId id="277" r:id="rId9"/>
    <p:sldId id="327" r:id="rId10"/>
    <p:sldId id="328" r:id="rId11"/>
    <p:sldId id="325" r:id="rId12"/>
    <p:sldId id="329" r:id="rId13"/>
    <p:sldId id="298" r:id="rId14"/>
    <p:sldId id="330" r:id="rId15"/>
    <p:sldId id="300" r:id="rId16"/>
    <p:sldId id="311" r:id="rId17"/>
    <p:sldId id="312" r:id="rId18"/>
    <p:sldId id="316" r:id="rId19"/>
    <p:sldId id="315" r:id="rId20"/>
    <p:sldId id="318" r:id="rId21"/>
    <p:sldId id="319" r:id="rId22"/>
    <p:sldId id="301" r:id="rId23"/>
    <p:sldId id="302" r:id="rId24"/>
    <p:sldId id="291" r:id="rId25"/>
    <p:sldId id="292" r:id="rId26"/>
    <p:sldId id="296" r:id="rId27"/>
    <p:sldId id="299" r:id="rId28"/>
    <p:sldId id="303"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7F889-C95E-4D6E-B73C-4281AF64F1FC}" v="1" dt="2023-02-12T11:44:21.133"/>
    <p1510:client id="{0B0F7178-4C3E-4BD6-B3E8-812E35A2FB9B}" v="2" dt="2023-02-12T15:18:32.071"/>
    <p1510:client id="{104F598B-29F5-4B3A-9CA3-128E0D678725}" v="32" dt="2023-02-12T15:16:53.081"/>
    <p1510:client id="{1411C14E-BD80-4E6D-915C-0C8B848C3304}" v="78" dt="2023-02-12T13:37:22.729"/>
    <p1510:client id="{14CD0928-BA64-4542-95C4-C1FFB8A5772E}" v="16" dt="2023-02-16T14:40:10.344"/>
    <p1510:client id="{15E7BD45-1BF5-48DB-BE16-61C88B63911B}" v="85" dt="2023-02-12T15:38:31.567"/>
    <p1510:client id="{1AC5F40F-E7B8-4008-B2C5-82026CC48136}" v="779" dt="2023-02-13T03:13:22.673"/>
    <p1510:client id="{23737A7D-6B39-48C7-9A43-D0BDF7B1C1C1}" v="1" dt="2023-02-16T14:44:07.855"/>
    <p1510:client id="{578A1934-B9E9-415A-BF4D-17439538C53C}" v="137" dt="2023-02-12T16:54:31.141"/>
    <p1510:client id="{69922B34-35A3-45D1-A44E-1BFFA1AFB77C}" v="320" dt="2023-02-12T18:39:13.833"/>
    <p1510:client id="{7CE91E0C-56A2-416D-90E9-09BFAFDEC0FD}" v="166" dt="2023-02-12T13:35:02.151"/>
    <p1510:client id="{8E2F1EA6-666E-429C-AFBD-129C4BCB4A24}" v="58" dt="2023-02-12T16:47:40.788"/>
    <p1510:client id="{A97B1DBB-8636-4BBB-9D6D-9DCF128491A2}" v="74" dt="2023-02-12T12:11:03.537"/>
    <p1510:client id="{BC799B0C-7F05-4DCC-98F8-FC735BC8438F}" v="54" dt="2023-02-13T00:56:39.758"/>
    <p1510:client id="{BD1BFC6C-8CDB-4D50-A48A-C72902F269B1}" v="127" dt="2023-02-12T12:11:55.789"/>
    <p1510:client id="{C09E34AD-F285-4FEE-84F3-6472A22FF600}" v="28" dt="2023-02-12T12:20:09.430"/>
    <p1510:client id="{C2E9D5C0-7E80-4AA7-9643-8EC3F07CC25A}" v="2" dt="2023-02-14T15:14:23.509"/>
    <p1510:client id="{C4C82E61-2F8C-4215-995E-E9EA1474A60F}" v="653" dt="2023-02-12T18:17:51.402"/>
    <p1510:client id="{C731FAD7-C944-439C-975F-85C7DD5DAE27}" v="13" dt="2023-02-12T17:40:11.728"/>
    <p1510:client id="{CC79DA22-ECC7-4E18-88CC-8C6761419A26}" v="75" dt="2023-02-12T12:24:54.389"/>
    <p1510:client id="{D2A2B0CE-8F76-40B6-BF02-2D50514F3CFC}" v="133" dt="2023-02-12T15:01:20.475"/>
    <p1510:client id="{EBA6B6B6-39A5-49BD-82F3-42A4A911AA4F}" v="22" dt="2023-02-12T18:27:18.184"/>
    <p1510:client id="{EFD2649D-1467-4BE2-B684-C4866E4C4E2A}" v="5" dt="2023-02-12T11:48:50.774"/>
    <p1510:client id="{F1F4A710-0FB5-41F0-96F7-02DA3B906E2A}" v="130" dt="2023-02-12T18:52:47.023"/>
    <p1510:client id="{FC2465B1-0C2B-4E7C-B27D-B2CE7A843629}" v="1" dt="2023-02-13T04:06:35.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nnat Hossain Tamim" userId="acc546fad07e472d" providerId="Windows Live" clId="Web-{A97B1DBB-8636-4BBB-9D6D-9DCF128491A2}"/>
    <pc:docChg chg="addSld delSld modSld">
      <pc:chgData name="Zannat Hossain Tamim" userId="acc546fad07e472d" providerId="Windows Live" clId="Web-{A97B1DBB-8636-4BBB-9D6D-9DCF128491A2}" dt="2023-02-12T12:14:32.919" v="90"/>
      <pc:docMkLst>
        <pc:docMk/>
      </pc:docMkLst>
      <pc:sldChg chg="new del">
        <pc:chgData name="Zannat Hossain Tamim" userId="acc546fad07e472d" providerId="Windows Live" clId="Web-{A97B1DBB-8636-4BBB-9D6D-9DCF128491A2}" dt="2023-02-12T11:50:52.402" v="9"/>
        <pc:sldMkLst>
          <pc:docMk/>
          <pc:sldMk cId="1045563898" sldId="275"/>
        </pc:sldMkLst>
      </pc:sldChg>
      <pc:sldChg chg="addSp delSp modSp new mod setBg">
        <pc:chgData name="Zannat Hossain Tamim" userId="acc546fad07e472d" providerId="Windows Live" clId="Web-{A97B1DBB-8636-4BBB-9D6D-9DCF128491A2}" dt="2023-02-12T12:09:30.205" v="65" actId="20577"/>
        <pc:sldMkLst>
          <pc:docMk/>
          <pc:sldMk cId="1452278918" sldId="275"/>
        </pc:sldMkLst>
        <pc:spChg chg="mod">
          <ac:chgData name="Zannat Hossain Tamim" userId="acc546fad07e472d" providerId="Windows Live" clId="Web-{A97B1DBB-8636-4BBB-9D6D-9DCF128491A2}" dt="2023-02-12T12:08:56.251" v="63"/>
          <ac:spMkLst>
            <pc:docMk/>
            <pc:sldMk cId="1452278918" sldId="275"/>
            <ac:spMk id="2" creationId="{7C2C07D2-C8AB-D6E9-D893-8E1D19A63BF5}"/>
          </ac:spMkLst>
        </pc:spChg>
        <pc:spChg chg="add del mod ord">
          <ac:chgData name="Zannat Hossain Tamim" userId="acc546fad07e472d" providerId="Windows Live" clId="Web-{A97B1DBB-8636-4BBB-9D6D-9DCF128491A2}" dt="2023-02-12T12:08:56.251" v="63"/>
          <ac:spMkLst>
            <pc:docMk/>
            <pc:sldMk cId="1452278918" sldId="275"/>
            <ac:spMk id="3" creationId="{FBC25E56-5ADA-9CAA-D972-405B14D01A2C}"/>
          </ac:spMkLst>
        </pc:spChg>
        <pc:spChg chg="del mod">
          <ac:chgData name="Zannat Hossain Tamim" userId="acc546fad07e472d" providerId="Windows Live" clId="Web-{A97B1DBB-8636-4BBB-9D6D-9DCF128491A2}" dt="2023-02-12T11:56:29.882" v="33"/>
          <ac:spMkLst>
            <pc:docMk/>
            <pc:sldMk cId="1452278918" sldId="275"/>
            <ac:spMk id="4" creationId="{29C18D88-0885-C24F-286D-8DBB2AE995EB}"/>
          </ac:spMkLst>
        </pc:spChg>
        <pc:spChg chg="add del mod">
          <ac:chgData name="Zannat Hossain Tamim" userId="acc546fad07e472d" providerId="Windows Live" clId="Web-{A97B1DBB-8636-4BBB-9D6D-9DCF128491A2}" dt="2023-02-12T12:01:20.454" v="38"/>
          <ac:spMkLst>
            <pc:docMk/>
            <pc:sldMk cId="1452278918" sldId="275"/>
            <ac:spMk id="7" creationId="{7612D038-9727-0002-2C21-53A71F7A9BE7}"/>
          </ac:spMkLst>
        </pc:spChg>
        <pc:spChg chg="add del">
          <ac:chgData name="Zannat Hossain Tamim" userId="acc546fad07e472d" providerId="Windows Live" clId="Web-{A97B1DBB-8636-4BBB-9D6D-9DCF128491A2}" dt="2023-02-12T12:08:13.218" v="54"/>
          <ac:spMkLst>
            <pc:docMk/>
            <pc:sldMk cId="1452278918" sldId="275"/>
            <ac:spMk id="13" creationId="{743AA782-23D1-4521-8CAD-47662984AA08}"/>
          </ac:spMkLst>
        </pc:spChg>
        <pc:spChg chg="add">
          <ac:chgData name="Zannat Hossain Tamim" userId="acc546fad07e472d" providerId="Windows Live" clId="Web-{A97B1DBB-8636-4BBB-9D6D-9DCF128491A2}" dt="2023-02-12T12:08:56.251" v="63"/>
          <ac:spMkLst>
            <pc:docMk/>
            <pc:sldMk cId="1452278918" sldId="275"/>
            <ac:spMk id="14" creationId="{A8908DB7-C3A6-4FCB-9820-CEE02B398C4A}"/>
          </ac:spMkLst>
        </pc:spChg>
        <pc:spChg chg="add del">
          <ac:chgData name="Zannat Hossain Tamim" userId="acc546fad07e472d" providerId="Windows Live" clId="Web-{A97B1DBB-8636-4BBB-9D6D-9DCF128491A2}" dt="2023-02-12T12:08:13.218" v="54"/>
          <ac:spMkLst>
            <pc:docMk/>
            <pc:sldMk cId="1452278918" sldId="275"/>
            <ac:spMk id="15" creationId="{71877DBC-BB60-40F0-AC93-2ACDBAAE60CE}"/>
          </ac:spMkLst>
        </pc:spChg>
        <pc:spChg chg="add">
          <ac:chgData name="Zannat Hossain Tamim" userId="acc546fad07e472d" providerId="Windows Live" clId="Web-{A97B1DBB-8636-4BBB-9D6D-9DCF128491A2}" dt="2023-02-12T12:08:56.251" v="63"/>
          <ac:spMkLst>
            <pc:docMk/>
            <pc:sldMk cId="1452278918" sldId="275"/>
            <ac:spMk id="16" creationId="{535742DD-1B16-4E9D-B715-0D74B4574A68}"/>
          </ac:spMkLst>
        </pc:spChg>
        <pc:spChg chg="add del">
          <ac:chgData name="Zannat Hossain Tamim" userId="acc546fad07e472d" providerId="Windows Live" clId="Web-{A97B1DBB-8636-4BBB-9D6D-9DCF128491A2}" dt="2023-02-12T12:08:31.891" v="56"/>
          <ac:spMkLst>
            <pc:docMk/>
            <pc:sldMk cId="1452278918" sldId="275"/>
            <ac:spMk id="17" creationId="{73ED6512-6858-4552-B699-9A97FE9A4EA2}"/>
          </ac:spMkLst>
        </pc:spChg>
        <pc:spChg chg="add del">
          <ac:chgData name="Zannat Hossain Tamim" userId="acc546fad07e472d" providerId="Windows Live" clId="Web-{A97B1DBB-8636-4BBB-9D6D-9DCF128491A2}" dt="2023-02-12T12:08:31.891" v="56"/>
          <ac:spMkLst>
            <pc:docMk/>
            <pc:sldMk cId="1452278918" sldId="275"/>
            <ac:spMk id="18" creationId="{4038CB10-1F5C-4D54-9DF7-12586DE5B007}"/>
          </ac:spMkLst>
        </pc:spChg>
        <pc:spChg chg="add del">
          <ac:chgData name="Zannat Hossain Tamim" userId="acc546fad07e472d" providerId="Windows Live" clId="Web-{A97B1DBB-8636-4BBB-9D6D-9DCF128491A2}" dt="2023-02-12T12:08:31.891" v="56"/>
          <ac:spMkLst>
            <pc:docMk/>
            <pc:sldMk cId="1452278918" sldId="275"/>
            <ac:spMk id="19" creationId="{36D30126-6314-4A93-B27E-5C66CF781924}"/>
          </ac:spMkLst>
        </pc:spChg>
        <pc:spChg chg="add mod">
          <ac:chgData name="Zannat Hossain Tamim" userId="acc546fad07e472d" providerId="Windows Live" clId="Web-{A97B1DBB-8636-4BBB-9D6D-9DCF128491A2}" dt="2023-02-12T12:09:30.205" v="65" actId="20577"/>
          <ac:spMkLst>
            <pc:docMk/>
            <pc:sldMk cId="1452278918" sldId="275"/>
            <ac:spMk id="20" creationId="{FBC25E56-5ADA-9CAA-D972-405B14D01A2C}"/>
          </ac:spMkLst>
        </pc:spChg>
        <pc:spChg chg="add del">
          <ac:chgData name="Zannat Hossain Tamim" userId="acc546fad07e472d" providerId="Windows Live" clId="Web-{A97B1DBB-8636-4BBB-9D6D-9DCF128491A2}" dt="2023-02-12T12:08:38.141" v="58"/>
          <ac:spMkLst>
            <pc:docMk/>
            <pc:sldMk cId="1452278918" sldId="275"/>
            <ac:spMk id="21" creationId="{F13C74B1-5B17-4795-BED0-7140497B445A}"/>
          </ac:spMkLst>
        </pc:spChg>
        <pc:spChg chg="add del">
          <ac:chgData name="Zannat Hossain Tamim" userId="acc546fad07e472d" providerId="Windows Live" clId="Web-{A97B1DBB-8636-4BBB-9D6D-9DCF128491A2}" dt="2023-02-12T12:08:38.141" v="58"/>
          <ac:spMkLst>
            <pc:docMk/>
            <pc:sldMk cId="1452278918" sldId="275"/>
            <ac:spMk id="22" creationId="{D4974D33-8DC5-464E-8C6D-BE58F0669C17}"/>
          </ac:spMkLst>
        </pc:spChg>
        <pc:graphicFrameChg chg="add del">
          <ac:chgData name="Zannat Hossain Tamim" userId="acc546fad07e472d" providerId="Windows Live" clId="Web-{A97B1DBB-8636-4BBB-9D6D-9DCF128491A2}" dt="2023-02-12T12:08:49.032" v="60"/>
          <ac:graphicFrameMkLst>
            <pc:docMk/>
            <pc:sldMk cId="1452278918" sldId="275"/>
            <ac:graphicFrameMk id="10" creationId="{D7D23D73-530E-B6C4-ABCD-7863BA91D944}"/>
          </ac:graphicFrameMkLst>
        </pc:graphicFrameChg>
        <pc:graphicFrameChg chg="add del">
          <ac:chgData name="Zannat Hossain Tamim" userId="acc546fad07e472d" providerId="Windows Live" clId="Web-{A97B1DBB-8636-4BBB-9D6D-9DCF128491A2}" dt="2023-02-12T12:08:56.235" v="62"/>
          <ac:graphicFrameMkLst>
            <pc:docMk/>
            <pc:sldMk cId="1452278918" sldId="275"/>
            <ac:graphicFrameMk id="12" creationId="{73C6F208-FC65-4A63-F75D-CF975F00E9F8}"/>
          </ac:graphicFrameMkLst>
        </pc:graphicFrameChg>
        <pc:picChg chg="add del mod ord">
          <ac:chgData name="Zannat Hossain Tamim" userId="acc546fad07e472d" providerId="Windows Live" clId="Web-{A97B1DBB-8636-4BBB-9D6D-9DCF128491A2}" dt="2023-02-12T11:56:52.055" v="37"/>
          <ac:picMkLst>
            <pc:docMk/>
            <pc:sldMk cId="1452278918" sldId="275"/>
            <ac:picMk id="5" creationId="{92EAFF1A-8D7C-2B33-175B-C8E15F79A0BD}"/>
          </ac:picMkLst>
        </pc:picChg>
        <pc:picChg chg="add mod ord">
          <ac:chgData name="Zannat Hossain Tamim" userId="acc546fad07e472d" providerId="Windows Live" clId="Web-{A97B1DBB-8636-4BBB-9D6D-9DCF128491A2}" dt="2023-02-12T12:08:56.251" v="63"/>
          <ac:picMkLst>
            <pc:docMk/>
            <pc:sldMk cId="1452278918" sldId="275"/>
            <ac:picMk id="8" creationId="{D58E524B-E6E6-A76A-0831-EAF7D9A504D7}"/>
          </ac:picMkLst>
        </pc:picChg>
      </pc:sldChg>
      <pc:sldChg chg="new add del">
        <pc:chgData name="Zannat Hossain Tamim" userId="acc546fad07e472d" providerId="Windows Live" clId="Web-{A97B1DBB-8636-4BBB-9D6D-9DCF128491A2}" dt="2023-02-12T11:49:34.368" v="3"/>
        <pc:sldMkLst>
          <pc:docMk/>
          <pc:sldMk cId="2068462491" sldId="275"/>
        </pc:sldMkLst>
      </pc:sldChg>
      <pc:sldChg chg="modSp new del">
        <pc:chgData name="Zannat Hossain Tamim" userId="acc546fad07e472d" providerId="Windows Live" clId="Web-{A97B1DBB-8636-4BBB-9D6D-9DCF128491A2}" dt="2023-02-12T11:50:31.011" v="7"/>
        <pc:sldMkLst>
          <pc:docMk/>
          <pc:sldMk cId="2629965029" sldId="275"/>
        </pc:sldMkLst>
        <pc:spChg chg="mod">
          <ac:chgData name="Zannat Hossain Tamim" userId="acc546fad07e472d" providerId="Windows Live" clId="Web-{A97B1DBB-8636-4BBB-9D6D-9DCF128491A2}" dt="2023-02-12T11:50:27.214" v="6" actId="20577"/>
          <ac:spMkLst>
            <pc:docMk/>
            <pc:sldMk cId="2629965029" sldId="275"/>
            <ac:spMk id="2" creationId="{579B61C2-34A0-076E-7F84-F32167C384C7}"/>
          </ac:spMkLst>
        </pc:spChg>
      </pc:sldChg>
      <pc:sldChg chg="addSp delSp modSp new mod setBg">
        <pc:chgData name="Zannat Hossain Tamim" userId="acc546fad07e472d" providerId="Windows Live" clId="Web-{A97B1DBB-8636-4BBB-9D6D-9DCF128491A2}" dt="2023-02-12T12:14:32.919" v="90"/>
        <pc:sldMkLst>
          <pc:docMk/>
          <pc:sldMk cId="535902810" sldId="276"/>
        </pc:sldMkLst>
        <pc:spChg chg="mod">
          <ac:chgData name="Zannat Hossain Tamim" userId="acc546fad07e472d" providerId="Windows Live" clId="Web-{A97B1DBB-8636-4BBB-9D6D-9DCF128491A2}" dt="2023-02-12T12:14:32.919" v="90"/>
          <ac:spMkLst>
            <pc:docMk/>
            <pc:sldMk cId="535902810" sldId="276"/>
            <ac:spMk id="2" creationId="{9D83C613-37CF-7DF8-5D77-2C103F3BE837}"/>
          </ac:spMkLst>
        </pc:spChg>
        <pc:spChg chg="add del mod">
          <ac:chgData name="Zannat Hossain Tamim" userId="acc546fad07e472d" providerId="Windows Live" clId="Web-{A97B1DBB-8636-4BBB-9D6D-9DCF128491A2}" dt="2023-02-12T12:06:42.372" v="50"/>
          <ac:spMkLst>
            <pc:docMk/>
            <pc:sldMk cId="535902810" sldId="276"/>
            <ac:spMk id="3" creationId="{DA61DBCB-8C6B-A144-119A-6785E98E722D}"/>
          </ac:spMkLst>
        </pc:spChg>
        <pc:spChg chg="del">
          <ac:chgData name="Zannat Hossain Tamim" userId="acc546fad07e472d" providerId="Windows Live" clId="Web-{A97B1DBB-8636-4BBB-9D6D-9DCF128491A2}" dt="2023-02-12T11:52:49.265" v="20"/>
          <ac:spMkLst>
            <pc:docMk/>
            <pc:sldMk cId="535902810" sldId="276"/>
            <ac:spMk id="4" creationId="{BF0AE97E-7AC6-29DA-0666-BE12D24D3B49}"/>
          </ac:spMkLst>
        </pc:spChg>
        <pc:spChg chg="add del">
          <ac:chgData name="Zannat Hossain Tamim" userId="acc546fad07e472d" providerId="Windows Live" clId="Web-{A97B1DBB-8636-4BBB-9D6D-9DCF128491A2}" dt="2023-02-12T12:14:32.919" v="90"/>
          <ac:spMkLst>
            <pc:docMk/>
            <pc:sldMk cId="535902810" sldId="276"/>
            <ac:spMk id="10" creationId="{F13C74B1-5B17-4795-BED0-7140497B445A}"/>
          </ac:spMkLst>
        </pc:spChg>
        <pc:spChg chg="add del">
          <ac:chgData name="Zannat Hossain Tamim" userId="acc546fad07e472d" providerId="Windows Live" clId="Web-{A97B1DBB-8636-4BBB-9D6D-9DCF128491A2}" dt="2023-02-12T12:14:32.919" v="90"/>
          <ac:spMkLst>
            <pc:docMk/>
            <pc:sldMk cId="535902810" sldId="276"/>
            <ac:spMk id="12" creationId="{D4974D33-8DC5-464E-8C6D-BE58F0669C17}"/>
          </ac:spMkLst>
        </pc:spChg>
        <pc:spChg chg="add mod ord">
          <ac:chgData name="Zannat Hossain Tamim" userId="acc546fad07e472d" providerId="Windows Live" clId="Web-{A97B1DBB-8636-4BBB-9D6D-9DCF128491A2}" dt="2023-02-12T12:14:32.919" v="90"/>
          <ac:spMkLst>
            <pc:docMk/>
            <pc:sldMk cId="535902810" sldId="276"/>
            <ac:spMk id="15" creationId="{DA61DBCB-8C6B-A144-119A-6785E98E722D}"/>
          </ac:spMkLst>
        </pc:spChg>
        <pc:spChg chg="add del">
          <ac:chgData name="Zannat Hossain Tamim" userId="acc546fad07e472d" providerId="Windows Live" clId="Web-{A97B1DBB-8636-4BBB-9D6D-9DCF128491A2}" dt="2023-02-12T12:14:32.903" v="89"/>
          <ac:spMkLst>
            <pc:docMk/>
            <pc:sldMk cId="535902810" sldId="276"/>
            <ac:spMk id="20" creationId="{3CD9DF72-87A3-404E-A828-84CBF11A8303}"/>
          </ac:spMkLst>
        </pc:spChg>
        <pc:spChg chg="add">
          <ac:chgData name="Zannat Hossain Tamim" userId="acc546fad07e472d" providerId="Windows Live" clId="Web-{A97B1DBB-8636-4BBB-9D6D-9DCF128491A2}" dt="2023-02-12T12:14:32.919" v="90"/>
          <ac:spMkLst>
            <pc:docMk/>
            <pc:sldMk cId="535902810" sldId="276"/>
            <ac:spMk id="24" creationId="{2C61293E-6EBE-43EF-A52C-9BEBFD7679D4}"/>
          </ac:spMkLst>
        </pc:spChg>
        <pc:spChg chg="add">
          <ac:chgData name="Zannat Hossain Tamim" userId="acc546fad07e472d" providerId="Windows Live" clId="Web-{A97B1DBB-8636-4BBB-9D6D-9DCF128491A2}" dt="2023-02-12T12:14:32.919" v="90"/>
          <ac:spMkLst>
            <pc:docMk/>
            <pc:sldMk cId="535902810" sldId="276"/>
            <ac:spMk id="25" creationId="{21540236-BFD5-4A9D-8840-4703E7F76825}"/>
          </ac:spMkLst>
        </pc:spChg>
        <pc:graphicFrameChg chg="add del">
          <ac:chgData name="Zannat Hossain Tamim" userId="acc546fad07e472d" providerId="Windows Live" clId="Web-{A97B1DBB-8636-4BBB-9D6D-9DCF128491A2}" dt="2023-02-12T12:06:08.261" v="43"/>
          <ac:graphicFrameMkLst>
            <pc:docMk/>
            <pc:sldMk cId="535902810" sldId="276"/>
            <ac:graphicFrameMk id="7" creationId="{8D6082B2-A243-6297-89F3-EA2238960A5E}"/>
          </ac:graphicFrameMkLst>
        </pc:graphicFrameChg>
        <pc:graphicFrameChg chg="add del">
          <ac:chgData name="Zannat Hossain Tamim" userId="acc546fad07e472d" providerId="Windows Live" clId="Web-{A97B1DBB-8636-4BBB-9D6D-9DCF128491A2}" dt="2023-02-12T12:06:15.980" v="45"/>
          <ac:graphicFrameMkLst>
            <pc:docMk/>
            <pc:sldMk cId="535902810" sldId="276"/>
            <ac:graphicFrameMk id="9" creationId="{1FE31C11-1A25-AA68-77B9-16BC22C3A098}"/>
          </ac:graphicFrameMkLst>
        </pc:graphicFrameChg>
        <pc:graphicFrameChg chg="add del">
          <ac:chgData name="Zannat Hossain Tamim" userId="acc546fad07e472d" providerId="Windows Live" clId="Web-{A97B1DBB-8636-4BBB-9D6D-9DCF128491A2}" dt="2023-02-12T12:06:31.043" v="47"/>
          <ac:graphicFrameMkLst>
            <pc:docMk/>
            <pc:sldMk cId="535902810" sldId="276"/>
            <ac:graphicFrameMk id="11" creationId="{35F5AF9F-F3F9-227A-7ADC-D0C0C64ACB3E}"/>
          </ac:graphicFrameMkLst>
        </pc:graphicFrameChg>
        <pc:graphicFrameChg chg="add del">
          <ac:chgData name="Zannat Hossain Tamim" userId="acc546fad07e472d" providerId="Windows Live" clId="Web-{A97B1DBB-8636-4BBB-9D6D-9DCF128491A2}" dt="2023-02-12T12:06:42.372" v="49"/>
          <ac:graphicFrameMkLst>
            <pc:docMk/>
            <pc:sldMk cId="535902810" sldId="276"/>
            <ac:graphicFrameMk id="13" creationId="{8D6082B2-A243-6297-89F3-EA2238960A5E}"/>
          </ac:graphicFrameMkLst>
        </pc:graphicFrameChg>
        <pc:picChg chg="add mod ord">
          <ac:chgData name="Zannat Hossain Tamim" userId="acc546fad07e472d" providerId="Windows Live" clId="Web-{A97B1DBB-8636-4BBB-9D6D-9DCF128491A2}" dt="2023-02-12T12:14:32.919" v="90"/>
          <ac:picMkLst>
            <pc:docMk/>
            <pc:sldMk cId="535902810" sldId="276"/>
            <ac:picMk id="5" creationId="{7ABF7A22-C747-48C4-FC97-874DA02BAF86}"/>
          </ac:picMkLst>
        </pc:picChg>
        <pc:cxnChg chg="add del">
          <ac:chgData name="Zannat Hossain Tamim" userId="acc546fad07e472d" providerId="Windows Live" clId="Web-{A97B1DBB-8636-4BBB-9D6D-9DCF128491A2}" dt="2023-02-12T12:14:32.903" v="89"/>
          <ac:cxnSpMkLst>
            <pc:docMk/>
            <pc:sldMk cId="535902810" sldId="276"/>
            <ac:cxnSpMk id="22" creationId="{20E3A342-4D61-4E3F-AF90-1AB42AEB96CC}"/>
          </ac:cxnSpMkLst>
        </pc:cxnChg>
      </pc:sldChg>
      <pc:sldChg chg="addSp delSp modSp new mod setBg">
        <pc:chgData name="Zannat Hossain Tamim" userId="acc546fad07e472d" providerId="Windows Live" clId="Web-{A97B1DBB-8636-4BBB-9D6D-9DCF128491A2}" dt="2023-02-12T12:07:13.763" v="52"/>
        <pc:sldMkLst>
          <pc:docMk/>
          <pc:sldMk cId="2995772643" sldId="277"/>
        </pc:sldMkLst>
        <pc:spChg chg="mod">
          <ac:chgData name="Zannat Hossain Tamim" userId="acc546fad07e472d" providerId="Windows Live" clId="Web-{A97B1DBB-8636-4BBB-9D6D-9DCF128491A2}" dt="2023-02-12T12:07:13.763" v="52"/>
          <ac:spMkLst>
            <pc:docMk/>
            <pc:sldMk cId="2995772643" sldId="277"/>
            <ac:spMk id="2" creationId="{D5B5FFAE-6F8A-66C2-F4C5-BDAF7F009383}"/>
          </ac:spMkLst>
        </pc:spChg>
        <pc:spChg chg="mod ord">
          <ac:chgData name="Zannat Hossain Tamim" userId="acc546fad07e472d" providerId="Windows Live" clId="Web-{A97B1DBB-8636-4BBB-9D6D-9DCF128491A2}" dt="2023-02-12T12:07:13.763" v="52"/>
          <ac:spMkLst>
            <pc:docMk/>
            <pc:sldMk cId="2995772643" sldId="277"/>
            <ac:spMk id="3" creationId="{53F5829E-2573-8BAD-3F9E-62B316960B5D}"/>
          </ac:spMkLst>
        </pc:spChg>
        <pc:spChg chg="del">
          <ac:chgData name="Zannat Hossain Tamim" userId="acc546fad07e472d" providerId="Windows Live" clId="Web-{A97B1DBB-8636-4BBB-9D6D-9DCF128491A2}" dt="2023-02-12T11:53:41.361" v="27"/>
          <ac:spMkLst>
            <pc:docMk/>
            <pc:sldMk cId="2995772643" sldId="277"/>
            <ac:spMk id="4" creationId="{8E035A3C-90FA-3D60-9337-CEC65ED5E415}"/>
          </ac:spMkLst>
        </pc:spChg>
        <pc:spChg chg="add">
          <ac:chgData name="Zannat Hossain Tamim" userId="acc546fad07e472d" providerId="Windows Live" clId="Web-{A97B1DBB-8636-4BBB-9D6D-9DCF128491A2}" dt="2023-02-12T12:07:13.763" v="52"/>
          <ac:spMkLst>
            <pc:docMk/>
            <pc:sldMk cId="2995772643" sldId="277"/>
            <ac:spMk id="10" creationId="{A8908DB7-C3A6-4FCB-9820-CEE02B398C4A}"/>
          </ac:spMkLst>
        </pc:spChg>
        <pc:spChg chg="add">
          <ac:chgData name="Zannat Hossain Tamim" userId="acc546fad07e472d" providerId="Windows Live" clId="Web-{A97B1DBB-8636-4BBB-9D6D-9DCF128491A2}" dt="2023-02-12T12:07:13.763" v="52"/>
          <ac:spMkLst>
            <pc:docMk/>
            <pc:sldMk cId="2995772643" sldId="277"/>
            <ac:spMk id="12" creationId="{535742DD-1B16-4E9D-B715-0D74B4574A68}"/>
          </ac:spMkLst>
        </pc:spChg>
        <pc:picChg chg="add mod ord">
          <ac:chgData name="Zannat Hossain Tamim" userId="acc546fad07e472d" providerId="Windows Live" clId="Web-{A97B1DBB-8636-4BBB-9D6D-9DCF128491A2}" dt="2023-02-12T12:07:13.763" v="52"/>
          <ac:picMkLst>
            <pc:docMk/>
            <pc:sldMk cId="2995772643" sldId="277"/>
            <ac:picMk id="5" creationId="{F733BCCB-FE26-FBE7-20F4-0C38E1D87FAF}"/>
          </ac:picMkLst>
        </pc:picChg>
      </pc:sldChg>
    </pc:docChg>
  </pc:docChgLst>
  <pc:docChgLst>
    <pc:chgData name="Guest User" providerId="Windows Live" clId="Web-{06E7F889-C95E-4D6E-B73C-4281AF64F1FC}"/>
    <pc:docChg chg="modSld">
      <pc:chgData name="Guest User" userId="" providerId="Windows Live" clId="Web-{06E7F889-C95E-4D6E-B73C-4281AF64F1FC}" dt="2023-02-12T11:44:21.133" v="0"/>
      <pc:docMkLst>
        <pc:docMk/>
      </pc:docMkLst>
      <pc:sldChg chg="modSp mod modClrScheme chgLayout">
        <pc:chgData name="Guest User" userId="" providerId="Windows Live" clId="Web-{06E7F889-C95E-4D6E-B73C-4281AF64F1FC}" dt="2023-02-12T11:44:21.133" v="0"/>
        <pc:sldMkLst>
          <pc:docMk/>
          <pc:sldMk cId="2894254674" sldId="268"/>
        </pc:sldMkLst>
        <pc:spChg chg="mod ord">
          <ac:chgData name="Guest User" userId="" providerId="Windows Live" clId="Web-{06E7F889-C95E-4D6E-B73C-4281AF64F1FC}" dt="2023-02-12T11:44:21.133" v="0"/>
          <ac:spMkLst>
            <pc:docMk/>
            <pc:sldMk cId="2894254674" sldId="268"/>
            <ac:spMk id="2" creationId="{04E5045A-199E-4128-B82D-4DFCEBED839B}"/>
          </ac:spMkLst>
        </pc:spChg>
        <pc:spChg chg="mod ord">
          <ac:chgData name="Guest User" userId="" providerId="Windows Live" clId="Web-{06E7F889-C95E-4D6E-B73C-4281AF64F1FC}" dt="2023-02-12T11:44:21.133" v="0"/>
          <ac:spMkLst>
            <pc:docMk/>
            <pc:sldMk cId="2894254674" sldId="268"/>
            <ac:spMk id="4" creationId="{0FC7C93A-823A-48EE-BEFC-5736379F3206}"/>
          </ac:spMkLst>
        </pc:spChg>
        <pc:picChg chg="mod ord">
          <ac:chgData name="Guest User" userId="" providerId="Windows Live" clId="Web-{06E7F889-C95E-4D6E-B73C-4281AF64F1FC}" dt="2023-02-12T11:44:21.133" v="0"/>
          <ac:picMkLst>
            <pc:docMk/>
            <pc:sldMk cId="2894254674" sldId="268"/>
            <ac:picMk id="11" creationId="{E3BC7267-66BB-4A58-97EF-817B0B12BAA9}"/>
          </ac:picMkLst>
        </pc:picChg>
      </pc:sldChg>
    </pc:docChg>
  </pc:docChgLst>
  <pc:docChgLst>
    <pc:chgData name="Zannat Hossain Tamim" userId="acc546fad07e472d" providerId="Windows Live" clId="Web-{C09E34AD-F285-4FEE-84F3-6472A22FF600}"/>
    <pc:docChg chg="modSld">
      <pc:chgData name="Zannat Hossain Tamim" userId="acc546fad07e472d" providerId="Windows Live" clId="Web-{C09E34AD-F285-4FEE-84F3-6472A22FF600}" dt="2023-02-12T12:20:24.212" v="29"/>
      <pc:docMkLst>
        <pc:docMk/>
      </pc:docMkLst>
      <pc:sldChg chg="addSp delSp modSp">
        <pc:chgData name="Zannat Hossain Tamim" userId="acc546fad07e472d" providerId="Windows Live" clId="Web-{C09E34AD-F285-4FEE-84F3-6472A22FF600}" dt="2023-02-12T12:20:24.212" v="29"/>
        <pc:sldMkLst>
          <pc:docMk/>
          <pc:sldMk cId="1452278918" sldId="275"/>
        </pc:sldMkLst>
        <pc:spChg chg="mod">
          <ac:chgData name="Zannat Hossain Tamim" userId="acc546fad07e472d" providerId="Windows Live" clId="Web-{C09E34AD-F285-4FEE-84F3-6472A22FF600}" dt="2023-02-12T12:20:24.212" v="29"/>
          <ac:spMkLst>
            <pc:docMk/>
            <pc:sldMk cId="1452278918" sldId="275"/>
            <ac:spMk id="2" creationId="{7C2C07D2-C8AB-D6E9-D893-8E1D19A63BF5}"/>
          </ac:spMkLst>
        </pc:spChg>
        <pc:spChg chg="del mod">
          <ac:chgData name="Zannat Hossain Tamim" userId="acc546fad07e472d" providerId="Windows Live" clId="Web-{C09E34AD-F285-4FEE-84F3-6472A22FF600}" dt="2023-02-12T12:20:24.212" v="29"/>
          <ac:spMkLst>
            <pc:docMk/>
            <pc:sldMk cId="1452278918" sldId="275"/>
            <ac:spMk id="14" creationId="{A8908DB7-C3A6-4FCB-9820-CEE02B398C4A}"/>
          </ac:spMkLst>
        </pc:spChg>
        <pc:spChg chg="del">
          <ac:chgData name="Zannat Hossain Tamim" userId="acc546fad07e472d" providerId="Windows Live" clId="Web-{C09E34AD-F285-4FEE-84F3-6472A22FF600}" dt="2023-02-12T12:20:24.212" v="29"/>
          <ac:spMkLst>
            <pc:docMk/>
            <pc:sldMk cId="1452278918" sldId="275"/>
            <ac:spMk id="16" creationId="{535742DD-1B16-4E9D-B715-0D74B4574A68}"/>
          </ac:spMkLst>
        </pc:spChg>
        <pc:spChg chg="mod">
          <ac:chgData name="Zannat Hossain Tamim" userId="acc546fad07e472d" providerId="Windows Live" clId="Web-{C09E34AD-F285-4FEE-84F3-6472A22FF600}" dt="2023-02-12T12:20:24.212" v="29"/>
          <ac:spMkLst>
            <pc:docMk/>
            <pc:sldMk cId="1452278918" sldId="275"/>
            <ac:spMk id="20" creationId="{FBC25E56-5ADA-9CAA-D972-405B14D01A2C}"/>
          </ac:spMkLst>
        </pc:spChg>
        <pc:spChg chg="add">
          <ac:chgData name="Zannat Hossain Tamim" userId="acc546fad07e472d" providerId="Windows Live" clId="Web-{C09E34AD-F285-4FEE-84F3-6472A22FF600}" dt="2023-02-12T12:20:24.212" v="29"/>
          <ac:spMkLst>
            <pc:docMk/>
            <pc:sldMk cId="1452278918" sldId="275"/>
            <ac:spMk id="25" creationId="{4038CB10-1F5C-4D54-9DF7-12586DE5B007}"/>
          </ac:spMkLst>
        </pc:spChg>
        <pc:spChg chg="add">
          <ac:chgData name="Zannat Hossain Tamim" userId="acc546fad07e472d" providerId="Windows Live" clId="Web-{C09E34AD-F285-4FEE-84F3-6472A22FF600}" dt="2023-02-12T12:20:24.212" v="29"/>
          <ac:spMkLst>
            <pc:docMk/>
            <pc:sldMk cId="1452278918" sldId="275"/>
            <ac:spMk id="27" creationId="{36D30126-6314-4A93-B27E-5C66CF781924}"/>
          </ac:spMkLst>
        </pc:spChg>
        <pc:spChg chg="add">
          <ac:chgData name="Zannat Hossain Tamim" userId="acc546fad07e472d" providerId="Windows Live" clId="Web-{C09E34AD-F285-4FEE-84F3-6472A22FF600}" dt="2023-02-12T12:20:24.212" v="29"/>
          <ac:spMkLst>
            <pc:docMk/>
            <pc:sldMk cId="1452278918" sldId="275"/>
            <ac:spMk id="29" creationId="{73ED6512-6858-4552-B699-9A97FE9A4EA2}"/>
          </ac:spMkLst>
        </pc:spChg>
        <pc:picChg chg="mod">
          <ac:chgData name="Zannat Hossain Tamim" userId="acc546fad07e472d" providerId="Windows Live" clId="Web-{C09E34AD-F285-4FEE-84F3-6472A22FF600}" dt="2023-02-12T12:20:24.212" v="29"/>
          <ac:picMkLst>
            <pc:docMk/>
            <pc:sldMk cId="1452278918" sldId="275"/>
            <ac:picMk id="8" creationId="{D58E524B-E6E6-A76A-0831-EAF7D9A504D7}"/>
          </ac:picMkLst>
        </pc:picChg>
      </pc:sldChg>
      <pc:sldChg chg="addSp delSp modSp">
        <pc:chgData name="Zannat Hossain Tamim" userId="acc546fad07e472d" providerId="Windows Live" clId="Web-{C09E34AD-F285-4FEE-84F3-6472A22FF600}" dt="2023-02-12T12:16:32.720" v="0"/>
        <pc:sldMkLst>
          <pc:docMk/>
          <pc:sldMk cId="535902810" sldId="276"/>
        </pc:sldMkLst>
        <pc:spChg chg="mod ord">
          <ac:chgData name="Zannat Hossain Tamim" userId="acc546fad07e472d" providerId="Windows Live" clId="Web-{C09E34AD-F285-4FEE-84F3-6472A22FF600}" dt="2023-02-12T12:16:32.720" v="0"/>
          <ac:spMkLst>
            <pc:docMk/>
            <pc:sldMk cId="535902810" sldId="276"/>
            <ac:spMk id="2" creationId="{9D83C613-37CF-7DF8-5D77-2C103F3BE837}"/>
          </ac:spMkLst>
        </pc:spChg>
        <pc:spChg chg="mod">
          <ac:chgData name="Zannat Hossain Tamim" userId="acc546fad07e472d" providerId="Windows Live" clId="Web-{C09E34AD-F285-4FEE-84F3-6472A22FF600}" dt="2023-02-12T12:16:32.720" v="0"/>
          <ac:spMkLst>
            <pc:docMk/>
            <pc:sldMk cId="535902810" sldId="276"/>
            <ac:spMk id="15" creationId="{DA61DBCB-8C6B-A144-119A-6785E98E722D}"/>
          </ac:spMkLst>
        </pc:spChg>
        <pc:spChg chg="del">
          <ac:chgData name="Zannat Hossain Tamim" userId="acc546fad07e472d" providerId="Windows Live" clId="Web-{C09E34AD-F285-4FEE-84F3-6472A22FF600}" dt="2023-02-12T12:16:32.720" v="0"/>
          <ac:spMkLst>
            <pc:docMk/>
            <pc:sldMk cId="535902810" sldId="276"/>
            <ac:spMk id="24" creationId="{2C61293E-6EBE-43EF-A52C-9BEBFD7679D4}"/>
          </ac:spMkLst>
        </pc:spChg>
        <pc:spChg chg="del">
          <ac:chgData name="Zannat Hossain Tamim" userId="acc546fad07e472d" providerId="Windows Live" clId="Web-{C09E34AD-F285-4FEE-84F3-6472A22FF600}" dt="2023-02-12T12:16:32.720" v="0"/>
          <ac:spMkLst>
            <pc:docMk/>
            <pc:sldMk cId="535902810" sldId="276"/>
            <ac:spMk id="25" creationId="{21540236-BFD5-4A9D-8840-4703E7F76825}"/>
          </ac:spMkLst>
        </pc:spChg>
        <pc:spChg chg="add">
          <ac:chgData name="Zannat Hossain Tamim" userId="acc546fad07e472d" providerId="Windows Live" clId="Web-{C09E34AD-F285-4FEE-84F3-6472A22FF600}" dt="2023-02-12T12:16:32.720" v="0"/>
          <ac:spMkLst>
            <pc:docMk/>
            <pc:sldMk cId="535902810" sldId="276"/>
            <ac:spMk id="30" creationId="{04812C46-200A-4DEB-A05E-3ED6C68C2387}"/>
          </ac:spMkLst>
        </pc:spChg>
        <pc:spChg chg="add">
          <ac:chgData name="Zannat Hossain Tamim" userId="acc546fad07e472d" providerId="Windows Live" clId="Web-{C09E34AD-F285-4FEE-84F3-6472A22FF600}" dt="2023-02-12T12:16:32.720" v="0"/>
          <ac:spMkLst>
            <pc:docMk/>
            <pc:sldMk cId="535902810" sldId="276"/>
            <ac:spMk id="32" creationId="{D1EA859B-E555-4109-94F3-6700E046E008}"/>
          </ac:spMkLst>
        </pc:spChg>
        <pc:picChg chg="mod">
          <ac:chgData name="Zannat Hossain Tamim" userId="acc546fad07e472d" providerId="Windows Live" clId="Web-{C09E34AD-F285-4FEE-84F3-6472A22FF600}" dt="2023-02-12T12:16:32.720" v="0"/>
          <ac:picMkLst>
            <pc:docMk/>
            <pc:sldMk cId="535902810" sldId="276"/>
            <ac:picMk id="5" creationId="{7ABF7A22-C747-48C4-FC97-874DA02BAF86}"/>
          </ac:picMkLst>
        </pc:picChg>
      </pc:sldChg>
      <pc:sldChg chg="modSp">
        <pc:chgData name="Zannat Hossain Tamim" userId="acc546fad07e472d" providerId="Windows Live" clId="Web-{C09E34AD-F285-4FEE-84F3-6472A22FF600}" dt="2023-02-12T12:17:56.879" v="5" actId="20577"/>
        <pc:sldMkLst>
          <pc:docMk/>
          <pc:sldMk cId="2995772643" sldId="277"/>
        </pc:sldMkLst>
        <pc:spChg chg="mod">
          <ac:chgData name="Zannat Hossain Tamim" userId="acc546fad07e472d" providerId="Windows Live" clId="Web-{C09E34AD-F285-4FEE-84F3-6472A22FF600}" dt="2023-02-12T12:17:56.879" v="5" actId="20577"/>
          <ac:spMkLst>
            <pc:docMk/>
            <pc:sldMk cId="2995772643" sldId="277"/>
            <ac:spMk id="2" creationId="{D5B5FFAE-6F8A-66C2-F4C5-BDAF7F009383}"/>
          </ac:spMkLst>
        </pc:spChg>
      </pc:sldChg>
    </pc:docChg>
  </pc:docChgLst>
  <pc:docChgLst>
    <pc:chgData name="Zannat Hossain Tamim" userId="acc546fad07e472d" providerId="Windows Live" clId="Web-{C731FAD7-C944-439C-975F-85C7DD5DAE27}"/>
    <pc:docChg chg="modSld">
      <pc:chgData name="Zannat Hossain Tamim" userId="acc546fad07e472d" providerId="Windows Live" clId="Web-{C731FAD7-C944-439C-975F-85C7DD5DAE27}" dt="2023-02-12T17:40:11.088" v="14" actId="20577"/>
      <pc:docMkLst>
        <pc:docMk/>
      </pc:docMkLst>
      <pc:sldChg chg="addSp delSp modSp">
        <pc:chgData name="Zannat Hossain Tamim" userId="acc546fad07e472d" providerId="Windows Live" clId="Web-{C731FAD7-C944-439C-975F-85C7DD5DAE27}" dt="2023-02-12T17:31:11.694" v="2"/>
        <pc:sldMkLst>
          <pc:docMk/>
          <pc:sldMk cId="72106251" sldId="306"/>
        </pc:sldMkLst>
        <pc:spChg chg="mod">
          <ac:chgData name="Zannat Hossain Tamim" userId="acc546fad07e472d" providerId="Windows Live" clId="Web-{C731FAD7-C944-439C-975F-85C7DD5DAE27}" dt="2023-02-12T17:31:11.694" v="1"/>
          <ac:spMkLst>
            <pc:docMk/>
            <pc:sldMk cId="72106251" sldId="306"/>
            <ac:spMk id="2" creationId="{0681779F-9184-9759-B954-8AAC435CDDD0}"/>
          </ac:spMkLst>
        </pc:spChg>
        <pc:spChg chg="mod">
          <ac:chgData name="Zannat Hossain Tamim" userId="acc546fad07e472d" providerId="Windows Live" clId="Web-{C731FAD7-C944-439C-975F-85C7DD5DAE27}" dt="2023-02-12T17:31:11.694" v="2"/>
          <ac:spMkLst>
            <pc:docMk/>
            <pc:sldMk cId="72106251" sldId="306"/>
            <ac:spMk id="3" creationId="{B8FBD3D2-5119-0BAE-57E8-5E4316EA8500}"/>
          </ac:spMkLst>
        </pc:spChg>
        <pc:spChg chg="add del">
          <ac:chgData name="Zannat Hossain Tamim" userId="acc546fad07e472d" providerId="Windows Live" clId="Web-{C731FAD7-C944-439C-975F-85C7DD5DAE27}" dt="2023-02-12T17:31:11.694" v="2"/>
          <ac:spMkLst>
            <pc:docMk/>
            <pc:sldMk cId="72106251" sldId="306"/>
            <ac:spMk id="8" creationId="{100EDD19-6802-4EC3-95CE-CFFAB042CFD6}"/>
          </ac:spMkLst>
        </pc:spChg>
        <pc:spChg chg="add del">
          <ac:chgData name="Zannat Hossain Tamim" userId="acc546fad07e472d" providerId="Windows Live" clId="Web-{C731FAD7-C944-439C-975F-85C7DD5DAE27}" dt="2023-02-12T17:31:11.694" v="2"/>
          <ac:spMkLst>
            <pc:docMk/>
            <pc:sldMk cId="72106251" sldId="306"/>
            <ac:spMk id="10" creationId="{DB17E863-922E-4C26-BD64-E8FD41D28661}"/>
          </ac:spMkLst>
        </pc:spChg>
        <pc:spChg chg="add del">
          <ac:chgData name="Zannat Hossain Tamim" userId="acc546fad07e472d" providerId="Windows Live" clId="Web-{C731FAD7-C944-439C-975F-85C7DD5DAE27}" dt="2023-02-12T17:31:11.694" v="1"/>
          <ac:spMkLst>
            <pc:docMk/>
            <pc:sldMk cId="72106251" sldId="306"/>
            <ac:spMk id="15" creationId="{B775CD93-9DF2-48CB-9F57-1BCA9A46C7FA}"/>
          </ac:spMkLst>
        </pc:spChg>
        <pc:spChg chg="add del">
          <ac:chgData name="Zannat Hossain Tamim" userId="acc546fad07e472d" providerId="Windows Live" clId="Web-{C731FAD7-C944-439C-975F-85C7DD5DAE27}" dt="2023-02-12T17:31:11.694" v="1"/>
          <ac:spMkLst>
            <pc:docMk/>
            <pc:sldMk cId="72106251" sldId="306"/>
            <ac:spMk id="17" creationId="{6166C6D1-23AC-49C4-BA07-238E4E9F8CEB}"/>
          </ac:spMkLst>
        </pc:spChg>
        <pc:spChg chg="add del">
          <ac:chgData name="Zannat Hossain Tamim" userId="acc546fad07e472d" providerId="Windows Live" clId="Web-{C731FAD7-C944-439C-975F-85C7DD5DAE27}" dt="2023-02-12T17:31:11.694" v="1"/>
          <ac:spMkLst>
            <pc:docMk/>
            <pc:sldMk cId="72106251" sldId="306"/>
            <ac:spMk id="19" creationId="{1C091803-41C2-48E0-9228-5148460C7479}"/>
          </ac:spMkLst>
        </pc:spChg>
        <pc:spChg chg="add">
          <ac:chgData name="Zannat Hossain Tamim" userId="acc546fad07e472d" providerId="Windows Live" clId="Web-{C731FAD7-C944-439C-975F-85C7DD5DAE27}" dt="2023-02-12T17:31:11.694" v="2"/>
          <ac:spMkLst>
            <pc:docMk/>
            <pc:sldMk cId="72106251" sldId="306"/>
            <ac:spMk id="21" creationId="{100EDD19-6802-4EC3-95CE-CFFAB042CFD6}"/>
          </ac:spMkLst>
        </pc:spChg>
        <pc:spChg chg="add">
          <ac:chgData name="Zannat Hossain Tamim" userId="acc546fad07e472d" providerId="Windows Live" clId="Web-{C731FAD7-C944-439C-975F-85C7DD5DAE27}" dt="2023-02-12T17:31:11.694" v="2"/>
          <ac:spMkLst>
            <pc:docMk/>
            <pc:sldMk cId="72106251" sldId="306"/>
            <ac:spMk id="22" creationId="{DB17E863-922E-4C26-BD64-E8FD41D28661}"/>
          </ac:spMkLst>
        </pc:spChg>
      </pc:sldChg>
      <pc:sldChg chg="addSp delSp modSp">
        <pc:chgData name="Zannat Hossain Tamim" userId="acc546fad07e472d" providerId="Windows Live" clId="Web-{C731FAD7-C944-439C-975F-85C7DD5DAE27}" dt="2023-02-12T17:32:37.993" v="5"/>
        <pc:sldMkLst>
          <pc:docMk/>
          <pc:sldMk cId="2742493794" sldId="307"/>
        </pc:sldMkLst>
        <pc:spChg chg="mod">
          <ac:chgData name="Zannat Hossain Tamim" userId="acc546fad07e472d" providerId="Windows Live" clId="Web-{C731FAD7-C944-439C-975F-85C7DD5DAE27}" dt="2023-02-12T17:32:37.993" v="4"/>
          <ac:spMkLst>
            <pc:docMk/>
            <pc:sldMk cId="2742493794" sldId="307"/>
            <ac:spMk id="2" creationId="{0681779F-9184-9759-B954-8AAC435CDDD0}"/>
          </ac:spMkLst>
        </pc:spChg>
        <pc:spChg chg="mod">
          <ac:chgData name="Zannat Hossain Tamim" userId="acc546fad07e472d" providerId="Windows Live" clId="Web-{C731FAD7-C944-439C-975F-85C7DD5DAE27}" dt="2023-02-12T17:32:37.993" v="5"/>
          <ac:spMkLst>
            <pc:docMk/>
            <pc:sldMk cId="2742493794" sldId="307"/>
            <ac:spMk id="3" creationId="{B8FBD3D2-5119-0BAE-57E8-5E4316EA8500}"/>
          </ac:spMkLst>
        </pc:spChg>
        <pc:spChg chg="add del">
          <ac:chgData name="Zannat Hossain Tamim" userId="acc546fad07e472d" providerId="Windows Live" clId="Web-{C731FAD7-C944-439C-975F-85C7DD5DAE27}" dt="2023-02-12T17:32:37.993" v="5"/>
          <ac:spMkLst>
            <pc:docMk/>
            <pc:sldMk cId="2742493794" sldId="307"/>
            <ac:spMk id="106" creationId="{100EDD19-6802-4EC3-95CE-CFFAB042CFD6}"/>
          </ac:spMkLst>
        </pc:spChg>
        <pc:spChg chg="add del">
          <ac:chgData name="Zannat Hossain Tamim" userId="acc546fad07e472d" providerId="Windows Live" clId="Web-{C731FAD7-C944-439C-975F-85C7DD5DAE27}" dt="2023-02-12T17:32:37.993" v="5"/>
          <ac:spMkLst>
            <pc:docMk/>
            <pc:sldMk cId="2742493794" sldId="307"/>
            <ac:spMk id="107" creationId="{DB17E863-922E-4C26-BD64-E8FD41D28661}"/>
          </ac:spMkLst>
        </pc:spChg>
        <pc:spChg chg="add del">
          <ac:chgData name="Zannat Hossain Tamim" userId="acc546fad07e472d" providerId="Windows Live" clId="Web-{C731FAD7-C944-439C-975F-85C7DD5DAE27}" dt="2023-02-12T17:32:37.993" v="4"/>
          <ac:spMkLst>
            <pc:docMk/>
            <pc:sldMk cId="2742493794" sldId="307"/>
            <ac:spMk id="112" creationId="{081EA652-8C6A-4E69-BEB9-170809474553}"/>
          </ac:spMkLst>
        </pc:spChg>
        <pc:spChg chg="add del">
          <ac:chgData name="Zannat Hossain Tamim" userId="acc546fad07e472d" providerId="Windows Live" clId="Web-{C731FAD7-C944-439C-975F-85C7DD5DAE27}" dt="2023-02-12T17:32:37.993" v="4"/>
          <ac:spMkLst>
            <pc:docMk/>
            <pc:sldMk cId="2742493794" sldId="307"/>
            <ac:spMk id="114" creationId="{5298780A-33B9-4EA2-8F67-DE68AD62841B}"/>
          </ac:spMkLst>
        </pc:spChg>
        <pc:spChg chg="add del">
          <ac:chgData name="Zannat Hossain Tamim" userId="acc546fad07e472d" providerId="Windows Live" clId="Web-{C731FAD7-C944-439C-975F-85C7DD5DAE27}" dt="2023-02-12T17:32:37.993" v="4"/>
          <ac:spMkLst>
            <pc:docMk/>
            <pc:sldMk cId="2742493794" sldId="307"/>
            <ac:spMk id="116" creationId="{7F488E8B-4E1E-4402-8935-D4E6C02615C7}"/>
          </ac:spMkLst>
        </pc:spChg>
        <pc:spChg chg="add">
          <ac:chgData name="Zannat Hossain Tamim" userId="acc546fad07e472d" providerId="Windows Live" clId="Web-{C731FAD7-C944-439C-975F-85C7DD5DAE27}" dt="2023-02-12T17:32:37.993" v="5"/>
          <ac:spMkLst>
            <pc:docMk/>
            <pc:sldMk cId="2742493794" sldId="307"/>
            <ac:spMk id="120" creationId="{100EDD19-6802-4EC3-95CE-CFFAB042CFD6}"/>
          </ac:spMkLst>
        </pc:spChg>
        <pc:spChg chg="add">
          <ac:chgData name="Zannat Hossain Tamim" userId="acc546fad07e472d" providerId="Windows Live" clId="Web-{C731FAD7-C944-439C-975F-85C7DD5DAE27}" dt="2023-02-12T17:32:37.993" v="5"/>
          <ac:spMkLst>
            <pc:docMk/>
            <pc:sldMk cId="2742493794" sldId="307"/>
            <ac:spMk id="121" creationId="{DB17E863-922E-4C26-BD64-E8FD41D28661}"/>
          </ac:spMkLst>
        </pc:spChg>
        <pc:cxnChg chg="add del">
          <ac:chgData name="Zannat Hossain Tamim" userId="acc546fad07e472d" providerId="Windows Live" clId="Web-{C731FAD7-C944-439C-975F-85C7DD5DAE27}" dt="2023-02-12T17:32:37.993" v="4"/>
          <ac:cxnSpMkLst>
            <pc:docMk/>
            <pc:sldMk cId="2742493794" sldId="307"/>
            <ac:cxnSpMk id="118" creationId="{23AAC9B5-8015-485C-ACF9-A750390E9A56}"/>
          </ac:cxnSpMkLst>
        </pc:cxnChg>
      </pc:sldChg>
      <pc:sldChg chg="modSp">
        <pc:chgData name="Zannat Hossain Tamim" userId="acc546fad07e472d" providerId="Windows Live" clId="Web-{C731FAD7-C944-439C-975F-85C7DD5DAE27}" dt="2023-02-12T17:40:11.088" v="14" actId="20577"/>
        <pc:sldMkLst>
          <pc:docMk/>
          <pc:sldMk cId="322288499" sldId="308"/>
        </pc:sldMkLst>
        <pc:spChg chg="mod">
          <ac:chgData name="Zannat Hossain Tamim" userId="acc546fad07e472d" providerId="Windows Live" clId="Web-{C731FAD7-C944-439C-975F-85C7DD5DAE27}" dt="2023-02-12T17:40:11.088" v="14" actId="20577"/>
          <ac:spMkLst>
            <pc:docMk/>
            <pc:sldMk cId="322288499" sldId="308"/>
            <ac:spMk id="3" creationId="{B8FBD3D2-5119-0BAE-57E8-5E4316EA8500}"/>
          </ac:spMkLst>
        </pc:spChg>
      </pc:sldChg>
    </pc:docChg>
  </pc:docChgLst>
  <pc:docChgLst>
    <pc:chgData name="Sanjida Akter Riti" userId="ea68676cac8d4e2c" providerId="Windows Live" clId="Web-{F1F4A710-0FB5-41F0-96F7-02DA3B906E2A}"/>
    <pc:docChg chg="addSld delSld modSld">
      <pc:chgData name="Sanjida Akter Riti" userId="ea68676cac8d4e2c" providerId="Windows Live" clId="Web-{F1F4A710-0FB5-41F0-96F7-02DA3B906E2A}" dt="2023-02-12T18:52:47.023" v="142" actId="14100"/>
      <pc:docMkLst>
        <pc:docMk/>
      </pc:docMkLst>
      <pc:sldChg chg="modSp">
        <pc:chgData name="Sanjida Akter Riti" userId="ea68676cac8d4e2c" providerId="Windows Live" clId="Web-{F1F4A710-0FB5-41F0-96F7-02DA3B906E2A}" dt="2023-02-12T18:48:15.226" v="132" actId="14100"/>
        <pc:sldMkLst>
          <pc:docMk/>
          <pc:sldMk cId="2995772643" sldId="277"/>
        </pc:sldMkLst>
        <pc:spChg chg="mod">
          <ac:chgData name="Sanjida Akter Riti" userId="ea68676cac8d4e2c" providerId="Windows Live" clId="Web-{F1F4A710-0FB5-41F0-96F7-02DA3B906E2A}" dt="2023-02-12T18:47:41.067" v="128" actId="20577"/>
          <ac:spMkLst>
            <pc:docMk/>
            <pc:sldMk cId="2995772643" sldId="277"/>
            <ac:spMk id="2" creationId="{D5B5FFAE-6F8A-66C2-F4C5-BDAF7F009383}"/>
          </ac:spMkLst>
        </pc:spChg>
        <pc:spChg chg="mod">
          <ac:chgData name="Sanjida Akter Riti" userId="ea68676cac8d4e2c" providerId="Windows Live" clId="Web-{F1F4A710-0FB5-41F0-96F7-02DA3B906E2A}" dt="2023-02-12T18:47:59.414" v="130" actId="20577"/>
          <ac:spMkLst>
            <pc:docMk/>
            <pc:sldMk cId="2995772643" sldId="277"/>
            <ac:spMk id="3" creationId="{53F5829E-2573-8BAD-3F9E-62B316960B5D}"/>
          </ac:spMkLst>
        </pc:spChg>
        <pc:picChg chg="mod">
          <ac:chgData name="Sanjida Akter Riti" userId="ea68676cac8d4e2c" providerId="Windows Live" clId="Web-{F1F4A710-0FB5-41F0-96F7-02DA3B906E2A}" dt="2023-02-12T18:48:15.226" v="132" actId="14100"/>
          <ac:picMkLst>
            <pc:docMk/>
            <pc:sldMk cId="2995772643" sldId="277"/>
            <ac:picMk id="5" creationId="{F733BCCB-FE26-FBE7-20F4-0C38E1D87FAF}"/>
          </ac:picMkLst>
        </pc:picChg>
      </pc:sldChg>
      <pc:sldChg chg="modSp">
        <pc:chgData name="Sanjida Akter Riti" userId="ea68676cac8d4e2c" providerId="Windows Live" clId="Web-{F1F4A710-0FB5-41F0-96F7-02DA3B906E2A}" dt="2023-02-12T18:52:47.023" v="142" actId="14100"/>
        <pc:sldMkLst>
          <pc:docMk/>
          <pc:sldMk cId="3774421041" sldId="303"/>
        </pc:sldMkLst>
        <pc:spChg chg="mod">
          <ac:chgData name="Sanjida Akter Riti" userId="ea68676cac8d4e2c" providerId="Windows Live" clId="Web-{F1F4A710-0FB5-41F0-96F7-02DA3B906E2A}" dt="2023-02-12T18:52:47.023" v="142" actId="14100"/>
          <ac:spMkLst>
            <pc:docMk/>
            <pc:sldMk cId="3774421041" sldId="303"/>
            <ac:spMk id="21" creationId="{422DEC96-49E5-C21C-E190-22AF6A4884CD}"/>
          </ac:spMkLst>
        </pc:spChg>
      </pc:sldChg>
      <pc:sldChg chg="modSp">
        <pc:chgData name="Sanjida Akter Riti" userId="ea68676cac8d4e2c" providerId="Windows Live" clId="Web-{F1F4A710-0FB5-41F0-96F7-02DA3B906E2A}" dt="2023-02-12T18:49:15.101" v="134" actId="20577"/>
        <pc:sldMkLst>
          <pc:docMk/>
          <pc:sldMk cId="2306959002" sldId="311"/>
        </pc:sldMkLst>
        <pc:spChg chg="mod">
          <ac:chgData name="Sanjida Akter Riti" userId="ea68676cac8d4e2c" providerId="Windows Live" clId="Web-{F1F4A710-0FB5-41F0-96F7-02DA3B906E2A}" dt="2023-02-12T18:49:15.101" v="134" actId="20577"/>
          <ac:spMkLst>
            <pc:docMk/>
            <pc:sldMk cId="2306959002" sldId="311"/>
            <ac:spMk id="2" creationId="{A1892F32-D69B-FB02-BBF6-C884D02F0352}"/>
          </ac:spMkLst>
        </pc:spChg>
      </pc:sldChg>
      <pc:sldChg chg="addSp delSp modSp mod modClrScheme delDesignElem chgLayout">
        <pc:chgData name="Sanjida Akter Riti" userId="ea68676cac8d4e2c" providerId="Windows Live" clId="Web-{F1F4A710-0FB5-41F0-96F7-02DA3B906E2A}" dt="2023-02-12T18:46:27.208" v="126"/>
        <pc:sldMkLst>
          <pc:docMk/>
          <pc:sldMk cId="3613163380" sldId="315"/>
        </pc:sldMkLst>
        <pc:spChg chg="mod ord">
          <ac:chgData name="Sanjida Akter Riti" userId="ea68676cac8d4e2c" providerId="Windows Live" clId="Web-{F1F4A710-0FB5-41F0-96F7-02DA3B906E2A}" dt="2023-02-12T18:46:27.208" v="126"/>
          <ac:spMkLst>
            <pc:docMk/>
            <pc:sldMk cId="3613163380" sldId="315"/>
            <ac:spMk id="2" creationId="{7A1C51CB-8A0E-107E-0382-35C24A978860}"/>
          </ac:spMkLst>
        </pc:spChg>
        <pc:spChg chg="mod ord">
          <ac:chgData name="Sanjida Akter Riti" userId="ea68676cac8d4e2c" providerId="Windows Live" clId="Web-{F1F4A710-0FB5-41F0-96F7-02DA3B906E2A}" dt="2023-02-12T18:46:27.208" v="126"/>
          <ac:spMkLst>
            <pc:docMk/>
            <pc:sldMk cId="3613163380" sldId="315"/>
            <ac:spMk id="3" creationId="{071A6191-9722-603C-2B0A-B8014D68EA50}"/>
          </ac:spMkLst>
        </pc:spChg>
        <pc:spChg chg="add del">
          <ac:chgData name="Sanjida Akter Riti" userId="ea68676cac8d4e2c" providerId="Windows Live" clId="Web-{F1F4A710-0FB5-41F0-96F7-02DA3B906E2A}" dt="2023-02-12T18:45:35.224" v="122"/>
          <ac:spMkLst>
            <pc:docMk/>
            <pc:sldMk cId="3613163380" sldId="315"/>
            <ac:spMk id="21" creationId="{32AEEBC8-9D30-42EF-95F2-386C2653FBF0}"/>
          </ac:spMkLst>
        </pc:spChg>
        <pc:spChg chg="add del">
          <ac:chgData name="Sanjida Akter Riti" userId="ea68676cac8d4e2c" providerId="Windows Live" clId="Web-{F1F4A710-0FB5-41F0-96F7-02DA3B906E2A}" dt="2023-02-12T18:45:35.224" v="122"/>
          <ac:spMkLst>
            <pc:docMk/>
            <pc:sldMk cId="3613163380" sldId="315"/>
            <ac:spMk id="24" creationId="{2E92FA66-67D7-4CB4-94D3-E643A9AD4757}"/>
          </ac:spMkLst>
        </pc:spChg>
        <pc:spChg chg="del">
          <ac:chgData name="Sanjida Akter Riti" userId="ea68676cac8d4e2c" providerId="Windows Live" clId="Web-{F1F4A710-0FB5-41F0-96F7-02DA3B906E2A}" dt="2023-02-12T18:31:24.481" v="0"/>
          <ac:spMkLst>
            <pc:docMk/>
            <pc:sldMk cId="3613163380" sldId="315"/>
            <ac:spMk id="25" creationId="{2B566528-1B12-4246-9431-5C2D7D081168}"/>
          </ac:spMkLst>
        </pc:spChg>
        <pc:spChg chg="add del">
          <ac:chgData name="Sanjida Akter Riti" userId="ea68676cac8d4e2c" providerId="Windows Live" clId="Web-{F1F4A710-0FB5-41F0-96F7-02DA3B906E2A}" dt="2023-02-12T18:46:14.661" v="124"/>
          <ac:spMkLst>
            <pc:docMk/>
            <pc:sldMk cId="3613163380" sldId="315"/>
            <ac:spMk id="27" creationId="{A6D37EE4-EA1B-46EE-A54B-5233C63C9695}"/>
          </ac:spMkLst>
        </pc:spChg>
        <pc:spChg chg="add del">
          <ac:chgData name="Sanjida Akter Riti" userId="ea68676cac8d4e2c" providerId="Windows Live" clId="Web-{F1F4A710-0FB5-41F0-96F7-02DA3B906E2A}" dt="2023-02-12T18:46:14.661" v="124"/>
          <ac:spMkLst>
            <pc:docMk/>
            <pc:sldMk cId="3613163380" sldId="315"/>
            <ac:spMk id="28" creationId="{927D5270-6648-4CC1-8F78-48BE299CAC25}"/>
          </ac:spMkLst>
        </pc:spChg>
        <pc:grpChg chg="del">
          <ac:chgData name="Sanjida Akter Riti" userId="ea68676cac8d4e2c" providerId="Windows Live" clId="Web-{F1F4A710-0FB5-41F0-96F7-02DA3B906E2A}" dt="2023-02-12T18:31:24.481" v="0"/>
          <ac:grpSpMkLst>
            <pc:docMk/>
            <pc:sldMk cId="3613163380" sldId="315"/>
            <ac:grpSpMk id="26" creationId="{828A5161-06F1-46CF-8AD7-844680A59E13}"/>
          </ac:grpSpMkLst>
        </pc:grpChg>
        <pc:grpChg chg="del">
          <ac:chgData name="Sanjida Akter Riti" userId="ea68676cac8d4e2c" providerId="Windows Live" clId="Web-{F1F4A710-0FB5-41F0-96F7-02DA3B906E2A}" dt="2023-02-12T18:31:24.481" v="0"/>
          <ac:grpSpMkLst>
            <pc:docMk/>
            <pc:sldMk cId="3613163380" sldId="315"/>
            <ac:grpSpMk id="29" creationId="{5995D10D-E9C9-47DB-AE7E-801FEF38F5C9}"/>
          </ac:grpSpMkLst>
        </pc:grpChg>
        <pc:picChg chg="mod ord">
          <ac:chgData name="Sanjida Akter Riti" userId="ea68676cac8d4e2c" providerId="Windows Live" clId="Web-{F1F4A710-0FB5-41F0-96F7-02DA3B906E2A}" dt="2023-02-12T18:46:27.208" v="126"/>
          <ac:picMkLst>
            <pc:docMk/>
            <pc:sldMk cId="3613163380" sldId="315"/>
            <ac:picMk id="5" creationId="{646A8BBA-0A41-3C94-878E-2623AF7ABDAA}"/>
          </ac:picMkLst>
        </pc:picChg>
      </pc:sldChg>
      <pc:sldChg chg="modSp">
        <pc:chgData name="Sanjida Akter Riti" userId="ea68676cac8d4e2c" providerId="Windows Live" clId="Web-{F1F4A710-0FB5-41F0-96F7-02DA3B906E2A}" dt="2023-02-12T18:49:59.881" v="135" actId="14100"/>
        <pc:sldMkLst>
          <pc:docMk/>
          <pc:sldMk cId="2796954258" sldId="316"/>
        </pc:sldMkLst>
        <pc:spChg chg="mod">
          <ac:chgData name="Sanjida Akter Riti" userId="ea68676cac8d4e2c" providerId="Windows Live" clId="Web-{F1F4A710-0FB5-41F0-96F7-02DA3B906E2A}" dt="2023-02-12T18:49:59.881" v="135" actId="14100"/>
          <ac:spMkLst>
            <pc:docMk/>
            <pc:sldMk cId="2796954258" sldId="316"/>
            <ac:spMk id="3" creationId="{BA096A3A-A5EF-7C7D-1307-13A18A50D3C0}"/>
          </ac:spMkLst>
        </pc:spChg>
      </pc:sldChg>
      <pc:sldChg chg="modSp del">
        <pc:chgData name="Sanjida Akter Riti" userId="ea68676cac8d4e2c" providerId="Windows Live" clId="Web-{F1F4A710-0FB5-41F0-96F7-02DA3B906E2A}" dt="2023-02-12T18:39:51.603" v="76"/>
        <pc:sldMkLst>
          <pc:docMk/>
          <pc:sldMk cId="908173386" sldId="317"/>
        </pc:sldMkLst>
        <pc:spChg chg="mod">
          <ac:chgData name="Sanjida Akter Riti" userId="ea68676cac8d4e2c" providerId="Windows Live" clId="Web-{F1F4A710-0FB5-41F0-96F7-02DA3B906E2A}" dt="2023-02-12T18:35:31.728" v="52" actId="20577"/>
          <ac:spMkLst>
            <pc:docMk/>
            <pc:sldMk cId="908173386" sldId="317"/>
            <ac:spMk id="2" creationId="{E5C86883-EF51-7791-7DF8-CB46F8FC5871}"/>
          </ac:spMkLst>
        </pc:spChg>
      </pc:sldChg>
      <pc:sldChg chg="modSp new">
        <pc:chgData name="Sanjida Akter Riti" userId="ea68676cac8d4e2c" providerId="Windows Live" clId="Web-{F1F4A710-0FB5-41F0-96F7-02DA3B906E2A}" dt="2023-02-12T18:51:23.790" v="139" actId="20577"/>
        <pc:sldMkLst>
          <pc:docMk/>
          <pc:sldMk cId="3188257501" sldId="318"/>
        </pc:sldMkLst>
        <pc:spChg chg="mod">
          <ac:chgData name="Sanjida Akter Riti" userId="ea68676cac8d4e2c" providerId="Windows Live" clId="Web-{F1F4A710-0FB5-41F0-96F7-02DA3B906E2A}" dt="2023-02-12T18:32:16.589" v="27" actId="20577"/>
          <ac:spMkLst>
            <pc:docMk/>
            <pc:sldMk cId="3188257501" sldId="318"/>
            <ac:spMk id="2" creationId="{7670E773-B79A-5364-229B-888FE2E942BC}"/>
          </ac:spMkLst>
        </pc:spChg>
        <pc:spChg chg="mod">
          <ac:chgData name="Sanjida Akter Riti" userId="ea68676cac8d4e2c" providerId="Windows Live" clId="Web-{F1F4A710-0FB5-41F0-96F7-02DA3B906E2A}" dt="2023-02-12T18:51:23.790" v="139" actId="20577"/>
          <ac:spMkLst>
            <pc:docMk/>
            <pc:sldMk cId="3188257501" sldId="318"/>
            <ac:spMk id="3" creationId="{F90C25AB-F41C-C0E7-E35D-5D6E5E2824F5}"/>
          </ac:spMkLst>
        </pc:spChg>
      </pc:sldChg>
      <pc:sldChg chg="modSp add replId">
        <pc:chgData name="Sanjida Akter Riti" userId="ea68676cac8d4e2c" providerId="Windows Live" clId="Web-{F1F4A710-0FB5-41F0-96F7-02DA3B906E2A}" dt="2023-02-12T18:51:49.586" v="141" actId="20577"/>
        <pc:sldMkLst>
          <pc:docMk/>
          <pc:sldMk cId="1005553206" sldId="319"/>
        </pc:sldMkLst>
        <pc:spChg chg="mod">
          <ac:chgData name="Sanjida Akter Riti" userId="ea68676cac8d4e2c" providerId="Windows Live" clId="Web-{F1F4A710-0FB5-41F0-96F7-02DA3B906E2A}" dt="2023-02-12T18:51:49.586" v="141" actId="20577"/>
          <ac:spMkLst>
            <pc:docMk/>
            <pc:sldMk cId="1005553206" sldId="319"/>
            <ac:spMk id="3" creationId="{F90C25AB-F41C-C0E7-E35D-5D6E5E2824F5}"/>
          </ac:spMkLst>
        </pc:spChg>
      </pc:sldChg>
      <pc:sldChg chg="new del">
        <pc:chgData name="Sanjida Akter Riti" userId="ea68676cac8d4e2c" providerId="Windows Live" clId="Web-{F1F4A710-0FB5-41F0-96F7-02DA3B906E2A}" dt="2023-02-12T18:40:44.071" v="79"/>
        <pc:sldMkLst>
          <pc:docMk/>
          <pc:sldMk cId="3371369440" sldId="320"/>
        </pc:sldMkLst>
      </pc:sldChg>
      <pc:sldChg chg="new del">
        <pc:chgData name="Sanjida Akter Riti" userId="ea68676cac8d4e2c" providerId="Windows Live" clId="Web-{F1F4A710-0FB5-41F0-96F7-02DA3B906E2A}" dt="2023-02-12T18:41:48.117" v="98"/>
        <pc:sldMkLst>
          <pc:docMk/>
          <pc:sldMk cId="333857229" sldId="321"/>
        </pc:sldMkLst>
      </pc:sldChg>
      <pc:sldChg chg="addSp delSp modSp new mod setBg addAnim delAnim">
        <pc:chgData name="Sanjida Akter Riti" userId="ea68676cac8d4e2c" providerId="Windows Live" clId="Web-{F1F4A710-0FB5-41F0-96F7-02DA3B906E2A}" dt="2023-02-12T18:42:37.882" v="113"/>
        <pc:sldMkLst>
          <pc:docMk/>
          <pc:sldMk cId="952048552" sldId="322"/>
        </pc:sldMkLst>
        <pc:spChg chg="mod">
          <ac:chgData name="Sanjida Akter Riti" userId="ea68676cac8d4e2c" providerId="Windows Live" clId="Web-{F1F4A710-0FB5-41F0-96F7-02DA3B906E2A}" dt="2023-02-12T18:42:37.882" v="112"/>
          <ac:spMkLst>
            <pc:docMk/>
            <pc:sldMk cId="952048552" sldId="322"/>
            <ac:spMk id="2" creationId="{429F93F0-68BD-791D-67CC-4BB8D209C76D}"/>
          </ac:spMkLst>
        </pc:spChg>
        <pc:spChg chg="add del">
          <ac:chgData name="Sanjida Akter Riti" userId="ea68676cac8d4e2c" providerId="Windows Live" clId="Web-{F1F4A710-0FB5-41F0-96F7-02DA3B906E2A}" dt="2023-02-12T18:41:28.383" v="92"/>
          <ac:spMkLst>
            <pc:docMk/>
            <pc:sldMk cId="952048552" sldId="322"/>
            <ac:spMk id="9" creationId="{A3363022-C969-41E9-8EB2-E4C94908C1FA}"/>
          </ac:spMkLst>
        </pc:spChg>
        <pc:spChg chg="add del">
          <ac:chgData name="Sanjida Akter Riti" userId="ea68676cac8d4e2c" providerId="Windows Live" clId="Web-{F1F4A710-0FB5-41F0-96F7-02DA3B906E2A}" dt="2023-02-12T18:41:28.383" v="92"/>
          <ac:spMkLst>
            <pc:docMk/>
            <pc:sldMk cId="952048552" sldId="322"/>
            <ac:spMk id="11" creationId="{8D1AD6B3-BE88-4CEB-BA17-790657CC4729}"/>
          </ac:spMkLst>
        </pc:spChg>
        <pc:spChg chg="add del">
          <ac:chgData name="Sanjida Akter Riti" userId="ea68676cac8d4e2c" providerId="Windows Live" clId="Web-{F1F4A710-0FB5-41F0-96F7-02DA3B906E2A}" dt="2023-02-12T18:41:38.555" v="96"/>
          <ac:spMkLst>
            <pc:docMk/>
            <pc:sldMk cId="952048552" sldId="322"/>
            <ac:spMk id="18" creationId="{C59AB4C8-9178-4F7A-8404-6890510B5917}"/>
          </ac:spMkLst>
        </pc:spChg>
        <pc:spChg chg="add del">
          <ac:chgData name="Sanjida Akter Riti" userId="ea68676cac8d4e2c" providerId="Windows Live" clId="Web-{F1F4A710-0FB5-41F0-96F7-02DA3B906E2A}" dt="2023-02-12T18:41:38.555" v="96"/>
          <ac:spMkLst>
            <pc:docMk/>
            <pc:sldMk cId="952048552" sldId="322"/>
            <ac:spMk id="19" creationId="{4CFDFB37-4BC7-42C6-915D-A6609139BFE7}"/>
          </ac:spMkLst>
        </pc:spChg>
        <pc:spChg chg="add del">
          <ac:chgData name="Sanjida Akter Riti" userId="ea68676cac8d4e2c" providerId="Windows Live" clId="Web-{F1F4A710-0FB5-41F0-96F7-02DA3B906E2A}" dt="2023-02-12T18:42:37.882" v="113"/>
          <ac:spMkLst>
            <pc:docMk/>
            <pc:sldMk cId="952048552" sldId="322"/>
            <ac:spMk id="22" creationId="{F12E7CC5-C78B-4EBD-9565-3FA00FAA6CF2}"/>
          </ac:spMkLst>
        </pc:spChg>
        <pc:spChg chg="add del">
          <ac:chgData name="Sanjida Akter Riti" userId="ea68676cac8d4e2c" providerId="Windows Live" clId="Web-{F1F4A710-0FB5-41F0-96F7-02DA3B906E2A}" dt="2023-02-12T18:42:37.882" v="113"/>
          <ac:spMkLst>
            <pc:docMk/>
            <pc:sldMk cId="952048552" sldId="322"/>
            <ac:spMk id="24" creationId="{3A4529A5-F675-429F-8044-01372BB13422}"/>
          </ac:spMkLst>
        </pc:spChg>
        <pc:spChg chg="add del">
          <ac:chgData name="Sanjida Akter Riti" userId="ea68676cac8d4e2c" providerId="Windows Live" clId="Web-{F1F4A710-0FB5-41F0-96F7-02DA3B906E2A}" dt="2023-02-12T18:42:37.882" v="113"/>
          <ac:spMkLst>
            <pc:docMk/>
            <pc:sldMk cId="952048552" sldId="322"/>
            <ac:spMk id="25" creationId="{63DAB858-5A0C-4AFF-AAC6-705EDF8DB733}"/>
          </ac:spMkLst>
        </pc:spChg>
        <pc:spChg chg="add del">
          <ac:chgData name="Sanjida Akter Riti" userId="ea68676cac8d4e2c" providerId="Windows Live" clId="Web-{F1F4A710-0FB5-41F0-96F7-02DA3B906E2A}" dt="2023-02-12T18:42:08.851" v="100"/>
          <ac:spMkLst>
            <pc:docMk/>
            <pc:sldMk cId="952048552" sldId="322"/>
            <ac:spMk id="30" creationId="{F12E7CC5-C78B-4EBD-9565-3FA00FAA6CF2}"/>
          </ac:spMkLst>
        </pc:spChg>
        <pc:spChg chg="add del">
          <ac:chgData name="Sanjida Akter Riti" userId="ea68676cac8d4e2c" providerId="Windows Live" clId="Web-{F1F4A710-0FB5-41F0-96F7-02DA3B906E2A}" dt="2023-02-12T18:42:08.851" v="100"/>
          <ac:spMkLst>
            <pc:docMk/>
            <pc:sldMk cId="952048552" sldId="322"/>
            <ac:spMk id="32" creationId="{3A4529A5-F675-429F-8044-01372BB13422}"/>
          </ac:spMkLst>
        </pc:spChg>
        <pc:spChg chg="add del">
          <ac:chgData name="Sanjida Akter Riti" userId="ea68676cac8d4e2c" providerId="Windows Live" clId="Web-{F1F4A710-0FB5-41F0-96F7-02DA3B906E2A}" dt="2023-02-12T18:42:08.851" v="100"/>
          <ac:spMkLst>
            <pc:docMk/>
            <pc:sldMk cId="952048552" sldId="322"/>
            <ac:spMk id="34" creationId="{63DAB858-5A0C-4AFF-AAC6-705EDF8DB733}"/>
          </ac:spMkLst>
        </pc:spChg>
        <pc:spChg chg="add del">
          <ac:chgData name="Sanjida Akter Riti" userId="ea68676cac8d4e2c" providerId="Windows Live" clId="Web-{F1F4A710-0FB5-41F0-96F7-02DA3B906E2A}" dt="2023-02-12T18:42:15.492" v="102"/>
          <ac:spMkLst>
            <pc:docMk/>
            <pc:sldMk cId="952048552" sldId="322"/>
            <ac:spMk id="36" creationId="{3E443FD7-A66B-4AA0-872D-B088B9BC5F17}"/>
          </ac:spMkLst>
        </pc:spChg>
        <pc:spChg chg="add del">
          <ac:chgData name="Sanjida Akter Riti" userId="ea68676cac8d4e2c" providerId="Windows Live" clId="Web-{F1F4A710-0FB5-41F0-96F7-02DA3B906E2A}" dt="2023-02-12T18:42:15.492" v="102"/>
          <ac:spMkLst>
            <pc:docMk/>
            <pc:sldMk cId="952048552" sldId="322"/>
            <ac:spMk id="37" creationId="{C04BE0EF-3561-49B4-9A29-F283168A91C7}"/>
          </ac:spMkLst>
        </pc:spChg>
        <pc:spChg chg="add del">
          <ac:chgData name="Sanjida Akter Riti" userId="ea68676cac8d4e2c" providerId="Windows Live" clId="Web-{F1F4A710-0FB5-41F0-96F7-02DA3B906E2A}" dt="2023-02-12T18:42:37.882" v="112"/>
          <ac:spMkLst>
            <pc:docMk/>
            <pc:sldMk cId="952048552" sldId="322"/>
            <ac:spMk id="38" creationId="{599C8C75-BFDF-44E7-A028-EEB5EDD58817}"/>
          </ac:spMkLst>
        </pc:spChg>
        <pc:spChg chg="add del">
          <ac:chgData name="Sanjida Akter Riti" userId="ea68676cac8d4e2c" providerId="Windows Live" clId="Web-{F1F4A710-0FB5-41F0-96F7-02DA3B906E2A}" dt="2023-02-12T18:42:18.163" v="104"/>
          <ac:spMkLst>
            <pc:docMk/>
            <pc:sldMk cId="952048552" sldId="322"/>
            <ac:spMk id="39" creationId="{337940BB-FBC4-492E-BD92-3B7B914D0EAE}"/>
          </ac:spMkLst>
        </pc:spChg>
        <pc:spChg chg="add del">
          <ac:chgData name="Sanjida Akter Riti" userId="ea68676cac8d4e2c" providerId="Windows Live" clId="Web-{F1F4A710-0FB5-41F0-96F7-02DA3B906E2A}" dt="2023-02-12T18:42:18.163" v="104"/>
          <ac:spMkLst>
            <pc:docMk/>
            <pc:sldMk cId="952048552" sldId="322"/>
            <ac:spMk id="40" creationId="{3FCFB1DE-0B7E-48CC-BA90-B2AB0889F9D6}"/>
          </ac:spMkLst>
        </pc:spChg>
        <pc:spChg chg="add del">
          <ac:chgData name="Sanjida Akter Riti" userId="ea68676cac8d4e2c" providerId="Windows Live" clId="Web-{F1F4A710-0FB5-41F0-96F7-02DA3B906E2A}" dt="2023-02-12T18:42:21.788" v="106"/>
          <ac:spMkLst>
            <pc:docMk/>
            <pc:sldMk cId="952048552" sldId="322"/>
            <ac:spMk id="42" creationId="{19D32F93-50AC-4C46-A5DB-291C60DDB7BD}"/>
          </ac:spMkLst>
        </pc:spChg>
        <pc:spChg chg="add del">
          <ac:chgData name="Sanjida Akter Riti" userId="ea68676cac8d4e2c" providerId="Windows Live" clId="Web-{F1F4A710-0FB5-41F0-96F7-02DA3B906E2A}" dt="2023-02-12T18:42:21.788" v="106"/>
          <ac:spMkLst>
            <pc:docMk/>
            <pc:sldMk cId="952048552" sldId="322"/>
            <ac:spMk id="43" creationId="{B9A1D9BC-1455-4308-9ABD-A3F8EDB67AAF}"/>
          </ac:spMkLst>
        </pc:spChg>
        <pc:spChg chg="add del">
          <ac:chgData name="Sanjida Akter Riti" userId="ea68676cac8d4e2c" providerId="Windows Live" clId="Web-{F1F4A710-0FB5-41F0-96F7-02DA3B906E2A}" dt="2023-02-12T18:42:21.788" v="106"/>
          <ac:spMkLst>
            <pc:docMk/>
            <pc:sldMk cId="952048552" sldId="322"/>
            <ac:spMk id="44" creationId="{827DC2C4-B485-428A-BF4A-472D2967F47F}"/>
          </ac:spMkLst>
        </pc:spChg>
        <pc:spChg chg="add del">
          <ac:chgData name="Sanjida Akter Riti" userId="ea68676cac8d4e2c" providerId="Windows Live" clId="Web-{F1F4A710-0FB5-41F0-96F7-02DA3B906E2A}" dt="2023-02-12T18:42:21.788" v="106"/>
          <ac:spMkLst>
            <pc:docMk/>
            <pc:sldMk cId="952048552" sldId="322"/>
            <ac:spMk id="45" creationId="{4A62647B-1222-407C-8740-5A497612B1F5}"/>
          </ac:spMkLst>
        </pc:spChg>
        <pc:spChg chg="add del">
          <ac:chgData name="Sanjida Akter Riti" userId="ea68676cac8d4e2c" providerId="Windows Live" clId="Web-{F1F4A710-0FB5-41F0-96F7-02DA3B906E2A}" dt="2023-02-12T18:42:27.148" v="108"/>
          <ac:spMkLst>
            <pc:docMk/>
            <pc:sldMk cId="952048552" sldId="322"/>
            <ac:spMk id="47" creationId="{C59AB4C8-9178-4F7A-8404-6890510B5917}"/>
          </ac:spMkLst>
        </pc:spChg>
        <pc:spChg chg="add del">
          <ac:chgData name="Sanjida Akter Riti" userId="ea68676cac8d4e2c" providerId="Windows Live" clId="Web-{F1F4A710-0FB5-41F0-96F7-02DA3B906E2A}" dt="2023-02-12T18:42:27.148" v="108"/>
          <ac:spMkLst>
            <pc:docMk/>
            <pc:sldMk cId="952048552" sldId="322"/>
            <ac:spMk id="48" creationId="{4CFDFB37-4BC7-42C6-915D-A6609139BFE7}"/>
          </ac:spMkLst>
        </pc:spChg>
        <pc:spChg chg="add del">
          <ac:chgData name="Sanjida Akter Riti" userId="ea68676cac8d4e2c" providerId="Windows Live" clId="Web-{F1F4A710-0FB5-41F0-96F7-02DA3B906E2A}" dt="2023-02-12T18:42:31.398" v="110"/>
          <ac:spMkLst>
            <pc:docMk/>
            <pc:sldMk cId="952048552" sldId="322"/>
            <ac:spMk id="50" creationId="{665DBBEF-238B-476B-96AB-8AAC3224ECEA}"/>
          </ac:spMkLst>
        </pc:spChg>
        <pc:spChg chg="add del">
          <ac:chgData name="Sanjida Akter Riti" userId="ea68676cac8d4e2c" providerId="Windows Live" clId="Web-{F1F4A710-0FB5-41F0-96F7-02DA3B906E2A}" dt="2023-02-12T18:42:31.398" v="110"/>
          <ac:spMkLst>
            <pc:docMk/>
            <pc:sldMk cId="952048552" sldId="322"/>
            <ac:spMk id="51" creationId="{3FCFB1DE-0B7E-48CC-BA90-B2AB0889F9D6}"/>
          </ac:spMkLst>
        </pc:spChg>
        <pc:spChg chg="add del">
          <ac:chgData name="Sanjida Akter Riti" userId="ea68676cac8d4e2c" providerId="Windows Live" clId="Web-{F1F4A710-0FB5-41F0-96F7-02DA3B906E2A}" dt="2023-02-12T18:42:37.882" v="112"/>
          <ac:spMkLst>
            <pc:docMk/>
            <pc:sldMk cId="952048552" sldId="322"/>
            <ac:spMk id="53" creationId="{24747089-0322-4B03-B224-817DD4C8B708}"/>
          </ac:spMkLst>
        </pc:spChg>
        <pc:spChg chg="add del">
          <ac:chgData name="Sanjida Akter Riti" userId="ea68676cac8d4e2c" providerId="Windows Live" clId="Web-{F1F4A710-0FB5-41F0-96F7-02DA3B906E2A}" dt="2023-02-12T18:42:37.882" v="112"/>
          <ac:spMkLst>
            <pc:docMk/>
            <pc:sldMk cId="952048552" sldId="322"/>
            <ac:spMk id="54" creationId="{7228512D-3055-4911-A4D1-4A084C9C4201}"/>
          </ac:spMkLst>
        </pc:spChg>
        <pc:spChg chg="add del">
          <ac:chgData name="Sanjida Akter Riti" userId="ea68676cac8d4e2c" providerId="Windows Live" clId="Web-{F1F4A710-0FB5-41F0-96F7-02DA3B906E2A}" dt="2023-02-12T18:42:37.882" v="112"/>
          <ac:spMkLst>
            <pc:docMk/>
            <pc:sldMk cId="952048552" sldId="322"/>
            <ac:spMk id="55" creationId="{3C98C7BF-70D9-4D19-BD2D-D808991FDF60}"/>
          </ac:spMkLst>
        </pc:spChg>
        <pc:spChg chg="add del">
          <ac:chgData name="Sanjida Akter Riti" userId="ea68676cac8d4e2c" providerId="Windows Live" clId="Web-{F1F4A710-0FB5-41F0-96F7-02DA3B906E2A}" dt="2023-02-12T18:42:37.882" v="112"/>
          <ac:spMkLst>
            <pc:docMk/>
            <pc:sldMk cId="952048552" sldId="322"/>
            <ac:spMk id="56" creationId="{B497CCB5-5FC2-473C-AFCC-2430CEF1DF71}"/>
          </ac:spMkLst>
        </pc:spChg>
        <pc:spChg chg="add del">
          <ac:chgData name="Sanjida Akter Riti" userId="ea68676cac8d4e2c" providerId="Windows Live" clId="Web-{F1F4A710-0FB5-41F0-96F7-02DA3B906E2A}" dt="2023-02-12T18:42:37.882" v="112"/>
          <ac:spMkLst>
            <pc:docMk/>
            <pc:sldMk cId="952048552" sldId="322"/>
            <ac:spMk id="57" creationId="{FFD685C2-1A84-41DE-BFA0-0A068F83D2D2}"/>
          </ac:spMkLst>
        </pc:spChg>
        <pc:spChg chg="add">
          <ac:chgData name="Sanjida Akter Riti" userId="ea68676cac8d4e2c" providerId="Windows Live" clId="Web-{F1F4A710-0FB5-41F0-96F7-02DA3B906E2A}" dt="2023-02-12T18:42:37.882" v="113"/>
          <ac:spMkLst>
            <pc:docMk/>
            <pc:sldMk cId="952048552" sldId="322"/>
            <ac:spMk id="59" creationId="{F12E7CC5-C78B-4EBD-9565-3FA00FAA6CF2}"/>
          </ac:spMkLst>
        </pc:spChg>
        <pc:spChg chg="add">
          <ac:chgData name="Sanjida Akter Riti" userId="ea68676cac8d4e2c" providerId="Windows Live" clId="Web-{F1F4A710-0FB5-41F0-96F7-02DA3B906E2A}" dt="2023-02-12T18:42:37.882" v="113"/>
          <ac:spMkLst>
            <pc:docMk/>
            <pc:sldMk cId="952048552" sldId="322"/>
            <ac:spMk id="60" creationId="{3A4529A5-F675-429F-8044-01372BB13422}"/>
          </ac:spMkLst>
        </pc:spChg>
        <pc:spChg chg="add">
          <ac:chgData name="Sanjida Akter Riti" userId="ea68676cac8d4e2c" providerId="Windows Live" clId="Web-{F1F4A710-0FB5-41F0-96F7-02DA3B906E2A}" dt="2023-02-12T18:42:37.882" v="113"/>
          <ac:spMkLst>
            <pc:docMk/>
            <pc:sldMk cId="952048552" sldId="322"/>
            <ac:spMk id="61" creationId="{63DAB858-5A0C-4AFF-AAC6-705EDF8DB733}"/>
          </ac:spMkLst>
        </pc:spChg>
        <pc:grpChg chg="add del">
          <ac:chgData name="Sanjida Akter Riti" userId="ea68676cac8d4e2c" providerId="Windows Live" clId="Web-{F1F4A710-0FB5-41F0-96F7-02DA3B906E2A}" dt="2023-02-12T18:41:28.383" v="92"/>
          <ac:grpSpMkLst>
            <pc:docMk/>
            <pc:sldMk cId="952048552" sldId="322"/>
            <ac:grpSpMk id="13" creationId="{89D1390B-7E13-4B4F-9CB2-391063412E54}"/>
          </ac:grpSpMkLst>
        </pc:grpChg>
        <pc:picChg chg="add del">
          <ac:chgData name="Sanjida Akter Riti" userId="ea68676cac8d4e2c" providerId="Windows Live" clId="Web-{F1F4A710-0FB5-41F0-96F7-02DA3B906E2A}" dt="2023-02-12T18:41:28.383" v="92"/>
          <ac:picMkLst>
            <pc:docMk/>
            <pc:sldMk cId="952048552" sldId="322"/>
            <ac:picMk id="6" creationId="{86E1EB27-533F-D9A8-C2BD-BE4462A8EB90}"/>
          </ac:picMkLst>
        </pc:picChg>
        <pc:picChg chg="add del">
          <ac:chgData name="Sanjida Akter Riti" userId="ea68676cac8d4e2c" providerId="Windows Live" clId="Web-{F1F4A710-0FB5-41F0-96F7-02DA3B906E2A}" dt="2023-02-12T18:41:38.555" v="96"/>
          <ac:picMkLst>
            <pc:docMk/>
            <pc:sldMk cId="952048552" sldId="322"/>
            <ac:picMk id="20" creationId="{28250740-504C-C010-8911-8C81178F2E83}"/>
          </ac:picMkLst>
        </pc:picChg>
        <pc:picChg chg="add mod ord">
          <ac:chgData name="Sanjida Akter Riti" userId="ea68676cac8d4e2c" providerId="Windows Live" clId="Web-{F1F4A710-0FB5-41F0-96F7-02DA3B906E2A}" dt="2023-02-12T18:42:37.882" v="112"/>
          <ac:picMkLst>
            <pc:docMk/>
            <pc:sldMk cId="952048552" sldId="322"/>
            <ac:picMk id="23" creationId="{EBAFFAEA-8AB3-14B5-956C-28917E8A4B81}"/>
          </ac:picMkLst>
        </pc:picChg>
      </pc:sldChg>
    </pc:docChg>
  </pc:docChgLst>
  <pc:docChgLst>
    <pc:chgData name="Sanjida Akter Riti" userId="ea68676cac8d4e2c" providerId="Windows Live" clId="Web-{EBA6B6B6-39A5-49BD-82F3-42A4A911AA4F}"/>
    <pc:docChg chg="modSld">
      <pc:chgData name="Sanjida Akter Riti" userId="ea68676cac8d4e2c" providerId="Windows Live" clId="Web-{EBA6B6B6-39A5-49BD-82F3-42A4A911AA4F}" dt="2023-02-12T18:27:18.184" v="31" actId="20577"/>
      <pc:docMkLst>
        <pc:docMk/>
      </pc:docMkLst>
      <pc:sldChg chg="modSp">
        <pc:chgData name="Sanjida Akter Riti" userId="ea68676cac8d4e2c" providerId="Windows Live" clId="Web-{EBA6B6B6-39A5-49BD-82F3-42A4A911AA4F}" dt="2023-02-12T18:20:26.391" v="1" actId="20577"/>
        <pc:sldMkLst>
          <pc:docMk/>
          <pc:sldMk cId="1220975184" sldId="291"/>
        </pc:sldMkLst>
        <pc:spChg chg="mod">
          <ac:chgData name="Sanjida Akter Riti" userId="ea68676cac8d4e2c" providerId="Windows Live" clId="Web-{EBA6B6B6-39A5-49BD-82F3-42A4A911AA4F}" dt="2023-02-12T18:20:26.391" v="1" actId="20577"/>
          <ac:spMkLst>
            <pc:docMk/>
            <pc:sldMk cId="1220975184" sldId="291"/>
            <ac:spMk id="2" creationId="{55DDEC78-1589-2B3E-1E01-8BA043B8630D}"/>
          </ac:spMkLst>
        </pc:spChg>
      </pc:sldChg>
      <pc:sldChg chg="addSp delSp modSp mod setBg setClrOvrMap">
        <pc:chgData name="Sanjida Akter Riti" userId="ea68676cac8d4e2c" providerId="Windows Live" clId="Web-{EBA6B6B6-39A5-49BD-82F3-42A4A911AA4F}" dt="2023-02-12T18:27:18.184" v="31" actId="20577"/>
        <pc:sldMkLst>
          <pc:docMk/>
          <pc:sldMk cId="3613163380" sldId="315"/>
        </pc:sldMkLst>
        <pc:spChg chg="mod">
          <ac:chgData name="Sanjida Akter Riti" userId="ea68676cac8d4e2c" providerId="Windows Live" clId="Web-{EBA6B6B6-39A5-49BD-82F3-42A4A911AA4F}" dt="2023-02-12T18:27:04.872" v="29" actId="20577"/>
          <ac:spMkLst>
            <pc:docMk/>
            <pc:sldMk cId="3613163380" sldId="315"/>
            <ac:spMk id="2" creationId="{7A1C51CB-8A0E-107E-0382-35C24A978860}"/>
          </ac:spMkLst>
        </pc:spChg>
        <pc:spChg chg="mod">
          <ac:chgData name="Sanjida Akter Riti" userId="ea68676cac8d4e2c" providerId="Windows Live" clId="Web-{EBA6B6B6-39A5-49BD-82F3-42A4A911AA4F}" dt="2023-02-12T18:27:18.184" v="31" actId="20577"/>
          <ac:spMkLst>
            <pc:docMk/>
            <pc:sldMk cId="3613163380" sldId="315"/>
            <ac:spMk id="3" creationId="{071A6191-9722-603C-2B0A-B8014D68EA50}"/>
          </ac:spMkLst>
        </pc:spChg>
        <pc:spChg chg="add del">
          <ac:chgData name="Sanjida Akter Riti" userId="ea68676cac8d4e2c" providerId="Windows Live" clId="Web-{EBA6B6B6-39A5-49BD-82F3-42A4A911AA4F}" dt="2023-02-12T18:22:01.250" v="3"/>
          <ac:spMkLst>
            <pc:docMk/>
            <pc:sldMk cId="3613163380" sldId="315"/>
            <ac:spMk id="7" creationId="{C7FA33FF-088D-4F16-95A2-2C64D353DEA8}"/>
          </ac:spMkLst>
        </pc:spChg>
        <pc:spChg chg="add del">
          <ac:chgData name="Sanjida Akter Riti" userId="ea68676cac8d4e2c" providerId="Windows Live" clId="Web-{EBA6B6B6-39A5-49BD-82F3-42A4A911AA4F}" dt="2023-02-12T18:22:01.250" v="3"/>
          <ac:spMkLst>
            <pc:docMk/>
            <pc:sldMk cId="3613163380" sldId="315"/>
            <ac:spMk id="8" creationId="{A376EFB1-01CF-419F-ABF1-2AF02BBFCBD1}"/>
          </ac:spMkLst>
        </pc:spChg>
        <pc:spChg chg="add del">
          <ac:chgData name="Sanjida Akter Riti" userId="ea68676cac8d4e2c" providerId="Windows Live" clId="Web-{EBA6B6B6-39A5-49BD-82F3-42A4A911AA4F}" dt="2023-02-12T18:22:01.250" v="3"/>
          <ac:spMkLst>
            <pc:docMk/>
            <pc:sldMk cId="3613163380" sldId="315"/>
            <ac:spMk id="9" creationId="{FF9DEA15-78BD-4750-AA18-B9F28A6D5AB8}"/>
          </ac:spMkLst>
        </pc:spChg>
        <pc:spChg chg="add del">
          <ac:chgData name="Sanjida Akter Riti" userId="ea68676cac8d4e2c" providerId="Windows Live" clId="Web-{EBA6B6B6-39A5-49BD-82F3-42A4A911AA4F}" dt="2023-02-12T18:22:09.640" v="5"/>
          <ac:spMkLst>
            <pc:docMk/>
            <pc:sldMk cId="3613163380" sldId="315"/>
            <ac:spMk id="11" creationId="{7FF47CB7-972F-479F-A36D-9E72D26EC8DA}"/>
          </ac:spMkLst>
        </pc:spChg>
        <pc:spChg chg="add del">
          <ac:chgData name="Sanjida Akter Riti" userId="ea68676cac8d4e2c" providerId="Windows Live" clId="Web-{EBA6B6B6-39A5-49BD-82F3-42A4A911AA4F}" dt="2023-02-12T18:22:09.640" v="5"/>
          <ac:spMkLst>
            <pc:docMk/>
            <pc:sldMk cId="3613163380" sldId="315"/>
            <ac:spMk id="13" creationId="{0D153B68-5844-490D-8E67-F616D6D721CA}"/>
          </ac:spMkLst>
        </pc:spChg>
        <pc:spChg chg="add del">
          <ac:chgData name="Sanjida Akter Riti" userId="ea68676cac8d4e2c" providerId="Windows Live" clId="Web-{EBA6B6B6-39A5-49BD-82F3-42A4A911AA4F}" dt="2023-02-12T18:22:09.640" v="5"/>
          <ac:spMkLst>
            <pc:docMk/>
            <pc:sldMk cId="3613163380" sldId="315"/>
            <ac:spMk id="15" creationId="{9A0D773F-7A7D-4DBB-9DEA-86BB8B8F4BC8}"/>
          </ac:spMkLst>
        </pc:spChg>
        <pc:spChg chg="add del">
          <ac:chgData name="Sanjida Akter Riti" userId="ea68676cac8d4e2c" providerId="Windows Live" clId="Web-{EBA6B6B6-39A5-49BD-82F3-42A4A911AA4F}" dt="2023-02-12T18:22:19.156" v="7"/>
          <ac:spMkLst>
            <pc:docMk/>
            <pc:sldMk cId="3613163380" sldId="315"/>
            <ac:spMk id="17" creationId="{05C7EBC3-4672-4DAB-81C2-58661FAFAED6}"/>
          </ac:spMkLst>
        </pc:spChg>
        <pc:spChg chg="add del">
          <ac:chgData name="Sanjida Akter Riti" userId="ea68676cac8d4e2c" providerId="Windows Live" clId="Web-{EBA6B6B6-39A5-49BD-82F3-42A4A911AA4F}" dt="2023-02-12T18:22:19.156" v="7"/>
          <ac:spMkLst>
            <pc:docMk/>
            <pc:sldMk cId="3613163380" sldId="315"/>
            <ac:spMk id="19" creationId="{40BF962F-4C6F-461E-86F2-C43F56CC939B}"/>
          </ac:spMkLst>
        </pc:spChg>
        <pc:spChg chg="add del">
          <ac:chgData name="Sanjida Akter Riti" userId="ea68676cac8d4e2c" providerId="Windows Live" clId="Web-{EBA6B6B6-39A5-49BD-82F3-42A4A911AA4F}" dt="2023-02-12T18:22:19.156" v="7"/>
          <ac:spMkLst>
            <pc:docMk/>
            <pc:sldMk cId="3613163380" sldId="315"/>
            <ac:spMk id="20" creationId="{2E94A4F7-38E4-45EA-8E2E-CE1B5766B4F1}"/>
          </ac:spMkLst>
        </pc:spChg>
        <pc:spChg chg="add del">
          <ac:chgData name="Sanjida Akter Riti" userId="ea68676cac8d4e2c" providerId="Windows Live" clId="Web-{EBA6B6B6-39A5-49BD-82F3-42A4A911AA4F}" dt="2023-02-12T18:22:40.062" v="9"/>
          <ac:spMkLst>
            <pc:docMk/>
            <pc:sldMk cId="3613163380" sldId="315"/>
            <ac:spMk id="22" creationId="{5E39A796-BE83-48B1-B33F-35C4A32AAB57}"/>
          </ac:spMkLst>
        </pc:spChg>
        <pc:spChg chg="add del">
          <ac:chgData name="Sanjida Akter Riti" userId="ea68676cac8d4e2c" providerId="Windows Live" clId="Web-{EBA6B6B6-39A5-49BD-82F3-42A4A911AA4F}" dt="2023-02-12T18:22:40.062" v="9"/>
          <ac:spMkLst>
            <pc:docMk/>
            <pc:sldMk cId="3613163380" sldId="315"/>
            <ac:spMk id="23" creationId="{72F84B47-E267-4194-8194-831DB7B5547F}"/>
          </ac:spMkLst>
        </pc:spChg>
        <pc:spChg chg="add del">
          <ac:chgData name="Sanjida Akter Riti" userId="ea68676cac8d4e2c" providerId="Windows Live" clId="Web-{EBA6B6B6-39A5-49BD-82F3-42A4A911AA4F}" dt="2023-02-12T18:25:17.138" v="27"/>
          <ac:spMkLst>
            <pc:docMk/>
            <pc:sldMk cId="3613163380" sldId="315"/>
            <ac:spMk id="25" creationId="{2B566528-1B12-4246-9431-5C2D7D081168}"/>
          </ac:spMkLst>
        </pc:spChg>
        <pc:spChg chg="add del">
          <ac:chgData name="Sanjida Akter Riti" userId="ea68676cac8d4e2c" providerId="Windows Live" clId="Web-{EBA6B6B6-39A5-49BD-82F3-42A4A911AA4F}" dt="2023-02-12T18:25:17.138" v="27"/>
          <ac:spMkLst>
            <pc:docMk/>
            <pc:sldMk cId="3613163380" sldId="315"/>
            <ac:spMk id="36" creationId="{EF9B8DF2-C3F5-49A2-94D2-F7B65A0F1F15}"/>
          </ac:spMkLst>
        </pc:spChg>
        <pc:spChg chg="add del">
          <ac:chgData name="Sanjida Akter Riti" userId="ea68676cac8d4e2c" providerId="Windows Live" clId="Web-{EBA6B6B6-39A5-49BD-82F3-42A4A911AA4F}" dt="2023-02-12T18:25:17.138" v="27"/>
          <ac:spMkLst>
            <pc:docMk/>
            <pc:sldMk cId="3613163380" sldId="315"/>
            <ac:spMk id="38" creationId="{4330B6AC-E6AB-45E4-A303-C8DE90EB2AAC}"/>
          </ac:spMkLst>
        </pc:spChg>
        <pc:grpChg chg="add del">
          <ac:chgData name="Sanjida Akter Riti" userId="ea68676cac8d4e2c" providerId="Windows Live" clId="Web-{EBA6B6B6-39A5-49BD-82F3-42A4A911AA4F}" dt="2023-02-12T18:25:17.138" v="27"/>
          <ac:grpSpMkLst>
            <pc:docMk/>
            <pc:sldMk cId="3613163380" sldId="315"/>
            <ac:grpSpMk id="26" creationId="{828A5161-06F1-46CF-8AD7-844680A59E13}"/>
          </ac:grpSpMkLst>
        </pc:grpChg>
        <pc:grpChg chg="add del">
          <ac:chgData name="Sanjida Akter Riti" userId="ea68676cac8d4e2c" providerId="Windows Live" clId="Web-{EBA6B6B6-39A5-49BD-82F3-42A4A911AA4F}" dt="2023-02-12T18:25:17.138" v="27"/>
          <ac:grpSpMkLst>
            <pc:docMk/>
            <pc:sldMk cId="3613163380" sldId="315"/>
            <ac:grpSpMk id="29" creationId="{5995D10D-E9C9-47DB-AE7E-801FEF38F5C9}"/>
          </ac:grpSpMkLst>
        </pc:grpChg>
        <pc:picChg chg="mod">
          <ac:chgData name="Sanjida Akter Riti" userId="ea68676cac8d4e2c" providerId="Windows Live" clId="Web-{EBA6B6B6-39A5-49BD-82F3-42A4A911AA4F}" dt="2023-02-12T18:25:17.138" v="27"/>
          <ac:picMkLst>
            <pc:docMk/>
            <pc:sldMk cId="3613163380" sldId="315"/>
            <ac:picMk id="5" creationId="{646A8BBA-0A41-3C94-878E-2623AF7ABDAA}"/>
          </ac:picMkLst>
        </pc:picChg>
      </pc:sldChg>
    </pc:docChg>
  </pc:docChgLst>
  <pc:docChgLst>
    <pc:chgData name="Guest User" providerId="Windows Live" clId="Web-{1AC5F40F-E7B8-4008-B2C5-82026CC48136}"/>
    <pc:docChg chg="addSld delSld modSld sldOrd">
      <pc:chgData name="Guest User" userId="" providerId="Windows Live" clId="Web-{1AC5F40F-E7B8-4008-B2C5-82026CC48136}" dt="2023-02-13T03:13:22.673" v="648"/>
      <pc:docMkLst>
        <pc:docMk/>
      </pc:docMkLst>
      <pc:sldChg chg="addSp delSp modSp ord">
        <pc:chgData name="Guest User" userId="" providerId="Windows Live" clId="Web-{1AC5F40F-E7B8-4008-B2C5-82026CC48136}" dt="2023-02-13T02:51:19.633" v="492" actId="1076"/>
        <pc:sldMkLst>
          <pc:docMk/>
          <pc:sldMk cId="343086477" sldId="298"/>
        </pc:sldMkLst>
        <pc:spChg chg="mod">
          <ac:chgData name="Guest User" userId="" providerId="Windows Live" clId="Web-{1AC5F40F-E7B8-4008-B2C5-82026CC48136}" dt="2023-02-13T02:50:45.007" v="488"/>
          <ac:spMkLst>
            <pc:docMk/>
            <pc:sldMk cId="343086477" sldId="298"/>
            <ac:spMk id="2" creationId="{E9CEBDF3-5CE3-6436-D2FF-54B7A7902269}"/>
          </ac:spMkLst>
        </pc:spChg>
        <pc:spChg chg="add mod">
          <ac:chgData name="Guest User" userId="" providerId="Windows Live" clId="Web-{1AC5F40F-E7B8-4008-B2C5-82026CC48136}" dt="2023-02-13T02:51:19.633" v="492" actId="1076"/>
          <ac:spMkLst>
            <pc:docMk/>
            <pc:sldMk cId="343086477" sldId="298"/>
            <ac:spMk id="4" creationId="{3C2C73C0-DD1C-CC5B-999B-E90F6A296FC8}"/>
          </ac:spMkLst>
        </pc:spChg>
        <pc:spChg chg="add">
          <ac:chgData name="Guest User" userId="" providerId="Windows Live" clId="Web-{1AC5F40F-E7B8-4008-B2C5-82026CC48136}" dt="2023-02-13T02:50:45.007" v="488"/>
          <ac:spMkLst>
            <pc:docMk/>
            <pc:sldMk cId="343086477" sldId="298"/>
            <ac:spMk id="5" creationId="{D4771268-CB57-404A-9271-370EB28F6090}"/>
          </ac:spMkLst>
        </pc:spChg>
        <pc:spChg chg="del">
          <ac:chgData name="Guest User" userId="" providerId="Windows Live" clId="Web-{1AC5F40F-E7B8-4008-B2C5-82026CC48136}" dt="2023-02-13T02:50:38.835" v="487"/>
          <ac:spMkLst>
            <pc:docMk/>
            <pc:sldMk cId="343086477" sldId="298"/>
            <ac:spMk id="6" creationId="{770B1F1D-8B47-FCAC-A672-C651B9AB8CA4}"/>
          </ac:spMkLst>
        </pc:spChg>
        <pc:picChg chg="add mod ord">
          <ac:chgData name="Guest User" userId="" providerId="Windows Live" clId="Web-{1AC5F40F-E7B8-4008-B2C5-82026CC48136}" dt="2023-02-13T02:50:59.492" v="489" actId="14100"/>
          <ac:picMkLst>
            <pc:docMk/>
            <pc:sldMk cId="343086477" sldId="298"/>
            <ac:picMk id="3" creationId="{14DBB383-FFA1-FC59-B408-12F05D729FE2}"/>
          </ac:picMkLst>
        </pc:picChg>
      </pc:sldChg>
      <pc:sldChg chg="addSp delSp modSp">
        <pc:chgData name="Guest User" userId="" providerId="Windows Live" clId="Web-{1AC5F40F-E7B8-4008-B2C5-82026CC48136}" dt="2023-02-13T03:05:55.254" v="617" actId="1076"/>
        <pc:sldMkLst>
          <pc:docMk/>
          <pc:sldMk cId="1588345977" sldId="300"/>
        </pc:sldMkLst>
        <pc:spChg chg="mod">
          <ac:chgData name="Guest User" userId="" providerId="Windows Live" clId="Web-{1AC5F40F-E7B8-4008-B2C5-82026CC48136}" dt="2023-02-13T03:05:03.205" v="609"/>
          <ac:spMkLst>
            <pc:docMk/>
            <pc:sldMk cId="1588345977" sldId="300"/>
            <ac:spMk id="2" creationId="{969E57C1-771A-BC03-D769-BC7946896490}"/>
          </ac:spMkLst>
        </pc:spChg>
        <pc:spChg chg="mod">
          <ac:chgData name="Guest User" userId="" providerId="Windows Live" clId="Web-{1AC5F40F-E7B8-4008-B2C5-82026CC48136}" dt="2023-02-13T03:05:47.363" v="616" actId="1076"/>
          <ac:spMkLst>
            <pc:docMk/>
            <pc:sldMk cId="1588345977" sldId="300"/>
            <ac:spMk id="4" creationId="{C198BB6E-167C-051A-62B2-C69F9FC3B2B6}"/>
          </ac:spMkLst>
        </pc:spChg>
        <pc:spChg chg="mod">
          <ac:chgData name="Guest User" userId="" providerId="Windows Live" clId="Web-{1AC5F40F-E7B8-4008-B2C5-82026CC48136}" dt="2023-02-13T03:05:40.784" v="615" actId="1076"/>
          <ac:spMkLst>
            <pc:docMk/>
            <pc:sldMk cId="1588345977" sldId="300"/>
            <ac:spMk id="5" creationId="{725A2E7E-D54A-CFD5-C54E-59B638B3DAC7}"/>
          </ac:spMkLst>
        </pc:spChg>
        <pc:spChg chg="del">
          <ac:chgData name="Guest User" userId="" providerId="Windows Live" clId="Web-{1AC5F40F-E7B8-4008-B2C5-82026CC48136}" dt="2023-02-13T03:05:03.205" v="609"/>
          <ac:spMkLst>
            <pc:docMk/>
            <pc:sldMk cId="1588345977" sldId="300"/>
            <ac:spMk id="8" creationId="{86FF76B9-219D-4469-AF87-0236D29032F1}"/>
          </ac:spMkLst>
        </pc:spChg>
        <pc:spChg chg="del">
          <ac:chgData name="Guest User" userId="" providerId="Windows Live" clId="Web-{1AC5F40F-E7B8-4008-B2C5-82026CC48136}" dt="2023-02-13T03:05:03.205" v="609"/>
          <ac:spMkLst>
            <pc:docMk/>
            <pc:sldMk cId="1588345977" sldId="300"/>
            <ac:spMk id="14" creationId="{2E80C965-DB6D-4F81-9E9E-B027384D0BD6}"/>
          </ac:spMkLst>
        </pc:spChg>
        <pc:spChg chg="del">
          <ac:chgData name="Guest User" userId="" providerId="Windows Live" clId="Web-{1AC5F40F-E7B8-4008-B2C5-82026CC48136}" dt="2023-02-13T03:05:03.205" v="609"/>
          <ac:spMkLst>
            <pc:docMk/>
            <pc:sldMk cId="1588345977" sldId="300"/>
            <ac:spMk id="16" creationId="{633C5E46-DAC5-4661-9C87-22B08E2A512F}"/>
          </ac:spMkLst>
        </pc:spChg>
        <pc:spChg chg="add">
          <ac:chgData name="Guest User" userId="" providerId="Windows Live" clId="Web-{1AC5F40F-E7B8-4008-B2C5-82026CC48136}" dt="2023-02-13T03:05:03.205" v="609"/>
          <ac:spMkLst>
            <pc:docMk/>
            <pc:sldMk cId="1588345977" sldId="300"/>
            <ac:spMk id="21" creationId="{6753252F-4873-4F63-801D-CC719279A7D5}"/>
          </ac:spMkLst>
        </pc:spChg>
        <pc:spChg chg="add">
          <ac:chgData name="Guest User" userId="" providerId="Windows Live" clId="Web-{1AC5F40F-E7B8-4008-B2C5-82026CC48136}" dt="2023-02-13T03:05:03.205" v="609"/>
          <ac:spMkLst>
            <pc:docMk/>
            <pc:sldMk cId="1588345977" sldId="300"/>
            <ac:spMk id="23" creationId="{047C8CCB-F95D-4249-92DD-651249D3535A}"/>
          </ac:spMkLst>
        </pc:spChg>
        <pc:grpChg chg="del">
          <ac:chgData name="Guest User" userId="" providerId="Windows Live" clId="Web-{1AC5F40F-E7B8-4008-B2C5-82026CC48136}" dt="2023-02-13T03:05:03.205" v="609"/>
          <ac:grpSpMkLst>
            <pc:docMk/>
            <pc:sldMk cId="1588345977" sldId="300"/>
            <ac:grpSpMk id="10" creationId="{DB88BD78-87E1-424D-B479-C37D8E41B12E}"/>
          </ac:grpSpMkLst>
        </pc:grpChg>
        <pc:picChg chg="mod ord">
          <ac:chgData name="Guest User" userId="" providerId="Windows Live" clId="Web-{1AC5F40F-E7B8-4008-B2C5-82026CC48136}" dt="2023-02-13T03:05:55.254" v="617" actId="1076"/>
          <ac:picMkLst>
            <pc:docMk/>
            <pc:sldMk cId="1588345977" sldId="300"/>
            <ac:picMk id="3" creationId="{63B182E9-7A82-EE89-3F80-14E7773F59BE}"/>
          </ac:picMkLst>
        </pc:picChg>
      </pc:sldChg>
      <pc:sldChg chg="del">
        <pc:chgData name="Guest User" userId="" providerId="Windows Live" clId="Web-{1AC5F40F-E7B8-4008-B2C5-82026CC48136}" dt="2023-02-13T03:13:22.673" v="648"/>
        <pc:sldMkLst>
          <pc:docMk/>
          <pc:sldMk cId="3069309193" sldId="310"/>
        </pc:sldMkLst>
      </pc:sldChg>
      <pc:sldChg chg="modSp">
        <pc:chgData name="Guest User" userId="" providerId="Windows Live" clId="Web-{1AC5F40F-E7B8-4008-B2C5-82026CC48136}" dt="2023-02-13T03:02:31.685" v="573" actId="1076"/>
        <pc:sldMkLst>
          <pc:docMk/>
          <pc:sldMk cId="8240746" sldId="324"/>
        </pc:sldMkLst>
        <pc:picChg chg="mod">
          <ac:chgData name="Guest User" userId="" providerId="Windows Live" clId="Web-{1AC5F40F-E7B8-4008-B2C5-82026CC48136}" dt="2023-02-13T03:02:31.685" v="573" actId="1076"/>
          <ac:picMkLst>
            <pc:docMk/>
            <pc:sldMk cId="8240746" sldId="324"/>
            <ac:picMk id="4" creationId="{0CE5AD3C-0F87-80AB-BEF5-D7935A738706}"/>
          </ac:picMkLst>
        </pc:picChg>
      </pc:sldChg>
      <pc:sldChg chg="addSp delSp modSp">
        <pc:chgData name="Guest User" userId="" providerId="Windows Live" clId="Web-{1AC5F40F-E7B8-4008-B2C5-82026CC48136}" dt="2023-02-13T02:46:01.873" v="486" actId="20577"/>
        <pc:sldMkLst>
          <pc:docMk/>
          <pc:sldMk cId="2384696795" sldId="325"/>
        </pc:sldMkLst>
        <pc:spChg chg="mod ord">
          <ac:chgData name="Guest User" userId="" providerId="Windows Live" clId="Web-{1AC5F40F-E7B8-4008-B2C5-82026CC48136}" dt="2023-02-13T02:44:16.292" v="461"/>
          <ac:spMkLst>
            <pc:docMk/>
            <pc:sldMk cId="2384696795" sldId="325"/>
            <ac:spMk id="2" creationId="{F01CF52D-C3A8-1BE3-3105-D7D7CF973A8E}"/>
          </ac:spMkLst>
        </pc:spChg>
        <pc:spChg chg="add mod">
          <ac:chgData name="Guest User" userId="" providerId="Windows Live" clId="Web-{1AC5F40F-E7B8-4008-B2C5-82026CC48136}" dt="2023-02-13T02:46:01.873" v="486" actId="20577"/>
          <ac:spMkLst>
            <pc:docMk/>
            <pc:sldMk cId="2384696795" sldId="325"/>
            <ac:spMk id="3" creationId="{6F6A9F42-3BD2-E2BC-0860-7B6815863EAE}"/>
          </ac:spMkLst>
        </pc:spChg>
        <pc:spChg chg="del">
          <ac:chgData name="Guest User" userId="" providerId="Windows Live" clId="Web-{1AC5F40F-E7B8-4008-B2C5-82026CC48136}" dt="2023-02-13T02:35:41.307" v="360"/>
          <ac:spMkLst>
            <pc:docMk/>
            <pc:sldMk cId="2384696795" sldId="325"/>
            <ac:spMk id="13" creationId="{0A12E540-445C-92A0-BF11-EE741181122D}"/>
          </ac:spMkLst>
        </pc:spChg>
        <pc:spChg chg="del">
          <ac:chgData name="Guest User" userId="" providerId="Windows Live" clId="Web-{1AC5F40F-E7B8-4008-B2C5-82026CC48136}" dt="2023-02-13T02:35:41.307" v="360"/>
          <ac:spMkLst>
            <pc:docMk/>
            <pc:sldMk cId="2384696795" sldId="325"/>
            <ac:spMk id="16" creationId="{F5493CFF-E43B-4B10-ACE1-C8A1246629EA}"/>
          </ac:spMkLst>
        </pc:spChg>
        <pc:spChg chg="add del">
          <ac:chgData name="Guest User" userId="" providerId="Windows Live" clId="Web-{1AC5F40F-E7B8-4008-B2C5-82026CC48136}" dt="2023-02-13T02:44:16.292" v="461"/>
          <ac:spMkLst>
            <pc:docMk/>
            <pc:sldMk cId="2384696795" sldId="325"/>
            <ac:spMk id="21" creationId="{A4AC5506-6312-4701-8D3C-40187889A947}"/>
          </ac:spMkLst>
        </pc:spChg>
        <pc:spChg chg="add del">
          <ac:chgData name="Guest User" userId="" providerId="Windows Live" clId="Web-{1AC5F40F-E7B8-4008-B2C5-82026CC48136}" dt="2023-02-13T02:44:16.292" v="461"/>
          <ac:spMkLst>
            <pc:docMk/>
            <pc:sldMk cId="2384696795" sldId="325"/>
            <ac:spMk id="26" creationId="{F5493CFF-E43B-4B10-ACE1-C8A1246629EA}"/>
          </ac:spMkLst>
        </pc:spChg>
        <pc:spChg chg="add del">
          <ac:chgData name="Guest User" userId="" providerId="Windows Live" clId="Web-{1AC5F40F-E7B8-4008-B2C5-82026CC48136}" dt="2023-02-13T02:44:11.370" v="450"/>
          <ac:spMkLst>
            <pc:docMk/>
            <pc:sldMk cId="2384696795" sldId="325"/>
            <ac:spMk id="31" creationId="{FF9B822F-893E-44C8-963C-64F50ACECBB2}"/>
          </ac:spMkLst>
        </pc:spChg>
        <pc:spChg chg="add del">
          <ac:chgData name="Guest User" userId="" providerId="Windows Live" clId="Web-{1AC5F40F-E7B8-4008-B2C5-82026CC48136}" dt="2023-02-13T02:44:11.370" v="450"/>
          <ac:spMkLst>
            <pc:docMk/>
            <pc:sldMk cId="2384696795" sldId="325"/>
            <ac:spMk id="33" creationId="{EBF87945-A001-489F-9D9B-7D9435F0B9CA}"/>
          </ac:spMkLst>
        </pc:spChg>
        <pc:spChg chg="add del">
          <ac:chgData name="Guest User" userId="" providerId="Windows Live" clId="Web-{1AC5F40F-E7B8-4008-B2C5-82026CC48136}" dt="2023-02-13T02:44:06.026" v="439"/>
          <ac:spMkLst>
            <pc:docMk/>
            <pc:sldMk cId="2384696795" sldId="325"/>
            <ac:spMk id="38" creationId="{C232B152-3720-4D3B-97ED-45CE5483F16F}"/>
          </ac:spMkLst>
        </pc:spChg>
        <pc:spChg chg="add del">
          <ac:chgData name="Guest User" userId="" providerId="Windows Live" clId="Web-{1AC5F40F-E7B8-4008-B2C5-82026CC48136}" dt="2023-02-13T02:44:06.026" v="439"/>
          <ac:spMkLst>
            <pc:docMk/>
            <pc:sldMk cId="2384696795" sldId="325"/>
            <ac:spMk id="40" creationId="{11BAB570-FF10-4E96-8A3F-FA9804702B89}"/>
          </ac:spMkLst>
        </pc:spChg>
        <pc:spChg chg="add del">
          <ac:chgData name="Guest User" userId="" providerId="Windows Live" clId="Web-{1AC5F40F-E7B8-4008-B2C5-82026CC48136}" dt="2023-02-13T02:44:06.026" v="439"/>
          <ac:spMkLst>
            <pc:docMk/>
            <pc:sldMk cId="2384696795" sldId="325"/>
            <ac:spMk id="42" creationId="{4B9FAFB2-BEB5-4848-8018-BCAD99E2E1AA}"/>
          </ac:spMkLst>
        </pc:spChg>
        <pc:picChg chg="mod ord">
          <ac:chgData name="Guest User" userId="" providerId="Windows Live" clId="Web-{1AC5F40F-E7B8-4008-B2C5-82026CC48136}" dt="2023-02-13T02:44:16.292" v="461"/>
          <ac:picMkLst>
            <pc:docMk/>
            <pc:sldMk cId="2384696795" sldId="325"/>
            <ac:picMk id="4" creationId="{0ABC50E3-D1CB-CF52-53A1-E1AA379A70B4}"/>
          </ac:picMkLst>
        </pc:picChg>
      </pc:sldChg>
      <pc:sldChg chg="addSp modSp new del mod setBg">
        <pc:chgData name="Guest User" userId="" providerId="Windows Live" clId="Web-{1AC5F40F-E7B8-4008-B2C5-82026CC48136}" dt="2023-02-13T03:13:17.501" v="647"/>
        <pc:sldMkLst>
          <pc:docMk/>
          <pc:sldMk cId="2344322785" sldId="326"/>
        </pc:sldMkLst>
        <pc:spChg chg="mod">
          <ac:chgData name="Guest User" userId="" providerId="Windows Live" clId="Web-{1AC5F40F-E7B8-4008-B2C5-82026CC48136}" dt="2023-02-13T02:38:07.499" v="370"/>
          <ac:spMkLst>
            <pc:docMk/>
            <pc:sldMk cId="2344322785" sldId="326"/>
            <ac:spMk id="2" creationId="{8756FD40-A28C-3625-8F87-4F2CB19C98C8}"/>
          </ac:spMkLst>
        </pc:spChg>
        <pc:spChg chg="mod">
          <ac:chgData name="Guest User" userId="" providerId="Windows Live" clId="Web-{1AC5F40F-E7B8-4008-B2C5-82026CC48136}" dt="2023-02-13T02:38:32.516" v="374" actId="20577"/>
          <ac:spMkLst>
            <pc:docMk/>
            <pc:sldMk cId="2344322785" sldId="326"/>
            <ac:spMk id="3" creationId="{177FC4CA-32B6-5A42-3BE7-5E9623E537EE}"/>
          </ac:spMkLst>
        </pc:spChg>
        <pc:spChg chg="add">
          <ac:chgData name="Guest User" userId="" providerId="Windows Live" clId="Web-{1AC5F40F-E7B8-4008-B2C5-82026CC48136}" dt="2023-02-13T02:38:07.499" v="370"/>
          <ac:spMkLst>
            <pc:docMk/>
            <pc:sldMk cId="2344322785" sldId="326"/>
            <ac:spMk id="8" creationId="{C2554CA6-288E-4202-BC52-2E5A8F0C0AED}"/>
          </ac:spMkLst>
        </pc:spChg>
        <pc:spChg chg="add">
          <ac:chgData name="Guest User" userId="" providerId="Windows Live" clId="Web-{1AC5F40F-E7B8-4008-B2C5-82026CC48136}" dt="2023-02-13T02:38:07.499" v="370"/>
          <ac:spMkLst>
            <pc:docMk/>
            <pc:sldMk cId="2344322785" sldId="326"/>
            <ac:spMk id="10" creationId="{B10BB131-AC8E-4A8E-A5D1-36260F720C3B}"/>
          </ac:spMkLst>
        </pc:spChg>
        <pc:spChg chg="add">
          <ac:chgData name="Guest User" userId="" providerId="Windows Live" clId="Web-{1AC5F40F-E7B8-4008-B2C5-82026CC48136}" dt="2023-02-13T02:38:07.499" v="370"/>
          <ac:spMkLst>
            <pc:docMk/>
            <pc:sldMk cId="2344322785" sldId="326"/>
            <ac:spMk id="12" creationId="{5B7778FC-632E-4DCA-A7CB-0D7731CCF970}"/>
          </ac:spMkLst>
        </pc:spChg>
        <pc:spChg chg="add">
          <ac:chgData name="Guest User" userId="" providerId="Windows Live" clId="Web-{1AC5F40F-E7B8-4008-B2C5-82026CC48136}" dt="2023-02-13T02:38:07.499" v="370"/>
          <ac:spMkLst>
            <pc:docMk/>
            <pc:sldMk cId="2344322785" sldId="326"/>
            <ac:spMk id="14" creationId="{FA23A907-97FB-4A8F-880A-DD77401C4296}"/>
          </ac:spMkLst>
        </pc:spChg>
      </pc:sldChg>
      <pc:sldChg chg="new del">
        <pc:chgData name="Guest User" userId="" providerId="Windows Live" clId="Web-{1AC5F40F-E7B8-4008-B2C5-82026CC48136}" dt="2023-02-13T02:23:31.144" v="226"/>
        <pc:sldMkLst>
          <pc:docMk/>
          <pc:sldMk cId="1434630050" sldId="327"/>
        </pc:sldMkLst>
      </pc:sldChg>
      <pc:sldChg chg="addSp delSp modSp new mod setBg">
        <pc:chgData name="Guest User" userId="" providerId="Windows Live" clId="Web-{1AC5F40F-E7B8-4008-B2C5-82026CC48136}" dt="2023-02-13T02:26:59.182" v="249"/>
        <pc:sldMkLst>
          <pc:docMk/>
          <pc:sldMk cId="2529824186" sldId="327"/>
        </pc:sldMkLst>
        <pc:spChg chg="mod">
          <ac:chgData name="Guest User" userId="" providerId="Windows Live" clId="Web-{1AC5F40F-E7B8-4008-B2C5-82026CC48136}" dt="2023-02-13T02:26:20.431" v="245"/>
          <ac:spMkLst>
            <pc:docMk/>
            <pc:sldMk cId="2529824186" sldId="327"/>
            <ac:spMk id="2" creationId="{1F8287B3-A6B8-D11D-D2DE-D280E5682EC8}"/>
          </ac:spMkLst>
        </pc:spChg>
        <pc:spChg chg="del">
          <ac:chgData name="Guest User" userId="" providerId="Windows Live" clId="Web-{1AC5F40F-E7B8-4008-B2C5-82026CC48136}" dt="2023-02-13T02:25:14.913" v="229"/>
          <ac:spMkLst>
            <pc:docMk/>
            <pc:sldMk cId="2529824186" sldId="327"/>
            <ac:spMk id="3" creationId="{9ED08DE5-233C-FAB1-958F-E5E0A0407631}"/>
          </ac:spMkLst>
        </pc:spChg>
        <pc:spChg chg="add mod">
          <ac:chgData name="Guest User" userId="" providerId="Windows Live" clId="Web-{1AC5F40F-E7B8-4008-B2C5-82026CC48136}" dt="2023-02-13T02:26:59.182" v="249"/>
          <ac:spMkLst>
            <pc:docMk/>
            <pc:sldMk cId="2529824186" sldId="327"/>
            <ac:spMk id="5" creationId="{9A1072C3-C085-2FF9-B9D9-318C640D8D65}"/>
          </ac:spMkLst>
        </pc:spChg>
        <pc:spChg chg="add del">
          <ac:chgData name="Guest User" userId="" providerId="Windows Live" clId="Web-{1AC5F40F-E7B8-4008-B2C5-82026CC48136}" dt="2023-02-13T02:26:00.946" v="242"/>
          <ac:spMkLst>
            <pc:docMk/>
            <pc:sldMk cId="2529824186" sldId="327"/>
            <ac:spMk id="8" creationId="{690C2119-E2C5-F999-4197-108F46E4943F}"/>
          </ac:spMkLst>
        </pc:spChg>
        <pc:spChg chg="add">
          <ac:chgData name="Guest User" userId="" providerId="Windows Live" clId="Web-{1AC5F40F-E7B8-4008-B2C5-82026CC48136}" dt="2023-02-13T02:26:20.431" v="245"/>
          <ac:spMkLst>
            <pc:docMk/>
            <pc:sldMk cId="2529824186" sldId="327"/>
            <ac:spMk id="9" creationId="{A4AC5506-6312-4701-8D3C-40187889A947}"/>
          </ac:spMkLst>
        </pc:spChg>
        <pc:spChg chg="add del">
          <ac:chgData name="Guest User" userId="" providerId="Windows Live" clId="Web-{1AC5F40F-E7B8-4008-B2C5-82026CC48136}" dt="2023-02-13T02:26:00.946" v="242"/>
          <ac:spMkLst>
            <pc:docMk/>
            <pc:sldMk cId="2529824186" sldId="327"/>
            <ac:spMk id="11" creationId="{F13C74B1-5B17-4795-BED0-7140497B445A}"/>
          </ac:spMkLst>
        </pc:spChg>
        <pc:spChg chg="add del">
          <ac:chgData name="Guest User" userId="" providerId="Windows Live" clId="Web-{1AC5F40F-E7B8-4008-B2C5-82026CC48136}" dt="2023-02-13T02:26:00.946" v="242"/>
          <ac:spMkLst>
            <pc:docMk/>
            <pc:sldMk cId="2529824186" sldId="327"/>
            <ac:spMk id="13" creationId="{D4974D33-8DC5-464E-8C6D-BE58F0669C17}"/>
          </ac:spMkLst>
        </pc:spChg>
        <pc:spChg chg="add del">
          <ac:chgData name="Guest User" userId="" providerId="Windows Live" clId="Web-{1AC5F40F-E7B8-4008-B2C5-82026CC48136}" dt="2023-02-13T02:26:20.431" v="244"/>
          <ac:spMkLst>
            <pc:docMk/>
            <pc:sldMk cId="2529824186" sldId="327"/>
            <ac:spMk id="15" creationId="{55A52C45-1FCB-4636-A80F-2849B8226C01}"/>
          </ac:spMkLst>
        </pc:spChg>
        <pc:spChg chg="add del">
          <ac:chgData name="Guest User" userId="" providerId="Windows Live" clId="Web-{1AC5F40F-E7B8-4008-B2C5-82026CC48136}" dt="2023-02-13T02:26:20.431" v="244"/>
          <ac:spMkLst>
            <pc:docMk/>
            <pc:sldMk cId="2529824186" sldId="327"/>
            <ac:spMk id="16" creationId="{84ECDE7A-6944-466D-8FFE-149A29BA6BAE}"/>
          </ac:spMkLst>
        </pc:spChg>
        <pc:spChg chg="add del">
          <ac:chgData name="Guest User" userId="" providerId="Windows Live" clId="Web-{1AC5F40F-E7B8-4008-B2C5-82026CC48136}" dt="2023-02-13T02:26:20.431" v="244"/>
          <ac:spMkLst>
            <pc:docMk/>
            <pc:sldMk cId="2529824186" sldId="327"/>
            <ac:spMk id="17" creationId="{768EB4DD-3704-43AD-92B3-C4E0C6EA92CB}"/>
          </ac:spMkLst>
        </pc:spChg>
        <pc:spChg chg="add del">
          <ac:chgData name="Guest User" userId="" providerId="Windows Live" clId="Web-{1AC5F40F-E7B8-4008-B2C5-82026CC48136}" dt="2023-02-13T02:26:20.431" v="244"/>
          <ac:spMkLst>
            <pc:docMk/>
            <pc:sldMk cId="2529824186" sldId="327"/>
            <ac:spMk id="18" creationId="{B3420082-9415-44EC-802E-C77D71D59C57}"/>
          </ac:spMkLst>
        </pc:spChg>
        <pc:spChg chg="add del">
          <ac:chgData name="Guest User" userId="" providerId="Windows Live" clId="Web-{1AC5F40F-E7B8-4008-B2C5-82026CC48136}" dt="2023-02-13T02:26:20.431" v="244"/>
          <ac:spMkLst>
            <pc:docMk/>
            <pc:sldMk cId="2529824186" sldId="327"/>
            <ac:spMk id="19" creationId="{2679A1E5-57DE-7ABF-2933-1373A008F49F}"/>
          </ac:spMkLst>
        </pc:spChg>
        <pc:picChg chg="add mod ord">
          <ac:chgData name="Guest User" userId="" providerId="Windows Live" clId="Web-{1AC5F40F-E7B8-4008-B2C5-82026CC48136}" dt="2023-02-13T02:26:28.415" v="247" actId="1076"/>
          <ac:picMkLst>
            <pc:docMk/>
            <pc:sldMk cId="2529824186" sldId="327"/>
            <ac:picMk id="4" creationId="{1881F3A8-1330-9EC3-8658-92D22ECE7DED}"/>
          </ac:picMkLst>
        </pc:picChg>
      </pc:sldChg>
      <pc:sldChg chg="new del">
        <pc:chgData name="Guest User" userId="" providerId="Windows Live" clId="Web-{1AC5F40F-E7B8-4008-B2C5-82026CC48136}" dt="2023-02-13T02:23:32.347" v="227"/>
        <pc:sldMkLst>
          <pc:docMk/>
          <pc:sldMk cId="3362122644" sldId="328"/>
        </pc:sldMkLst>
      </pc:sldChg>
      <pc:sldChg chg="addSp delSp modSp new mod setBg">
        <pc:chgData name="Guest User" userId="" providerId="Windows Live" clId="Web-{1AC5F40F-E7B8-4008-B2C5-82026CC48136}" dt="2023-02-13T02:35:27.838" v="359" actId="20577"/>
        <pc:sldMkLst>
          <pc:docMk/>
          <pc:sldMk cId="4130771036" sldId="328"/>
        </pc:sldMkLst>
        <pc:spChg chg="mod">
          <ac:chgData name="Guest User" userId="" providerId="Windows Live" clId="Web-{1AC5F40F-E7B8-4008-B2C5-82026CC48136}" dt="2023-02-13T02:33:26.678" v="313"/>
          <ac:spMkLst>
            <pc:docMk/>
            <pc:sldMk cId="4130771036" sldId="328"/>
            <ac:spMk id="2" creationId="{D67EAD1F-D1F3-73D4-774F-AFA624A2A1A5}"/>
          </ac:spMkLst>
        </pc:spChg>
        <pc:spChg chg="del">
          <ac:chgData name="Guest User" userId="" providerId="Windows Live" clId="Web-{1AC5F40F-E7B8-4008-B2C5-82026CC48136}" dt="2023-02-13T02:28:29.966" v="256"/>
          <ac:spMkLst>
            <pc:docMk/>
            <pc:sldMk cId="4130771036" sldId="328"/>
            <ac:spMk id="3" creationId="{91A4FCAD-8D8B-A247-A181-0E940058AFB6}"/>
          </ac:spMkLst>
        </pc:spChg>
        <pc:spChg chg="add mod">
          <ac:chgData name="Guest User" userId="" providerId="Windows Live" clId="Web-{1AC5F40F-E7B8-4008-B2C5-82026CC48136}" dt="2023-02-13T02:34:37.868" v="346" actId="20577"/>
          <ac:spMkLst>
            <pc:docMk/>
            <pc:sldMk cId="4130771036" sldId="328"/>
            <ac:spMk id="5" creationId="{E5446572-B69A-8010-A6A8-3DD3D4C82DBE}"/>
          </ac:spMkLst>
        </pc:spChg>
        <pc:spChg chg="add mod">
          <ac:chgData name="Guest User" userId="" providerId="Windows Live" clId="Web-{1AC5F40F-E7B8-4008-B2C5-82026CC48136}" dt="2023-02-13T02:35:27.838" v="359" actId="20577"/>
          <ac:spMkLst>
            <pc:docMk/>
            <pc:sldMk cId="4130771036" sldId="328"/>
            <ac:spMk id="6" creationId="{32AAA5EB-870F-27D8-7B08-8EAE8C559A5F}"/>
          </ac:spMkLst>
        </pc:spChg>
        <pc:spChg chg="add del">
          <ac:chgData name="Guest User" userId="" providerId="Windows Live" clId="Web-{1AC5F40F-E7B8-4008-B2C5-82026CC48136}" dt="2023-02-13T02:33:26.678" v="313"/>
          <ac:spMkLst>
            <pc:docMk/>
            <pc:sldMk cId="4130771036" sldId="328"/>
            <ac:spMk id="10" creationId="{FF9B822F-893E-44C8-963C-64F50ACECBB2}"/>
          </ac:spMkLst>
        </pc:spChg>
        <pc:spChg chg="add del">
          <ac:chgData name="Guest User" userId="" providerId="Windows Live" clId="Web-{1AC5F40F-E7B8-4008-B2C5-82026CC48136}" dt="2023-02-13T02:33:26.678" v="313"/>
          <ac:spMkLst>
            <pc:docMk/>
            <pc:sldMk cId="4130771036" sldId="328"/>
            <ac:spMk id="12" creationId="{EBF87945-A001-489F-9D9B-7D9435F0B9CA}"/>
          </ac:spMkLst>
        </pc:spChg>
        <pc:spChg chg="add">
          <ac:chgData name="Guest User" userId="" providerId="Windows Live" clId="Web-{1AC5F40F-E7B8-4008-B2C5-82026CC48136}" dt="2023-02-13T02:33:26.678" v="313"/>
          <ac:spMkLst>
            <pc:docMk/>
            <pc:sldMk cId="4130771036" sldId="328"/>
            <ac:spMk id="17" creationId="{C232B152-3720-4D3B-97ED-45CE5483F16F}"/>
          </ac:spMkLst>
        </pc:spChg>
        <pc:spChg chg="add">
          <ac:chgData name="Guest User" userId="" providerId="Windows Live" clId="Web-{1AC5F40F-E7B8-4008-B2C5-82026CC48136}" dt="2023-02-13T02:33:26.678" v="313"/>
          <ac:spMkLst>
            <pc:docMk/>
            <pc:sldMk cId="4130771036" sldId="328"/>
            <ac:spMk id="19" creationId="{11BAB570-FF10-4E96-8A3F-FA9804702B89}"/>
          </ac:spMkLst>
        </pc:spChg>
        <pc:spChg chg="add">
          <ac:chgData name="Guest User" userId="" providerId="Windows Live" clId="Web-{1AC5F40F-E7B8-4008-B2C5-82026CC48136}" dt="2023-02-13T02:33:26.678" v="313"/>
          <ac:spMkLst>
            <pc:docMk/>
            <pc:sldMk cId="4130771036" sldId="328"/>
            <ac:spMk id="21" creationId="{4B9FAFB2-BEB5-4848-8018-BCAD99E2E1AA}"/>
          </ac:spMkLst>
        </pc:spChg>
        <pc:picChg chg="add mod ord">
          <ac:chgData name="Guest User" userId="" providerId="Windows Live" clId="Web-{1AC5F40F-E7B8-4008-B2C5-82026CC48136}" dt="2023-02-13T02:34:40.258" v="347" actId="1076"/>
          <ac:picMkLst>
            <pc:docMk/>
            <pc:sldMk cId="4130771036" sldId="328"/>
            <ac:picMk id="4" creationId="{1C3371CC-C9AB-5EB5-8087-AF6F61B4A420}"/>
          </ac:picMkLst>
        </pc:picChg>
      </pc:sldChg>
      <pc:sldChg chg="addSp delSp modSp new mod setBg setClrOvrMap">
        <pc:chgData name="Guest User" userId="" providerId="Windows Live" clId="Web-{1AC5F40F-E7B8-4008-B2C5-82026CC48136}" dt="2023-02-13T03:00:39.994" v="569" actId="14100"/>
        <pc:sldMkLst>
          <pc:docMk/>
          <pc:sldMk cId="87964890" sldId="329"/>
        </pc:sldMkLst>
        <pc:spChg chg="mod">
          <ac:chgData name="Guest User" userId="" providerId="Windows Live" clId="Web-{1AC5F40F-E7B8-4008-B2C5-82026CC48136}" dt="2023-02-13T03:00:10.321" v="563"/>
          <ac:spMkLst>
            <pc:docMk/>
            <pc:sldMk cId="87964890" sldId="329"/>
            <ac:spMk id="2" creationId="{AAB3037B-73B8-13AB-6BC6-98F9D4C81EED}"/>
          </ac:spMkLst>
        </pc:spChg>
        <pc:spChg chg="del">
          <ac:chgData name="Guest User" userId="" providerId="Windows Live" clId="Web-{1AC5F40F-E7B8-4008-B2C5-82026CC48136}" dt="2023-02-13T02:53:21.543" v="499"/>
          <ac:spMkLst>
            <pc:docMk/>
            <pc:sldMk cId="87964890" sldId="329"/>
            <ac:spMk id="3" creationId="{78E40613-1418-C1D6-A04B-4824475EC357}"/>
          </ac:spMkLst>
        </pc:spChg>
        <pc:spChg chg="add mod">
          <ac:chgData name="Guest User" userId="" providerId="Windows Live" clId="Web-{1AC5F40F-E7B8-4008-B2C5-82026CC48136}" dt="2023-02-13T03:00:39.994" v="569" actId="14100"/>
          <ac:spMkLst>
            <pc:docMk/>
            <pc:sldMk cId="87964890" sldId="329"/>
            <ac:spMk id="5" creationId="{054D69C5-B201-AA71-2AB8-8234958C3F20}"/>
          </ac:spMkLst>
        </pc:spChg>
        <pc:spChg chg="add">
          <ac:chgData name="Guest User" userId="" providerId="Windows Live" clId="Web-{1AC5F40F-E7B8-4008-B2C5-82026CC48136}" dt="2023-02-13T03:00:10.321" v="563"/>
          <ac:spMkLst>
            <pc:docMk/>
            <pc:sldMk cId="87964890" sldId="329"/>
            <ac:spMk id="10" creationId="{4F74D28C-3268-4E35-8EE1-D92CB4A85A7D}"/>
          </ac:spMkLst>
        </pc:spChg>
        <pc:spChg chg="add">
          <ac:chgData name="Guest User" userId="" providerId="Windows Live" clId="Web-{1AC5F40F-E7B8-4008-B2C5-82026CC48136}" dt="2023-02-13T03:00:10.321" v="563"/>
          <ac:spMkLst>
            <pc:docMk/>
            <pc:sldMk cId="87964890" sldId="329"/>
            <ac:spMk id="12" creationId="{58D44E42-C462-4105-BC86-FE75B4E3C4AF}"/>
          </ac:spMkLst>
        </pc:spChg>
        <pc:picChg chg="add mod ord">
          <ac:chgData name="Guest User" userId="" providerId="Windows Live" clId="Web-{1AC5F40F-E7B8-4008-B2C5-82026CC48136}" dt="2023-02-13T03:00:10.321" v="563"/>
          <ac:picMkLst>
            <pc:docMk/>
            <pc:sldMk cId="87964890" sldId="329"/>
            <ac:picMk id="4" creationId="{DC7A351E-380C-BA39-85AE-44D289DF8FFF}"/>
          </ac:picMkLst>
        </pc:picChg>
      </pc:sldChg>
      <pc:sldChg chg="addSp delSp modSp new mod setBg">
        <pc:chgData name="Guest User" userId="" providerId="Windows Live" clId="Web-{1AC5F40F-E7B8-4008-B2C5-82026CC48136}" dt="2023-02-13T03:09:36.151" v="646"/>
        <pc:sldMkLst>
          <pc:docMk/>
          <pc:sldMk cId="373057361" sldId="330"/>
        </pc:sldMkLst>
        <pc:spChg chg="mod">
          <ac:chgData name="Guest User" userId="" providerId="Windows Live" clId="Web-{1AC5F40F-E7B8-4008-B2C5-82026CC48136}" dt="2023-02-13T03:09:36.151" v="646"/>
          <ac:spMkLst>
            <pc:docMk/>
            <pc:sldMk cId="373057361" sldId="330"/>
            <ac:spMk id="2" creationId="{A834D423-BAA7-FAA2-F7EA-21A36CC82F3A}"/>
          </ac:spMkLst>
        </pc:spChg>
        <pc:spChg chg="del mod">
          <ac:chgData name="Guest User" userId="" providerId="Windows Live" clId="Web-{1AC5F40F-E7B8-4008-B2C5-82026CC48136}" dt="2023-02-13T03:09:36.151" v="646"/>
          <ac:spMkLst>
            <pc:docMk/>
            <pc:sldMk cId="373057361" sldId="330"/>
            <ac:spMk id="3" creationId="{331DAA3C-03BB-F129-9793-909B7A0D4571}"/>
          </ac:spMkLst>
        </pc:spChg>
        <pc:spChg chg="add">
          <ac:chgData name="Guest User" userId="" providerId="Windows Live" clId="Web-{1AC5F40F-E7B8-4008-B2C5-82026CC48136}" dt="2023-02-13T03:09:36.151" v="646"/>
          <ac:spMkLst>
            <pc:docMk/>
            <pc:sldMk cId="373057361" sldId="330"/>
            <ac:spMk id="9" creationId="{AE2B703B-46F9-481A-A605-82E2A828C4FA}"/>
          </ac:spMkLst>
        </pc:spChg>
        <pc:spChg chg="add">
          <ac:chgData name="Guest User" userId="" providerId="Windows Live" clId="Web-{1AC5F40F-E7B8-4008-B2C5-82026CC48136}" dt="2023-02-13T03:09:36.151" v="646"/>
          <ac:spMkLst>
            <pc:docMk/>
            <pc:sldMk cId="373057361" sldId="330"/>
            <ac:spMk id="11" creationId="{F13BE4D7-0C3D-4906-B230-A1C5B4665CCF}"/>
          </ac:spMkLst>
        </pc:spChg>
        <pc:graphicFrameChg chg="add">
          <ac:chgData name="Guest User" userId="" providerId="Windows Live" clId="Web-{1AC5F40F-E7B8-4008-B2C5-82026CC48136}" dt="2023-02-13T03:09:36.151" v="646"/>
          <ac:graphicFrameMkLst>
            <pc:docMk/>
            <pc:sldMk cId="373057361" sldId="330"/>
            <ac:graphicFrameMk id="5" creationId="{E4143BCC-83BA-B8CB-9122-3BCBFE103FD4}"/>
          </ac:graphicFrameMkLst>
        </pc:graphicFrameChg>
      </pc:sldChg>
    </pc:docChg>
  </pc:docChgLst>
  <pc:docChgLst>
    <pc:chgData name="Guest User" providerId="Windows Live" clId="Web-{BC799B0C-7F05-4DCC-98F8-FC735BC8438F}"/>
    <pc:docChg chg="addSld delSld modSld">
      <pc:chgData name="Guest User" userId="" providerId="Windows Live" clId="Web-{BC799B0C-7F05-4DCC-98F8-FC735BC8438F}" dt="2023-02-13T00:56:39.758" v="58"/>
      <pc:docMkLst>
        <pc:docMk/>
      </pc:docMkLst>
      <pc:sldChg chg="addSp delSp modSp mod setBg">
        <pc:chgData name="Guest User" userId="" providerId="Windows Live" clId="Web-{BC799B0C-7F05-4DCC-98F8-FC735BC8438F}" dt="2023-02-13T00:56:07.117" v="57"/>
        <pc:sldMkLst>
          <pc:docMk/>
          <pc:sldMk cId="343086477" sldId="298"/>
        </pc:sldMkLst>
        <pc:spChg chg="mod">
          <ac:chgData name="Guest User" userId="" providerId="Windows Live" clId="Web-{BC799B0C-7F05-4DCC-98F8-FC735BC8438F}" dt="2023-02-13T00:55:50.553" v="53"/>
          <ac:spMkLst>
            <pc:docMk/>
            <pc:sldMk cId="343086477" sldId="298"/>
            <ac:spMk id="2" creationId="{E9CEBDF3-5CE3-6436-D2FF-54B7A7902269}"/>
          </ac:spMkLst>
        </pc:spChg>
        <pc:spChg chg="del">
          <ac:chgData name="Guest User" userId="" providerId="Windows Live" clId="Web-{BC799B0C-7F05-4DCC-98F8-FC735BC8438F}" dt="2023-02-13T00:55:25.802" v="50"/>
          <ac:spMkLst>
            <pc:docMk/>
            <pc:sldMk cId="343086477" sldId="298"/>
            <ac:spMk id="3" creationId="{E9B0AFBE-F7AC-B29A-C34B-EE0C14118BA3}"/>
          </ac:spMkLst>
        </pc:spChg>
        <pc:spChg chg="add mod">
          <ac:chgData name="Guest User" userId="" providerId="Windows Live" clId="Web-{BC799B0C-7F05-4DCC-98F8-FC735BC8438F}" dt="2023-02-13T00:56:07.117" v="57"/>
          <ac:spMkLst>
            <pc:docMk/>
            <pc:sldMk cId="343086477" sldId="298"/>
            <ac:spMk id="6" creationId="{770B1F1D-8B47-FCAC-A672-C651B9AB8CA4}"/>
          </ac:spMkLst>
        </pc:spChg>
        <pc:spChg chg="add del">
          <ac:chgData name="Guest User" userId="" providerId="Windows Live" clId="Web-{BC799B0C-7F05-4DCC-98F8-FC735BC8438F}" dt="2023-02-13T00:55:50.553" v="52"/>
          <ac:spMkLst>
            <pc:docMk/>
            <pc:sldMk cId="343086477" sldId="298"/>
            <ac:spMk id="8" creationId="{B387083C-7ABC-E591-FDDF-29D68B63EBEF}"/>
          </ac:spMkLst>
        </pc:spChg>
        <pc:spChg chg="add del">
          <ac:chgData name="Guest User" userId="" providerId="Windows Live" clId="Web-{BC799B0C-7F05-4DCC-98F8-FC735BC8438F}" dt="2023-02-13T00:55:50.553" v="52"/>
          <ac:spMkLst>
            <pc:docMk/>
            <pc:sldMk cId="343086477" sldId="298"/>
            <ac:spMk id="11" creationId="{FF9B822F-893E-44C8-963C-64F50ACECBB2}"/>
          </ac:spMkLst>
        </pc:spChg>
        <pc:spChg chg="add del">
          <ac:chgData name="Guest User" userId="" providerId="Windows Live" clId="Web-{BC799B0C-7F05-4DCC-98F8-FC735BC8438F}" dt="2023-02-13T00:55:50.553" v="52"/>
          <ac:spMkLst>
            <pc:docMk/>
            <pc:sldMk cId="343086477" sldId="298"/>
            <ac:spMk id="13" creationId="{EBF87945-A001-489F-9D9B-7D9435F0B9CA}"/>
          </ac:spMkLst>
        </pc:spChg>
        <pc:picChg chg="add del mod ord">
          <ac:chgData name="Guest User" userId="" providerId="Windows Live" clId="Web-{BC799B0C-7F05-4DCC-98F8-FC735BC8438F}" dt="2023-02-13T00:56:07.117" v="57"/>
          <ac:picMkLst>
            <pc:docMk/>
            <pc:sldMk cId="343086477" sldId="298"/>
            <ac:picMk id="4" creationId="{C712210D-50E0-917A-D3A4-6BCE1172B4CA}"/>
          </ac:picMkLst>
        </pc:picChg>
      </pc:sldChg>
      <pc:sldChg chg="addSp delSp modSp mod setBg addAnim setClrOvrMap">
        <pc:chgData name="Guest User" userId="" providerId="Windows Live" clId="Web-{BC799B0C-7F05-4DCC-98F8-FC735BC8438F}" dt="2023-02-13T00:48:09.895" v="46"/>
        <pc:sldMkLst>
          <pc:docMk/>
          <pc:sldMk cId="3069309193" sldId="310"/>
        </pc:sldMkLst>
        <pc:spChg chg="mod">
          <ac:chgData name="Guest User" userId="" providerId="Windows Live" clId="Web-{BC799B0C-7F05-4DCC-98F8-FC735BC8438F}" dt="2023-02-13T00:48:09.895" v="45"/>
          <ac:spMkLst>
            <pc:docMk/>
            <pc:sldMk cId="3069309193" sldId="310"/>
            <ac:spMk id="2" creationId="{D1A5FF7A-76D8-46F9-16B7-DC822FC34EC7}"/>
          </ac:spMkLst>
        </pc:spChg>
        <pc:spChg chg="add del mod">
          <ac:chgData name="Guest User" userId="" providerId="Windows Live" clId="Web-{BC799B0C-7F05-4DCC-98F8-FC735BC8438F}" dt="2023-02-13T00:17:30.165" v="8"/>
          <ac:spMkLst>
            <pc:docMk/>
            <pc:sldMk cId="3069309193" sldId="310"/>
            <ac:spMk id="57" creationId="{D4E6B30E-A0F7-EF7B-AFF1-3DC71B42937D}"/>
          </ac:spMkLst>
        </pc:spChg>
        <pc:spChg chg="add del mod">
          <ac:chgData name="Guest User" userId="" providerId="Windows Live" clId="Web-{BC799B0C-7F05-4DCC-98F8-FC735BC8438F}" dt="2023-02-13T00:40:18.143" v="43"/>
          <ac:spMkLst>
            <pc:docMk/>
            <pc:sldMk cId="3069309193" sldId="310"/>
            <ac:spMk id="61" creationId="{DE82DE25-4A44-F641-AC7A-C8B06D35ECFF}"/>
          </ac:spMkLst>
        </pc:spChg>
        <pc:spChg chg="add">
          <ac:chgData name="Guest User" userId="" providerId="Windows Live" clId="Web-{BC799B0C-7F05-4DCC-98F8-FC735BC8438F}" dt="2023-02-13T00:40:30.206" v="44"/>
          <ac:spMkLst>
            <pc:docMk/>
            <pc:sldMk cId="3069309193" sldId="310"/>
            <ac:spMk id="62" creationId="{AC449987-B146-1E0A-8EEF-4C85B20D594A}"/>
          </ac:spMkLst>
        </pc:spChg>
        <pc:spChg chg="add del">
          <ac:chgData name="Guest User" userId="" providerId="Windows Live" clId="Web-{BC799B0C-7F05-4DCC-98F8-FC735BC8438F}" dt="2023-02-13T00:32:50.594" v="24"/>
          <ac:spMkLst>
            <pc:docMk/>
            <pc:sldMk cId="3069309193" sldId="310"/>
            <ac:spMk id="63" creationId="{A4AC5506-6312-4701-8D3C-40187889A947}"/>
          </ac:spMkLst>
        </pc:spChg>
        <pc:spChg chg="add del">
          <ac:chgData name="Guest User" userId="" providerId="Windows Live" clId="Web-{BC799B0C-7F05-4DCC-98F8-FC735BC8438F}" dt="2023-02-13T00:18:39.933" v="20"/>
          <ac:spMkLst>
            <pc:docMk/>
            <pc:sldMk cId="3069309193" sldId="310"/>
            <ac:spMk id="67" creationId="{F0D1BBF0-CF39-679C-01FC-41FE78A54D24}"/>
          </ac:spMkLst>
        </pc:spChg>
        <pc:spChg chg="add del">
          <ac:chgData name="Guest User" userId="" providerId="Windows Live" clId="Web-{BC799B0C-7F05-4DCC-98F8-FC735BC8438F}" dt="2023-02-13T00:48:09.895" v="45"/>
          <ac:spMkLst>
            <pc:docMk/>
            <pc:sldMk cId="3069309193" sldId="310"/>
            <ac:spMk id="68" creationId="{823AC064-BC96-4F32-8AE1-B2FD38754823}"/>
          </ac:spMkLst>
        </pc:spChg>
        <pc:spChg chg="add del">
          <ac:chgData name="Guest User" userId="" providerId="Windows Live" clId="Web-{BC799B0C-7F05-4DCC-98F8-FC735BC8438F}" dt="2023-02-13T00:18:39.933" v="20"/>
          <ac:spMkLst>
            <pc:docMk/>
            <pc:sldMk cId="3069309193" sldId="310"/>
            <ac:spMk id="70" creationId="{73DE2CFE-42F2-48F0-8706-5264E012B10C}"/>
          </ac:spMkLst>
        </pc:spChg>
        <pc:spChg chg="add">
          <ac:chgData name="Guest User" userId="" providerId="Windows Live" clId="Web-{BC799B0C-7F05-4DCC-98F8-FC735BC8438F}" dt="2023-02-13T00:48:09.895" v="45"/>
          <ac:spMkLst>
            <pc:docMk/>
            <pc:sldMk cId="3069309193" sldId="310"/>
            <ac:spMk id="78" creationId="{0671A8AE-40A1-4631-A6B8-581AFF065482}"/>
          </ac:spMkLst>
        </pc:spChg>
        <pc:spChg chg="add">
          <ac:chgData name="Guest User" userId="" providerId="Windows Live" clId="Web-{BC799B0C-7F05-4DCC-98F8-FC735BC8438F}" dt="2023-02-13T00:48:09.895" v="45"/>
          <ac:spMkLst>
            <pc:docMk/>
            <pc:sldMk cId="3069309193" sldId="310"/>
            <ac:spMk id="80" creationId="{AB58EF07-17C2-48CF-ABB0-EEF1F17CB8F0}"/>
          </ac:spMkLst>
        </pc:spChg>
        <pc:spChg chg="add">
          <ac:chgData name="Guest User" userId="" providerId="Windows Live" clId="Web-{BC799B0C-7F05-4DCC-98F8-FC735BC8438F}" dt="2023-02-13T00:48:09.895" v="45"/>
          <ac:spMkLst>
            <pc:docMk/>
            <pc:sldMk cId="3069309193" sldId="310"/>
            <ac:spMk id="82" creationId="{AF2F604E-43BE-4DC3-B983-E071523364F8}"/>
          </ac:spMkLst>
        </pc:spChg>
        <pc:spChg chg="add">
          <ac:chgData name="Guest User" userId="" providerId="Windows Live" clId="Web-{BC799B0C-7F05-4DCC-98F8-FC735BC8438F}" dt="2023-02-13T00:48:09.895" v="45"/>
          <ac:spMkLst>
            <pc:docMk/>
            <pc:sldMk cId="3069309193" sldId="310"/>
            <ac:spMk id="84" creationId="{08C9B587-E65E-4B52-B37C-ABEBB6E87928}"/>
          </ac:spMkLst>
        </pc:spChg>
        <pc:graphicFrameChg chg="del mod">
          <ac:chgData name="Guest User" userId="" providerId="Windows Live" clId="Web-{BC799B0C-7F05-4DCC-98F8-FC735BC8438F}" dt="2023-02-13T00:17:15.336" v="7"/>
          <ac:graphicFrameMkLst>
            <pc:docMk/>
            <pc:sldMk cId="3069309193" sldId="310"/>
            <ac:graphicFrameMk id="5" creationId="{5A46B0A2-B692-FB09-BD3F-AE225B2FA447}"/>
          </ac:graphicFrameMkLst>
        </pc:graphicFrameChg>
        <pc:picChg chg="add del mod ord">
          <ac:chgData name="Guest User" userId="" providerId="Windows Live" clId="Web-{BC799B0C-7F05-4DCC-98F8-FC735BC8438F}" dt="2023-02-13T00:39:57.970" v="41"/>
          <ac:picMkLst>
            <pc:docMk/>
            <pc:sldMk cId="3069309193" sldId="310"/>
            <ac:picMk id="58" creationId="{B151022C-66B3-A01E-EBE1-DFF424C10FFC}"/>
          </ac:picMkLst>
        </pc:picChg>
        <pc:picChg chg="add del mod">
          <ac:chgData name="Guest User" userId="" providerId="Windows Live" clId="Web-{BC799B0C-7F05-4DCC-98F8-FC735BC8438F}" dt="2023-02-13T00:38:22.591" v="40"/>
          <ac:picMkLst>
            <pc:docMk/>
            <pc:sldMk cId="3069309193" sldId="310"/>
            <ac:picMk id="59" creationId="{FA0C3F1C-B05E-86AF-8779-5D36185B1160}"/>
          </ac:picMkLst>
        </pc:picChg>
        <pc:picChg chg="add">
          <ac:chgData name="Guest User" userId="" providerId="Windows Live" clId="Web-{BC799B0C-7F05-4DCC-98F8-FC735BC8438F}" dt="2023-02-13T00:48:09.895" v="45"/>
          <ac:picMkLst>
            <pc:docMk/>
            <pc:sldMk cId="3069309193" sldId="310"/>
            <ac:picMk id="74" creationId="{E5E80716-9176-AF97-84AC-DE16D341831E}"/>
          </ac:picMkLst>
        </pc:picChg>
        <pc:cxnChg chg="add del">
          <ac:chgData name="Guest User" userId="" providerId="Windows Live" clId="Web-{BC799B0C-7F05-4DCC-98F8-FC735BC8438F}" dt="2023-02-13T00:48:09.895" v="45"/>
          <ac:cxnSpMkLst>
            <pc:docMk/>
            <pc:sldMk cId="3069309193" sldId="310"/>
            <ac:cxnSpMk id="65" creationId="{7E7C77BC-7138-40B1-A15B-20F57A494629}"/>
          </ac:cxnSpMkLst>
        </pc:cxnChg>
        <pc:cxnChg chg="add del">
          <ac:chgData name="Guest User" userId="" providerId="Windows Live" clId="Web-{BC799B0C-7F05-4DCC-98F8-FC735BC8438F}" dt="2023-02-13T00:48:09.895" v="45"/>
          <ac:cxnSpMkLst>
            <pc:docMk/>
            <pc:sldMk cId="3069309193" sldId="310"/>
            <ac:cxnSpMk id="72" creationId="{DB146403-F3D6-484B-B2ED-97F9565D0370}"/>
          </ac:cxnSpMkLst>
        </pc:cxnChg>
      </pc:sldChg>
      <pc:sldChg chg="addSp delSp modSp new del mod setBg">
        <pc:chgData name="Guest User" userId="" providerId="Windows Live" clId="Web-{BC799B0C-7F05-4DCC-98F8-FC735BC8438F}" dt="2023-02-13T00:56:39.758" v="58"/>
        <pc:sldMkLst>
          <pc:docMk/>
          <pc:sldMk cId="1183002735" sldId="323"/>
        </pc:sldMkLst>
        <pc:spChg chg="del">
          <ac:chgData name="Guest User" userId="" providerId="Windows Live" clId="Web-{BC799B0C-7F05-4DCC-98F8-FC735BC8438F}" dt="2023-02-13T00:14:13.063" v="2"/>
          <ac:spMkLst>
            <pc:docMk/>
            <pc:sldMk cId="1183002735" sldId="323"/>
            <ac:spMk id="2" creationId="{CCAFD6CA-5846-2B3A-A579-E73088D69C83}"/>
          </ac:spMkLst>
        </pc:spChg>
        <pc:spChg chg="del">
          <ac:chgData name="Guest User" userId="" providerId="Windows Live" clId="Web-{BC799B0C-7F05-4DCC-98F8-FC735BC8438F}" dt="2023-02-13T00:13:58.328" v="1"/>
          <ac:spMkLst>
            <pc:docMk/>
            <pc:sldMk cId="1183002735" sldId="323"/>
            <ac:spMk id="3" creationId="{448641C7-9398-3813-257C-199912D07CE7}"/>
          </ac:spMkLst>
        </pc:spChg>
        <pc:spChg chg="add del mod">
          <ac:chgData name="Guest User" userId="" providerId="Windows Live" clId="Web-{BC799B0C-7F05-4DCC-98F8-FC735BC8438F}" dt="2023-02-13T00:50:51.761" v="49"/>
          <ac:spMkLst>
            <pc:docMk/>
            <pc:sldMk cId="1183002735" sldId="323"/>
            <ac:spMk id="6" creationId="{51019998-BF80-5996-D8AF-08F12119F932}"/>
          </ac:spMkLst>
        </pc:spChg>
        <pc:spChg chg="add">
          <ac:chgData name="Guest User" userId="" providerId="Windows Live" clId="Web-{BC799B0C-7F05-4DCC-98F8-FC735BC8438F}" dt="2023-02-13T00:14:13.063" v="2"/>
          <ac:spMkLst>
            <pc:docMk/>
            <pc:sldMk cId="1183002735" sldId="323"/>
            <ac:spMk id="9" creationId="{0B761509-3B9A-49A6-A84B-C3D86811697D}"/>
          </ac:spMkLst>
        </pc:spChg>
        <pc:spChg chg="add">
          <ac:chgData name="Guest User" userId="" providerId="Windows Live" clId="Web-{BC799B0C-7F05-4DCC-98F8-FC735BC8438F}" dt="2023-02-13T00:14:13.063" v="2"/>
          <ac:spMkLst>
            <pc:docMk/>
            <pc:sldMk cId="1183002735" sldId="323"/>
            <ac:spMk id="11" creationId="{91DE43FD-EB47-414A-B0AB-169B0FFFA527}"/>
          </ac:spMkLst>
        </pc:spChg>
        <pc:grpChg chg="add">
          <ac:chgData name="Guest User" userId="" providerId="Windows Live" clId="Web-{BC799B0C-7F05-4DCC-98F8-FC735BC8438F}" dt="2023-02-13T00:14:13.063" v="2"/>
          <ac:grpSpMkLst>
            <pc:docMk/>
            <pc:sldMk cId="1183002735" sldId="323"/>
            <ac:grpSpMk id="13" creationId="{58495BCC-CE77-4CC2-952E-846F41119FD5}"/>
          </ac:grpSpMkLst>
        </pc:grpChg>
        <pc:picChg chg="add del mod ord">
          <ac:chgData name="Guest User" userId="" providerId="Windows Live" clId="Web-{BC799B0C-7F05-4DCC-98F8-FC735BC8438F}" dt="2023-02-13T00:50:39.385" v="48"/>
          <ac:picMkLst>
            <pc:docMk/>
            <pc:sldMk cId="1183002735" sldId="323"/>
            <ac:picMk id="4" creationId="{2848ABE2-C97B-B1F1-90D4-53BA72A47E0A}"/>
          </ac:picMkLst>
        </pc:picChg>
        <pc:picChg chg="add mod ord">
          <ac:chgData name="Guest User" userId="" providerId="Windows Live" clId="Web-{BC799B0C-7F05-4DCC-98F8-FC735BC8438F}" dt="2023-02-13T00:50:51.761" v="49"/>
          <ac:picMkLst>
            <pc:docMk/>
            <pc:sldMk cId="1183002735" sldId="323"/>
            <ac:picMk id="7" creationId="{13D06D20-AF18-3DD1-BEC0-7CF6A5FD12A3}"/>
          </ac:picMkLst>
        </pc:picChg>
      </pc:sldChg>
      <pc:sldChg chg="addSp delSp modSp new mod setBg">
        <pc:chgData name="Guest User" userId="" providerId="Windows Live" clId="Web-{BC799B0C-7F05-4DCC-98F8-FC735BC8438F}" dt="2023-02-13T00:33:47.831" v="28"/>
        <pc:sldMkLst>
          <pc:docMk/>
          <pc:sldMk cId="8240746" sldId="324"/>
        </pc:sldMkLst>
        <pc:spChg chg="del">
          <ac:chgData name="Guest User" userId="" providerId="Windows Live" clId="Web-{BC799B0C-7F05-4DCC-98F8-FC735BC8438F}" dt="2023-02-13T00:33:47.831" v="28"/>
          <ac:spMkLst>
            <pc:docMk/>
            <pc:sldMk cId="8240746" sldId="324"/>
            <ac:spMk id="2" creationId="{9F52853B-ECD7-723C-27C3-0E98D9380ECD}"/>
          </ac:spMkLst>
        </pc:spChg>
        <pc:spChg chg="del">
          <ac:chgData name="Guest User" userId="" providerId="Windows Live" clId="Web-{BC799B0C-7F05-4DCC-98F8-FC735BC8438F}" dt="2023-02-13T00:33:40.080" v="27"/>
          <ac:spMkLst>
            <pc:docMk/>
            <pc:sldMk cId="8240746" sldId="324"/>
            <ac:spMk id="3" creationId="{7FE48BEC-8C76-4982-175F-487D83072A11}"/>
          </ac:spMkLst>
        </pc:spChg>
        <pc:picChg chg="add mod ord">
          <ac:chgData name="Guest User" userId="" providerId="Windows Live" clId="Web-{BC799B0C-7F05-4DCC-98F8-FC735BC8438F}" dt="2023-02-13T00:33:47.831" v="28"/>
          <ac:picMkLst>
            <pc:docMk/>
            <pc:sldMk cId="8240746" sldId="324"/>
            <ac:picMk id="4" creationId="{0CE5AD3C-0F87-80AB-BEF5-D7935A738706}"/>
          </ac:picMkLst>
        </pc:picChg>
      </pc:sldChg>
      <pc:sldChg chg="addSp delSp modSp new mod setBg">
        <pc:chgData name="Guest User" userId="" providerId="Windows Live" clId="Web-{BC799B0C-7F05-4DCC-98F8-FC735BC8438F}" dt="2023-02-13T00:48:44.771" v="47"/>
        <pc:sldMkLst>
          <pc:docMk/>
          <pc:sldMk cId="2384696795" sldId="325"/>
        </pc:sldMkLst>
        <pc:spChg chg="mod ord">
          <ac:chgData name="Guest User" userId="" providerId="Windows Live" clId="Web-{BC799B0C-7F05-4DCC-98F8-FC735BC8438F}" dt="2023-02-13T00:48:44.771" v="47"/>
          <ac:spMkLst>
            <pc:docMk/>
            <pc:sldMk cId="2384696795" sldId="325"/>
            <ac:spMk id="2" creationId="{F01CF52D-C3A8-1BE3-3105-D7D7CF973A8E}"/>
          </ac:spMkLst>
        </pc:spChg>
        <pc:spChg chg="del">
          <ac:chgData name="Guest User" userId="" providerId="Windows Live" clId="Web-{BC799B0C-7F05-4DCC-98F8-FC735BC8438F}" dt="2023-02-13T00:37:56.887" v="38"/>
          <ac:spMkLst>
            <pc:docMk/>
            <pc:sldMk cId="2384696795" sldId="325"/>
            <ac:spMk id="3" creationId="{18557DF1-CB3E-2D28-ADB0-9EAC5CBE8D53}"/>
          </ac:spMkLst>
        </pc:spChg>
        <pc:spChg chg="add del">
          <ac:chgData name="Guest User" userId="" providerId="Windows Live" clId="Web-{BC799B0C-7F05-4DCC-98F8-FC735BC8438F}" dt="2023-02-13T00:48:44.771" v="47"/>
          <ac:spMkLst>
            <pc:docMk/>
            <pc:sldMk cId="2384696795" sldId="325"/>
            <ac:spMk id="9" creationId="{D4771268-CB57-404A-9271-370EB28F6090}"/>
          </ac:spMkLst>
        </pc:spChg>
        <pc:spChg chg="add">
          <ac:chgData name="Guest User" userId="" providerId="Windows Live" clId="Web-{BC799B0C-7F05-4DCC-98F8-FC735BC8438F}" dt="2023-02-13T00:48:44.771" v="47"/>
          <ac:spMkLst>
            <pc:docMk/>
            <pc:sldMk cId="2384696795" sldId="325"/>
            <ac:spMk id="13" creationId="{0A12E540-445C-92A0-BF11-EE741181122D}"/>
          </ac:spMkLst>
        </pc:spChg>
        <pc:spChg chg="add">
          <ac:chgData name="Guest User" userId="" providerId="Windows Live" clId="Web-{BC799B0C-7F05-4DCC-98F8-FC735BC8438F}" dt="2023-02-13T00:48:44.771" v="47"/>
          <ac:spMkLst>
            <pc:docMk/>
            <pc:sldMk cId="2384696795" sldId="325"/>
            <ac:spMk id="16" creationId="{F5493CFF-E43B-4B10-ACE1-C8A1246629EA}"/>
          </ac:spMkLst>
        </pc:spChg>
        <pc:picChg chg="add mod ord">
          <ac:chgData name="Guest User" userId="" providerId="Windows Live" clId="Web-{BC799B0C-7F05-4DCC-98F8-FC735BC8438F}" dt="2023-02-13T00:48:44.771" v="47"/>
          <ac:picMkLst>
            <pc:docMk/>
            <pc:sldMk cId="2384696795" sldId="325"/>
            <ac:picMk id="4" creationId="{0ABC50E3-D1CB-CF52-53A1-E1AA379A70B4}"/>
          </ac:picMkLst>
        </pc:picChg>
      </pc:sldChg>
    </pc:docChg>
  </pc:docChgLst>
  <pc:docChgLst>
    <pc:chgData name="Guest User" providerId="Windows Live" clId="Web-{7CE91E0C-56A2-416D-90E9-09BFAFDEC0FD}"/>
    <pc:docChg chg="addSld delSld modSld">
      <pc:chgData name="Guest User" userId="" providerId="Windows Live" clId="Web-{7CE91E0C-56A2-416D-90E9-09BFAFDEC0FD}" dt="2023-02-12T13:35:00.167" v="168" actId="20577"/>
      <pc:docMkLst>
        <pc:docMk/>
      </pc:docMkLst>
      <pc:sldChg chg="modSp">
        <pc:chgData name="Guest User" userId="" providerId="Windows Live" clId="Web-{7CE91E0C-56A2-416D-90E9-09BFAFDEC0FD}" dt="2023-02-12T13:17:47.642" v="37" actId="20577"/>
        <pc:sldMkLst>
          <pc:docMk/>
          <pc:sldMk cId="4134373486" sldId="280"/>
        </pc:sldMkLst>
        <pc:spChg chg="mod">
          <ac:chgData name="Guest User" userId="" providerId="Windows Live" clId="Web-{7CE91E0C-56A2-416D-90E9-09BFAFDEC0FD}" dt="2023-02-12T13:17:47.642" v="37" actId="20577"/>
          <ac:spMkLst>
            <pc:docMk/>
            <pc:sldMk cId="4134373486" sldId="280"/>
            <ac:spMk id="3" creationId="{BDCFB2D4-156C-EA5E-DDEE-60ADCBB361FC}"/>
          </ac:spMkLst>
        </pc:spChg>
      </pc:sldChg>
      <pc:sldChg chg="modSp del">
        <pc:chgData name="Guest User" userId="" providerId="Windows Live" clId="Web-{7CE91E0C-56A2-416D-90E9-09BFAFDEC0FD}" dt="2023-02-12T13:17:12.438" v="34"/>
        <pc:sldMkLst>
          <pc:docMk/>
          <pc:sldMk cId="3687067449" sldId="287"/>
        </pc:sldMkLst>
        <pc:spChg chg="mod">
          <ac:chgData name="Guest User" userId="" providerId="Windows Live" clId="Web-{7CE91E0C-56A2-416D-90E9-09BFAFDEC0FD}" dt="2023-02-12T12:57:34.361" v="4" actId="20577"/>
          <ac:spMkLst>
            <pc:docMk/>
            <pc:sldMk cId="3687067449" sldId="287"/>
            <ac:spMk id="3" creationId="{E54F9EFC-FDEC-C81F-A76D-FA76A918AEF2}"/>
          </ac:spMkLst>
        </pc:spChg>
      </pc:sldChg>
      <pc:sldChg chg="modSp new">
        <pc:chgData name="Guest User" userId="" providerId="Windows Live" clId="Web-{7CE91E0C-56A2-416D-90E9-09BFAFDEC0FD}" dt="2023-02-12T13:21:07.962" v="46" actId="20577"/>
        <pc:sldMkLst>
          <pc:docMk/>
          <pc:sldMk cId="3201977118" sldId="288"/>
        </pc:sldMkLst>
        <pc:spChg chg="mod">
          <ac:chgData name="Guest User" userId="" providerId="Windows Live" clId="Web-{7CE91E0C-56A2-416D-90E9-09BFAFDEC0FD}" dt="2023-02-12T13:21:07.962" v="46" actId="20577"/>
          <ac:spMkLst>
            <pc:docMk/>
            <pc:sldMk cId="3201977118" sldId="288"/>
            <ac:spMk id="2" creationId="{EECD5CC4-13B8-4177-E649-8BBDC27841E5}"/>
          </ac:spMkLst>
        </pc:spChg>
        <pc:spChg chg="mod">
          <ac:chgData name="Guest User" userId="" providerId="Windows Live" clId="Web-{7CE91E0C-56A2-416D-90E9-09BFAFDEC0FD}" dt="2023-02-12T12:58:28.113" v="11" actId="20577"/>
          <ac:spMkLst>
            <pc:docMk/>
            <pc:sldMk cId="3201977118" sldId="288"/>
            <ac:spMk id="3" creationId="{9DD096DF-42DD-5B6D-EBAF-354A2EF05559}"/>
          </ac:spMkLst>
        </pc:spChg>
        <pc:spChg chg="mod">
          <ac:chgData name="Guest User" userId="" providerId="Windows Live" clId="Web-{7CE91E0C-56A2-416D-90E9-09BFAFDEC0FD}" dt="2023-02-12T13:10:56.283" v="22" actId="20577"/>
          <ac:spMkLst>
            <pc:docMk/>
            <pc:sldMk cId="3201977118" sldId="288"/>
            <ac:spMk id="4" creationId="{F9A5C1E8-9F99-30C2-758F-FD1B825D1174}"/>
          </ac:spMkLst>
        </pc:spChg>
      </pc:sldChg>
      <pc:sldChg chg="modSp new del">
        <pc:chgData name="Guest User" userId="" providerId="Windows Live" clId="Web-{7CE91E0C-56A2-416D-90E9-09BFAFDEC0FD}" dt="2023-02-12T13:20:23.258" v="43"/>
        <pc:sldMkLst>
          <pc:docMk/>
          <pc:sldMk cId="2183396480" sldId="289"/>
        </pc:sldMkLst>
        <pc:spChg chg="mod">
          <ac:chgData name="Guest User" userId="" providerId="Windows Live" clId="Web-{7CE91E0C-56A2-416D-90E9-09BFAFDEC0FD}" dt="2023-02-12T13:20:10.351" v="41" actId="20577"/>
          <ac:spMkLst>
            <pc:docMk/>
            <pc:sldMk cId="2183396480" sldId="289"/>
            <ac:spMk id="2" creationId="{8BED205B-A768-C14C-EA0B-651A60826FE8}"/>
          </ac:spMkLst>
        </pc:spChg>
      </pc:sldChg>
      <pc:sldChg chg="modSp new del">
        <pc:chgData name="Guest User" userId="" providerId="Windows Live" clId="Web-{7CE91E0C-56A2-416D-90E9-09BFAFDEC0FD}" dt="2023-02-12T13:17:07.922" v="33"/>
        <pc:sldMkLst>
          <pc:docMk/>
          <pc:sldMk cId="2565142540" sldId="289"/>
        </pc:sldMkLst>
        <pc:spChg chg="mod">
          <ac:chgData name="Guest User" userId="" providerId="Windows Live" clId="Web-{7CE91E0C-56A2-416D-90E9-09BFAFDEC0FD}" dt="2023-02-12T13:11:42.394" v="30" actId="20577"/>
          <ac:spMkLst>
            <pc:docMk/>
            <pc:sldMk cId="2565142540" sldId="289"/>
            <ac:spMk id="3" creationId="{A59AA05A-B382-39B9-E25C-15BDE696EEBB}"/>
          </ac:spMkLst>
        </pc:spChg>
        <pc:spChg chg="mod">
          <ac:chgData name="Guest User" userId="" providerId="Windows Live" clId="Web-{7CE91E0C-56A2-416D-90E9-09BFAFDEC0FD}" dt="2023-02-12T13:16:20.764" v="32" actId="20577"/>
          <ac:spMkLst>
            <pc:docMk/>
            <pc:sldMk cId="2565142540" sldId="289"/>
            <ac:spMk id="4" creationId="{F63CDD80-28F1-4DEA-FE49-63BB6E88FF7F}"/>
          </ac:spMkLst>
        </pc:spChg>
      </pc:sldChg>
      <pc:sldChg chg="new del">
        <pc:chgData name="Guest User" userId="" providerId="Windows Live" clId="Web-{7CE91E0C-56A2-416D-90E9-09BFAFDEC0FD}" dt="2023-02-12T13:23:43.984" v="75"/>
        <pc:sldMkLst>
          <pc:docMk/>
          <pc:sldMk cId="793161555" sldId="290"/>
        </pc:sldMkLst>
      </pc:sldChg>
      <pc:sldChg chg="addSp delSp modSp new mod setBg">
        <pc:chgData name="Guest User" userId="" providerId="Windows Live" clId="Web-{7CE91E0C-56A2-416D-90E9-09BFAFDEC0FD}" dt="2023-02-12T13:23:28.155" v="73"/>
        <pc:sldMkLst>
          <pc:docMk/>
          <pc:sldMk cId="1220975184" sldId="291"/>
        </pc:sldMkLst>
        <pc:spChg chg="mod">
          <ac:chgData name="Guest User" userId="" providerId="Windows Live" clId="Web-{7CE91E0C-56A2-416D-90E9-09BFAFDEC0FD}" dt="2023-02-12T13:23:28.155" v="72"/>
          <ac:spMkLst>
            <pc:docMk/>
            <pc:sldMk cId="1220975184" sldId="291"/>
            <ac:spMk id="2" creationId="{55DDEC78-1589-2B3E-1E01-8BA043B8630D}"/>
          </ac:spMkLst>
        </pc:spChg>
        <pc:spChg chg="mod">
          <ac:chgData name="Guest User" userId="" providerId="Windows Live" clId="Web-{7CE91E0C-56A2-416D-90E9-09BFAFDEC0FD}" dt="2023-02-12T13:23:28.155" v="72"/>
          <ac:spMkLst>
            <pc:docMk/>
            <pc:sldMk cId="1220975184" sldId="291"/>
            <ac:spMk id="3" creationId="{606D3D27-42F7-99F1-37B9-BE1375608EC3}"/>
          </ac:spMkLst>
        </pc:spChg>
        <pc:spChg chg="add del">
          <ac:chgData name="Guest User" userId="" providerId="Windows Live" clId="Web-{7CE91E0C-56A2-416D-90E9-09BFAFDEC0FD}" dt="2023-02-12T13:22:55.701" v="65"/>
          <ac:spMkLst>
            <pc:docMk/>
            <pc:sldMk cId="1220975184" sldId="291"/>
            <ac:spMk id="8" creationId="{907EF6B7-1338-4443-8C46-6A318D952DFD}"/>
          </ac:spMkLst>
        </pc:spChg>
        <pc:spChg chg="add del">
          <ac:chgData name="Guest User" userId="" providerId="Windows Live" clId="Web-{7CE91E0C-56A2-416D-90E9-09BFAFDEC0FD}" dt="2023-02-12T13:22:55.701" v="65"/>
          <ac:spMkLst>
            <pc:docMk/>
            <pc:sldMk cId="1220975184" sldId="291"/>
            <ac:spMk id="10" creationId="{DAAE4CDD-124C-4DCF-9584-B6033B545DD5}"/>
          </ac:spMkLst>
        </pc:spChg>
        <pc:spChg chg="add del">
          <ac:chgData name="Guest User" userId="" providerId="Windows Live" clId="Web-{7CE91E0C-56A2-416D-90E9-09BFAFDEC0FD}" dt="2023-02-12T13:22:55.701" v="65"/>
          <ac:spMkLst>
            <pc:docMk/>
            <pc:sldMk cId="1220975184" sldId="291"/>
            <ac:spMk id="12" creationId="{081E4A58-353D-44AE-B2FC-2A74E2E400F7}"/>
          </ac:spMkLst>
        </pc:spChg>
        <pc:spChg chg="add del">
          <ac:chgData name="Guest User" userId="" providerId="Windows Live" clId="Web-{7CE91E0C-56A2-416D-90E9-09BFAFDEC0FD}" dt="2023-02-12T13:23:28.155" v="73"/>
          <ac:spMkLst>
            <pc:docMk/>
            <pc:sldMk cId="1220975184" sldId="291"/>
            <ac:spMk id="17" creationId="{18873D23-2DCF-4B31-A009-95721C06E8E1}"/>
          </ac:spMkLst>
        </pc:spChg>
        <pc:spChg chg="add del">
          <ac:chgData name="Guest User" userId="" providerId="Windows Live" clId="Web-{7CE91E0C-56A2-416D-90E9-09BFAFDEC0FD}" dt="2023-02-12T13:23:28.155" v="73"/>
          <ac:spMkLst>
            <pc:docMk/>
            <pc:sldMk cId="1220975184" sldId="291"/>
            <ac:spMk id="18" creationId="{C13EF075-D4EF-4929-ADBC-91B27DA19955}"/>
          </ac:spMkLst>
        </pc:spChg>
        <pc:spChg chg="add del">
          <ac:chgData name="Guest User" userId="" providerId="Windows Live" clId="Web-{7CE91E0C-56A2-416D-90E9-09BFAFDEC0FD}" dt="2023-02-12T13:23:16.483" v="68"/>
          <ac:spMkLst>
            <pc:docMk/>
            <pc:sldMk cId="1220975184" sldId="291"/>
            <ac:spMk id="24" creationId="{827B839B-9ADE-406B-8590-F1CAEDED45A1}"/>
          </ac:spMkLst>
        </pc:spChg>
        <pc:spChg chg="add del">
          <ac:chgData name="Guest User" userId="" providerId="Windows Live" clId="Web-{7CE91E0C-56A2-416D-90E9-09BFAFDEC0FD}" dt="2023-02-12T13:23:16.483" v="68"/>
          <ac:spMkLst>
            <pc:docMk/>
            <pc:sldMk cId="1220975184" sldId="291"/>
            <ac:spMk id="26" creationId="{CFE45BF0-46DB-408C-B5F7-7B11716805D4}"/>
          </ac:spMkLst>
        </pc:spChg>
        <pc:spChg chg="add del">
          <ac:chgData name="Guest User" userId="" providerId="Windows Live" clId="Web-{7CE91E0C-56A2-416D-90E9-09BFAFDEC0FD}" dt="2023-02-12T13:23:16.483" v="68"/>
          <ac:spMkLst>
            <pc:docMk/>
            <pc:sldMk cId="1220975184" sldId="291"/>
            <ac:spMk id="28" creationId="{2AEBC8F2-97B1-41B4-93F1-2D289E197FBA}"/>
          </ac:spMkLst>
        </pc:spChg>
        <pc:spChg chg="add del">
          <ac:chgData name="Guest User" userId="" providerId="Windows Live" clId="Web-{7CE91E0C-56A2-416D-90E9-09BFAFDEC0FD}" dt="2023-02-12T13:23:16.483" v="68"/>
          <ac:spMkLst>
            <pc:docMk/>
            <pc:sldMk cId="1220975184" sldId="291"/>
            <ac:spMk id="30" creationId="{472E3A19-F5D5-48FC-BB9C-48C2F68F598B}"/>
          </ac:spMkLst>
        </pc:spChg>
        <pc:spChg chg="add del">
          <ac:chgData name="Guest User" userId="" providerId="Windows Live" clId="Web-{7CE91E0C-56A2-416D-90E9-09BFAFDEC0FD}" dt="2023-02-12T13:23:16.483" v="68"/>
          <ac:spMkLst>
            <pc:docMk/>
            <pc:sldMk cId="1220975184" sldId="291"/>
            <ac:spMk id="32" creationId="{7A62E32F-BB65-43A8-8EB5-92346890E549}"/>
          </ac:spMkLst>
        </pc:spChg>
        <pc:spChg chg="add del">
          <ac:chgData name="Guest User" userId="" providerId="Windows Live" clId="Web-{7CE91E0C-56A2-416D-90E9-09BFAFDEC0FD}" dt="2023-02-12T13:23:16.483" v="68"/>
          <ac:spMkLst>
            <pc:docMk/>
            <pc:sldMk cId="1220975184" sldId="291"/>
            <ac:spMk id="34" creationId="{14E91B64-9FCC-451E-AFB4-A827D6329367}"/>
          </ac:spMkLst>
        </pc:spChg>
        <pc:spChg chg="add del">
          <ac:chgData name="Guest User" userId="" providerId="Windows Live" clId="Web-{7CE91E0C-56A2-416D-90E9-09BFAFDEC0FD}" dt="2023-02-12T13:23:21.640" v="70"/>
          <ac:spMkLst>
            <pc:docMk/>
            <pc:sldMk cId="1220975184" sldId="291"/>
            <ac:spMk id="36" creationId="{B775CD93-9DF2-48CB-9F57-1BCA9A46C7FA}"/>
          </ac:spMkLst>
        </pc:spChg>
        <pc:spChg chg="add del">
          <ac:chgData name="Guest User" userId="" providerId="Windows Live" clId="Web-{7CE91E0C-56A2-416D-90E9-09BFAFDEC0FD}" dt="2023-02-12T13:23:21.640" v="70"/>
          <ac:spMkLst>
            <pc:docMk/>
            <pc:sldMk cId="1220975184" sldId="291"/>
            <ac:spMk id="37" creationId="{6166C6D1-23AC-49C4-BA07-238E4E9F8CEB}"/>
          </ac:spMkLst>
        </pc:spChg>
        <pc:spChg chg="add del">
          <ac:chgData name="Guest User" userId="" providerId="Windows Live" clId="Web-{7CE91E0C-56A2-416D-90E9-09BFAFDEC0FD}" dt="2023-02-12T13:23:21.640" v="70"/>
          <ac:spMkLst>
            <pc:docMk/>
            <pc:sldMk cId="1220975184" sldId="291"/>
            <ac:spMk id="38" creationId="{1C091803-41C2-48E0-9228-5148460C7479}"/>
          </ac:spMkLst>
        </pc:spChg>
        <pc:spChg chg="add del">
          <ac:chgData name="Guest User" userId="" providerId="Windows Live" clId="Web-{7CE91E0C-56A2-416D-90E9-09BFAFDEC0FD}" dt="2023-02-12T13:23:28.155" v="72"/>
          <ac:spMkLst>
            <pc:docMk/>
            <pc:sldMk cId="1220975184" sldId="291"/>
            <ac:spMk id="40" creationId="{081EA652-8C6A-4E69-BEB9-170809474553}"/>
          </ac:spMkLst>
        </pc:spChg>
        <pc:spChg chg="add del">
          <ac:chgData name="Guest User" userId="" providerId="Windows Live" clId="Web-{7CE91E0C-56A2-416D-90E9-09BFAFDEC0FD}" dt="2023-02-12T13:23:28.155" v="72"/>
          <ac:spMkLst>
            <pc:docMk/>
            <pc:sldMk cId="1220975184" sldId="291"/>
            <ac:spMk id="41" creationId="{5298780A-33B9-4EA2-8F67-DE68AD62841B}"/>
          </ac:spMkLst>
        </pc:spChg>
        <pc:spChg chg="add del">
          <ac:chgData name="Guest User" userId="" providerId="Windows Live" clId="Web-{7CE91E0C-56A2-416D-90E9-09BFAFDEC0FD}" dt="2023-02-12T13:23:28.155" v="72"/>
          <ac:spMkLst>
            <pc:docMk/>
            <pc:sldMk cId="1220975184" sldId="291"/>
            <ac:spMk id="42" creationId="{7F488E8B-4E1E-4402-8935-D4E6C02615C7}"/>
          </ac:spMkLst>
        </pc:spChg>
        <pc:spChg chg="add">
          <ac:chgData name="Guest User" userId="" providerId="Windows Live" clId="Web-{7CE91E0C-56A2-416D-90E9-09BFAFDEC0FD}" dt="2023-02-12T13:23:28.155" v="73"/>
          <ac:spMkLst>
            <pc:docMk/>
            <pc:sldMk cId="1220975184" sldId="291"/>
            <ac:spMk id="45" creationId="{18873D23-2DCF-4B31-A009-95721C06E8E1}"/>
          </ac:spMkLst>
        </pc:spChg>
        <pc:spChg chg="add">
          <ac:chgData name="Guest User" userId="" providerId="Windows Live" clId="Web-{7CE91E0C-56A2-416D-90E9-09BFAFDEC0FD}" dt="2023-02-12T13:23:28.155" v="73"/>
          <ac:spMkLst>
            <pc:docMk/>
            <pc:sldMk cId="1220975184" sldId="291"/>
            <ac:spMk id="46" creationId="{C13EF075-D4EF-4929-ADBC-91B27DA19955}"/>
          </ac:spMkLst>
        </pc:spChg>
        <pc:grpChg chg="add del">
          <ac:chgData name="Guest User" userId="" providerId="Windows Live" clId="Web-{7CE91E0C-56A2-416D-90E9-09BFAFDEC0FD}" dt="2023-02-12T13:23:28.155" v="73"/>
          <ac:grpSpMkLst>
            <pc:docMk/>
            <pc:sldMk cId="1220975184" sldId="291"/>
            <ac:grpSpMk id="19" creationId="{DAA26DFA-AAB2-4973-9C17-16D587C7B198}"/>
          </ac:grpSpMkLst>
        </pc:grpChg>
        <pc:grpChg chg="add">
          <ac:chgData name="Guest User" userId="" providerId="Windows Live" clId="Web-{7CE91E0C-56A2-416D-90E9-09BFAFDEC0FD}" dt="2023-02-12T13:23:28.155" v="73"/>
          <ac:grpSpMkLst>
            <pc:docMk/>
            <pc:sldMk cId="1220975184" sldId="291"/>
            <ac:grpSpMk id="47" creationId="{DAA26DFA-AAB2-4973-9C17-16D587C7B198}"/>
          </ac:grpSpMkLst>
        </pc:grpChg>
        <pc:cxnChg chg="add del">
          <ac:chgData name="Guest User" userId="" providerId="Windows Live" clId="Web-{7CE91E0C-56A2-416D-90E9-09BFAFDEC0FD}" dt="2023-02-12T13:23:28.155" v="72"/>
          <ac:cxnSpMkLst>
            <pc:docMk/>
            <pc:sldMk cId="1220975184" sldId="291"/>
            <ac:cxnSpMk id="43" creationId="{23AAC9B5-8015-485C-ACF9-A750390E9A56}"/>
          </ac:cxnSpMkLst>
        </pc:cxnChg>
      </pc:sldChg>
      <pc:sldChg chg="modSp add replId">
        <pc:chgData name="Guest User" userId="" providerId="Windows Live" clId="Web-{7CE91E0C-56A2-416D-90E9-09BFAFDEC0FD}" dt="2023-02-12T13:24:32.002" v="78" actId="20577"/>
        <pc:sldMkLst>
          <pc:docMk/>
          <pc:sldMk cId="1787316500" sldId="292"/>
        </pc:sldMkLst>
        <pc:spChg chg="mod">
          <ac:chgData name="Guest User" userId="" providerId="Windows Live" clId="Web-{7CE91E0C-56A2-416D-90E9-09BFAFDEC0FD}" dt="2023-02-12T13:24:32.002" v="78" actId="20577"/>
          <ac:spMkLst>
            <pc:docMk/>
            <pc:sldMk cId="1787316500" sldId="292"/>
            <ac:spMk id="3" creationId="{606D3D27-42F7-99F1-37B9-BE1375608EC3}"/>
          </ac:spMkLst>
        </pc:spChg>
      </pc:sldChg>
      <pc:sldChg chg="new del">
        <pc:chgData name="Guest User" userId="" providerId="Windows Live" clId="Web-{7CE91E0C-56A2-416D-90E9-09BFAFDEC0FD}" dt="2023-02-12T13:29:04.559" v="103"/>
        <pc:sldMkLst>
          <pc:docMk/>
          <pc:sldMk cId="735777067" sldId="293"/>
        </pc:sldMkLst>
      </pc:sldChg>
      <pc:sldChg chg="modSp add del replId">
        <pc:chgData name="Guest User" userId="" providerId="Windows Live" clId="Web-{7CE91E0C-56A2-416D-90E9-09BFAFDEC0FD}" dt="2023-02-12T13:32:40.302" v="140"/>
        <pc:sldMkLst>
          <pc:docMk/>
          <pc:sldMk cId="37782371" sldId="294"/>
        </pc:sldMkLst>
        <pc:spChg chg="mod">
          <ac:chgData name="Guest User" userId="" providerId="Windows Live" clId="Web-{7CE91E0C-56A2-416D-90E9-09BFAFDEC0FD}" dt="2023-02-12T13:29:01.387" v="102" actId="20577"/>
          <ac:spMkLst>
            <pc:docMk/>
            <pc:sldMk cId="37782371" sldId="294"/>
            <ac:spMk id="2" creationId="{55DDEC78-1589-2B3E-1E01-8BA043B8630D}"/>
          </ac:spMkLst>
        </pc:spChg>
        <pc:spChg chg="mod">
          <ac:chgData name="Guest User" userId="" providerId="Windows Live" clId="Web-{7CE91E0C-56A2-416D-90E9-09BFAFDEC0FD}" dt="2023-02-12T13:30:28.500" v="108" actId="20577"/>
          <ac:spMkLst>
            <pc:docMk/>
            <pc:sldMk cId="37782371" sldId="294"/>
            <ac:spMk id="3" creationId="{606D3D27-42F7-99F1-37B9-BE1375608EC3}"/>
          </ac:spMkLst>
        </pc:spChg>
      </pc:sldChg>
      <pc:sldChg chg="modSp add del replId">
        <pc:chgData name="Guest User" userId="" providerId="Windows Live" clId="Web-{7CE91E0C-56A2-416D-90E9-09BFAFDEC0FD}" dt="2023-02-12T13:32:37.239" v="139"/>
        <pc:sldMkLst>
          <pc:docMk/>
          <pc:sldMk cId="6047238" sldId="295"/>
        </pc:sldMkLst>
        <pc:spChg chg="mod">
          <ac:chgData name="Guest User" userId="" providerId="Windows Live" clId="Web-{7CE91E0C-56A2-416D-90E9-09BFAFDEC0FD}" dt="2023-02-12T13:28:34.917" v="85" actId="20577"/>
          <ac:spMkLst>
            <pc:docMk/>
            <pc:sldMk cId="6047238" sldId="295"/>
            <ac:spMk id="2" creationId="{55DDEC78-1589-2B3E-1E01-8BA043B8630D}"/>
          </ac:spMkLst>
        </pc:spChg>
        <pc:spChg chg="mod">
          <ac:chgData name="Guest User" userId="" providerId="Windows Live" clId="Web-{7CE91E0C-56A2-416D-90E9-09BFAFDEC0FD}" dt="2023-02-12T13:29:36.170" v="106" actId="20577"/>
          <ac:spMkLst>
            <pc:docMk/>
            <pc:sldMk cId="6047238" sldId="295"/>
            <ac:spMk id="3" creationId="{606D3D27-42F7-99F1-37B9-BE1375608EC3}"/>
          </ac:spMkLst>
        </pc:spChg>
      </pc:sldChg>
      <pc:sldChg chg="add del replId">
        <pc:chgData name="Guest User" userId="" providerId="Windows Live" clId="Web-{7CE91E0C-56A2-416D-90E9-09BFAFDEC0FD}" dt="2023-02-12T13:28:49.308" v="92"/>
        <pc:sldMkLst>
          <pc:docMk/>
          <pc:sldMk cId="470465449" sldId="296"/>
        </pc:sldMkLst>
      </pc:sldChg>
      <pc:sldChg chg="modSp add replId">
        <pc:chgData name="Guest User" userId="" providerId="Windows Live" clId="Web-{7CE91E0C-56A2-416D-90E9-09BFAFDEC0FD}" dt="2023-02-12T13:34:53.338" v="162" actId="20577"/>
        <pc:sldMkLst>
          <pc:docMk/>
          <pc:sldMk cId="520134936" sldId="296"/>
        </pc:sldMkLst>
        <pc:spChg chg="mod">
          <ac:chgData name="Guest User" userId="" providerId="Windows Live" clId="Web-{7CE91E0C-56A2-416D-90E9-09BFAFDEC0FD}" dt="2023-02-12T13:34:53.338" v="162" actId="20577"/>
          <ac:spMkLst>
            <pc:docMk/>
            <pc:sldMk cId="520134936" sldId="296"/>
            <ac:spMk id="2" creationId="{55DDEC78-1589-2B3E-1E01-8BA043B8630D}"/>
          </ac:spMkLst>
        </pc:spChg>
        <pc:spChg chg="mod">
          <ac:chgData name="Guest User" userId="" providerId="Windows Live" clId="Web-{7CE91E0C-56A2-416D-90E9-09BFAFDEC0FD}" dt="2023-02-12T13:34:49.682" v="158" actId="20577"/>
          <ac:spMkLst>
            <pc:docMk/>
            <pc:sldMk cId="520134936" sldId="296"/>
            <ac:spMk id="3" creationId="{606D3D27-42F7-99F1-37B9-BE1375608EC3}"/>
          </ac:spMkLst>
        </pc:spChg>
      </pc:sldChg>
      <pc:sldChg chg="modSp add replId">
        <pc:chgData name="Guest User" userId="" providerId="Windows Live" clId="Web-{7CE91E0C-56A2-416D-90E9-09BFAFDEC0FD}" dt="2023-02-12T13:35:00.167" v="168" actId="20577"/>
        <pc:sldMkLst>
          <pc:docMk/>
          <pc:sldMk cId="474082123" sldId="299"/>
        </pc:sldMkLst>
        <pc:spChg chg="mod">
          <ac:chgData name="Guest User" userId="" providerId="Windows Live" clId="Web-{7CE91E0C-56A2-416D-90E9-09BFAFDEC0FD}" dt="2023-02-12T13:35:00.167" v="168" actId="20577"/>
          <ac:spMkLst>
            <pc:docMk/>
            <pc:sldMk cId="474082123" sldId="299"/>
            <ac:spMk id="2" creationId="{55DDEC78-1589-2B3E-1E01-8BA043B8630D}"/>
          </ac:spMkLst>
        </pc:spChg>
        <pc:spChg chg="mod">
          <ac:chgData name="Guest User" userId="" providerId="Windows Live" clId="Web-{7CE91E0C-56A2-416D-90E9-09BFAFDEC0FD}" dt="2023-02-12T13:30:59.470" v="117" actId="20577"/>
          <ac:spMkLst>
            <pc:docMk/>
            <pc:sldMk cId="474082123" sldId="299"/>
            <ac:spMk id="3" creationId="{606D3D27-42F7-99F1-37B9-BE1375608EC3}"/>
          </ac:spMkLst>
        </pc:spChg>
      </pc:sldChg>
    </pc:docChg>
  </pc:docChgLst>
  <pc:docChgLst>
    <pc:chgData name="Guest User" providerId="Windows Live" clId="Web-{1411C14E-BD80-4E6D-915C-0C8B848C3304}"/>
    <pc:docChg chg="addSld modSld">
      <pc:chgData name="Guest User" userId="" providerId="Windows Live" clId="Web-{1411C14E-BD80-4E6D-915C-0C8B848C3304}" dt="2023-02-12T13:37:22.729" v="76" actId="1076"/>
      <pc:docMkLst>
        <pc:docMk/>
      </pc:docMkLst>
      <pc:sldChg chg="modSp new">
        <pc:chgData name="Guest User" userId="" providerId="Windows Live" clId="Web-{1411C14E-BD80-4E6D-915C-0C8B848C3304}" dt="2023-02-12T13:31:00.903" v="14" actId="20577"/>
        <pc:sldMkLst>
          <pc:docMk/>
          <pc:sldMk cId="4173402633" sldId="297"/>
        </pc:sldMkLst>
        <pc:spChg chg="mod">
          <ac:chgData name="Guest User" userId="" providerId="Windows Live" clId="Web-{1411C14E-BD80-4E6D-915C-0C8B848C3304}" dt="2023-02-12T13:31:00.903" v="14" actId="20577"/>
          <ac:spMkLst>
            <pc:docMk/>
            <pc:sldMk cId="4173402633" sldId="297"/>
            <ac:spMk id="2" creationId="{97D0D18A-7125-9878-F135-949224E54EF9}"/>
          </ac:spMkLst>
        </pc:spChg>
      </pc:sldChg>
      <pc:sldChg chg="modSp new">
        <pc:chgData name="Guest User" userId="" providerId="Windows Live" clId="Web-{1411C14E-BD80-4E6D-915C-0C8B848C3304}" dt="2023-02-12T13:31:23.123" v="35" actId="20577"/>
        <pc:sldMkLst>
          <pc:docMk/>
          <pc:sldMk cId="343086477" sldId="298"/>
        </pc:sldMkLst>
        <pc:spChg chg="mod">
          <ac:chgData name="Guest User" userId="" providerId="Windows Live" clId="Web-{1411C14E-BD80-4E6D-915C-0C8B848C3304}" dt="2023-02-12T13:31:23.123" v="35" actId="20577"/>
          <ac:spMkLst>
            <pc:docMk/>
            <pc:sldMk cId="343086477" sldId="298"/>
            <ac:spMk id="2" creationId="{E9CEBDF3-5CE3-6436-D2FF-54B7A7902269}"/>
          </ac:spMkLst>
        </pc:spChg>
      </pc:sldChg>
      <pc:sldChg chg="addSp modSp new mod setBg">
        <pc:chgData name="Guest User" userId="" providerId="Windows Live" clId="Web-{1411C14E-BD80-4E6D-915C-0C8B848C3304}" dt="2023-02-12T13:37:22.729" v="76" actId="1076"/>
        <pc:sldMkLst>
          <pc:docMk/>
          <pc:sldMk cId="1588345977" sldId="300"/>
        </pc:sldMkLst>
        <pc:spChg chg="add mod ord">
          <ac:chgData name="Guest User" userId="" providerId="Windows Live" clId="Web-{1411C14E-BD80-4E6D-915C-0C8B848C3304}" dt="2023-02-12T13:33:41.505" v="56" actId="14100"/>
          <ac:spMkLst>
            <pc:docMk/>
            <pc:sldMk cId="1588345977" sldId="300"/>
            <ac:spMk id="2" creationId="{969E57C1-771A-BC03-D769-BC7946896490}"/>
          </ac:spMkLst>
        </pc:spChg>
        <pc:spChg chg="add mod">
          <ac:chgData name="Guest User" userId="" providerId="Windows Live" clId="Web-{1411C14E-BD80-4E6D-915C-0C8B848C3304}" dt="2023-02-12T13:37:22.729" v="76" actId="1076"/>
          <ac:spMkLst>
            <pc:docMk/>
            <pc:sldMk cId="1588345977" sldId="300"/>
            <ac:spMk id="4" creationId="{C198BB6E-167C-051A-62B2-C69F9FC3B2B6}"/>
          </ac:spMkLst>
        </pc:spChg>
        <pc:spChg chg="add mod">
          <ac:chgData name="Guest User" userId="" providerId="Windows Live" clId="Web-{1411C14E-BD80-4E6D-915C-0C8B848C3304}" dt="2023-02-12T13:37:08.853" v="75" actId="1076"/>
          <ac:spMkLst>
            <pc:docMk/>
            <pc:sldMk cId="1588345977" sldId="300"/>
            <ac:spMk id="5" creationId="{725A2E7E-D54A-CFD5-C54E-59B638B3DAC7}"/>
          </ac:spMkLst>
        </pc:spChg>
        <pc:spChg chg="add">
          <ac:chgData name="Guest User" userId="" providerId="Windows Live" clId="Web-{1411C14E-BD80-4E6D-915C-0C8B848C3304}" dt="2023-02-12T13:32:42.973" v="43"/>
          <ac:spMkLst>
            <pc:docMk/>
            <pc:sldMk cId="1588345977" sldId="300"/>
            <ac:spMk id="8" creationId="{86FF76B9-219D-4469-AF87-0236D29032F1}"/>
          </ac:spMkLst>
        </pc:spChg>
        <pc:spChg chg="add">
          <ac:chgData name="Guest User" userId="" providerId="Windows Live" clId="Web-{1411C14E-BD80-4E6D-915C-0C8B848C3304}" dt="2023-02-12T13:32:42.973" v="43"/>
          <ac:spMkLst>
            <pc:docMk/>
            <pc:sldMk cId="1588345977" sldId="300"/>
            <ac:spMk id="14" creationId="{2E80C965-DB6D-4F81-9E9E-B027384D0BD6}"/>
          </ac:spMkLst>
        </pc:spChg>
        <pc:spChg chg="add">
          <ac:chgData name="Guest User" userId="" providerId="Windows Live" clId="Web-{1411C14E-BD80-4E6D-915C-0C8B848C3304}" dt="2023-02-12T13:32:42.973" v="43"/>
          <ac:spMkLst>
            <pc:docMk/>
            <pc:sldMk cId="1588345977" sldId="300"/>
            <ac:spMk id="16" creationId="{633C5E46-DAC5-4661-9C87-22B08E2A512F}"/>
          </ac:spMkLst>
        </pc:spChg>
        <pc:grpChg chg="add">
          <ac:chgData name="Guest User" userId="" providerId="Windows Live" clId="Web-{1411C14E-BD80-4E6D-915C-0C8B848C3304}" dt="2023-02-12T13:32:42.973" v="43"/>
          <ac:grpSpMkLst>
            <pc:docMk/>
            <pc:sldMk cId="1588345977" sldId="300"/>
            <ac:grpSpMk id="10" creationId="{DB88BD78-87E1-424D-B479-C37D8E41B12E}"/>
          </ac:grpSpMkLst>
        </pc:grpChg>
        <pc:picChg chg="add mod">
          <ac:chgData name="Guest User" userId="" providerId="Windows Live" clId="Web-{1411C14E-BD80-4E6D-915C-0C8B848C3304}" dt="2023-02-12T13:33:14.130" v="49" actId="1076"/>
          <ac:picMkLst>
            <pc:docMk/>
            <pc:sldMk cId="1588345977" sldId="300"/>
            <ac:picMk id="3" creationId="{63B182E9-7A82-EE89-3F80-14E7773F59BE}"/>
          </ac:picMkLst>
        </pc:picChg>
      </pc:sldChg>
    </pc:docChg>
  </pc:docChgLst>
  <pc:docChgLst>
    <pc:chgData name="Sanjida Akter Riti" userId="ea68676cac8d4e2c" providerId="Windows Live" clId="Web-{578A1934-B9E9-415A-BF4D-17439538C53C}"/>
    <pc:docChg chg="addSld delSld modSld sldOrd">
      <pc:chgData name="Sanjida Akter Riti" userId="ea68676cac8d4e2c" providerId="Windows Live" clId="Web-{578A1934-B9E9-415A-BF4D-17439538C53C}" dt="2023-02-12T16:54:31.156" v="144" actId="20577"/>
      <pc:docMkLst>
        <pc:docMk/>
      </pc:docMkLst>
      <pc:sldChg chg="addSp delSp modSp mod setBg">
        <pc:chgData name="Sanjida Akter Riti" userId="ea68676cac8d4e2c" providerId="Windows Live" clId="Web-{578A1934-B9E9-415A-BF4D-17439538C53C}" dt="2023-02-12T16:46:32.642" v="97" actId="20577"/>
        <pc:sldMkLst>
          <pc:docMk/>
          <pc:sldMk cId="2624041813" sldId="257"/>
        </pc:sldMkLst>
        <pc:spChg chg="mod">
          <ac:chgData name="Sanjida Akter Riti" userId="ea68676cac8d4e2c" providerId="Windows Live" clId="Web-{578A1934-B9E9-415A-BF4D-17439538C53C}" dt="2023-02-12T16:44:17.017" v="75"/>
          <ac:spMkLst>
            <pc:docMk/>
            <pc:sldMk cId="2624041813" sldId="257"/>
            <ac:spMk id="2" creationId="{437CB7D0-D7AE-4EBD-A0C9-B0173F310A47}"/>
          </ac:spMkLst>
        </pc:spChg>
        <pc:spChg chg="mod">
          <ac:chgData name="Sanjida Akter Riti" userId="ea68676cac8d4e2c" providerId="Windows Live" clId="Web-{578A1934-B9E9-415A-BF4D-17439538C53C}" dt="2023-02-12T16:46:32.642" v="97" actId="20577"/>
          <ac:spMkLst>
            <pc:docMk/>
            <pc:sldMk cId="2624041813" sldId="257"/>
            <ac:spMk id="4" creationId="{262E8FD6-548E-4DFB-BD5C-E4D10B0C8D17}"/>
          </ac:spMkLst>
        </pc:spChg>
        <pc:spChg chg="add del">
          <ac:chgData name="Sanjida Akter Riti" userId="ea68676cac8d4e2c" providerId="Windows Live" clId="Web-{578A1934-B9E9-415A-BF4D-17439538C53C}" dt="2023-02-12T16:44:12.174" v="72"/>
          <ac:spMkLst>
            <pc:docMk/>
            <pc:sldMk cId="2624041813" sldId="257"/>
            <ac:spMk id="1033" creationId="{F13C74B1-5B17-4795-BED0-7140497B445A}"/>
          </ac:spMkLst>
        </pc:spChg>
        <pc:spChg chg="add del">
          <ac:chgData name="Sanjida Akter Riti" userId="ea68676cac8d4e2c" providerId="Windows Live" clId="Web-{578A1934-B9E9-415A-BF4D-17439538C53C}" dt="2023-02-12T16:44:12.174" v="72"/>
          <ac:spMkLst>
            <pc:docMk/>
            <pc:sldMk cId="2624041813" sldId="257"/>
            <ac:spMk id="1035" creationId="{D4974D33-8DC5-464E-8C6D-BE58F0669C17}"/>
          </ac:spMkLst>
        </pc:spChg>
        <pc:spChg chg="add del">
          <ac:chgData name="Sanjida Akter Riti" userId="ea68676cac8d4e2c" providerId="Windows Live" clId="Web-{578A1934-B9E9-415A-BF4D-17439538C53C}" dt="2023-02-12T16:44:17.017" v="74"/>
          <ac:spMkLst>
            <pc:docMk/>
            <pc:sldMk cId="2624041813" sldId="257"/>
            <ac:spMk id="1037" creationId="{59A309A7-1751-4ABE-A3C1-EEC40366AD89}"/>
          </ac:spMkLst>
        </pc:spChg>
        <pc:spChg chg="add del">
          <ac:chgData name="Sanjida Akter Riti" userId="ea68676cac8d4e2c" providerId="Windows Live" clId="Web-{578A1934-B9E9-415A-BF4D-17439538C53C}" dt="2023-02-12T16:44:17.017" v="74"/>
          <ac:spMkLst>
            <pc:docMk/>
            <pc:sldMk cId="2624041813" sldId="257"/>
            <ac:spMk id="1038" creationId="{967D8EB6-EAE1-4F9C-B398-83321E287204}"/>
          </ac:spMkLst>
        </pc:spChg>
        <pc:spChg chg="add">
          <ac:chgData name="Sanjida Akter Riti" userId="ea68676cac8d4e2c" providerId="Windows Live" clId="Web-{578A1934-B9E9-415A-BF4D-17439538C53C}" dt="2023-02-12T16:44:17.017" v="75"/>
          <ac:spMkLst>
            <pc:docMk/>
            <pc:sldMk cId="2624041813" sldId="257"/>
            <ac:spMk id="1040" creationId="{45D37F4E-DDB4-456B-97E0-9937730A039F}"/>
          </ac:spMkLst>
        </pc:spChg>
        <pc:spChg chg="add">
          <ac:chgData name="Sanjida Akter Riti" userId="ea68676cac8d4e2c" providerId="Windows Live" clId="Web-{578A1934-B9E9-415A-BF4D-17439538C53C}" dt="2023-02-12T16:44:17.017" v="75"/>
          <ac:spMkLst>
            <pc:docMk/>
            <pc:sldMk cId="2624041813" sldId="257"/>
            <ac:spMk id="1041" creationId="{B2DD41CD-8F47-4F56-AD12-4E2FF7696987}"/>
          </ac:spMkLst>
        </pc:spChg>
        <pc:picChg chg="mod">
          <ac:chgData name="Sanjida Akter Riti" userId="ea68676cac8d4e2c" providerId="Windows Live" clId="Web-{578A1934-B9E9-415A-BF4D-17439538C53C}" dt="2023-02-12T16:45:55.908" v="91" actId="14100"/>
          <ac:picMkLst>
            <pc:docMk/>
            <pc:sldMk cId="2624041813" sldId="257"/>
            <ac:picMk id="1028" creationId="{82AB0804-210E-479A-88E2-4D9A5B65BF51}"/>
          </ac:picMkLst>
        </pc:picChg>
      </pc:sldChg>
      <pc:sldChg chg="del">
        <pc:chgData name="Sanjida Akter Riti" userId="ea68676cac8d4e2c" providerId="Windows Live" clId="Web-{578A1934-B9E9-415A-BF4D-17439538C53C}" dt="2023-02-12T16:46:52.657" v="98"/>
        <pc:sldMkLst>
          <pc:docMk/>
          <pc:sldMk cId="2578934784" sldId="258"/>
        </pc:sldMkLst>
      </pc:sldChg>
      <pc:sldChg chg="del">
        <pc:chgData name="Sanjida Akter Riti" userId="ea68676cac8d4e2c" providerId="Windows Live" clId="Web-{578A1934-B9E9-415A-BF4D-17439538C53C}" dt="2023-02-12T16:48:35.298" v="100"/>
        <pc:sldMkLst>
          <pc:docMk/>
          <pc:sldMk cId="4199778484" sldId="259"/>
        </pc:sldMkLst>
      </pc:sldChg>
      <pc:sldChg chg="addSp modSp mod setBg modClrScheme chgLayout">
        <pc:chgData name="Sanjida Akter Riti" userId="ea68676cac8d4e2c" providerId="Windows Live" clId="Web-{578A1934-B9E9-415A-BF4D-17439538C53C}" dt="2023-02-12T16:39:22.190" v="2"/>
        <pc:sldMkLst>
          <pc:docMk/>
          <pc:sldMk cId="2894254674" sldId="268"/>
        </pc:sldMkLst>
        <pc:spChg chg="mod ord">
          <ac:chgData name="Sanjida Akter Riti" userId="ea68676cac8d4e2c" providerId="Windows Live" clId="Web-{578A1934-B9E9-415A-BF4D-17439538C53C}" dt="2023-02-12T16:39:22.190" v="2"/>
          <ac:spMkLst>
            <pc:docMk/>
            <pc:sldMk cId="2894254674" sldId="268"/>
            <ac:spMk id="2" creationId="{04E5045A-199E-4128-B82D-4DFCEBED839B}"/>
          </ac:spMkLst>
        </pc:spChg>
        <pc:spChg chg="mod ord">
          <ac:chgData name="Sanjida Akter Riti" userId="ea68676cac8d4e2c" providerId="Windows Live" clId="Web-{578A1934-B9E9-415A-BF4D-17439538C53C}" dt="2023-02-12T16:39:22.190" v="2"/>
          <ac:spMkLst>
            <pc:docMk/>
            <pc:sldMk cId="2894254674" sldId="268"/>
            <ac:spMk id="4" creationId="{0FC7C93A-823A-48EE-BEFC-5736379F3206}"/>
          </ac:spMkLst>
        </pc:spChg>
        <pc:spChg chg="add">
          <ac:chgData name="Sanjida Akter Riti" userId="ea68676cac8d4e2c" providerId="Windows Live" clId="Web-{578A1934-B9E9-415A-BF4D-17439538C53C}" dt="2023-02-12T16:39:22.190" v="2"/>
          <ac:spMkLst>
            <pc:docMk/>
            <pc:sldMk cId="2894254674" sldId="268"/>
            <ac:spMk id="16" creationId="{F13C74B1-5B17-4795-BED0-7140497B445A}"/>
          </ac:spMkLst>
        </pc:spChg>
        <pc:spChg chg="add">
          <ac:chgData name="Sanjida Akter Riti" userId="ea68676cac8d4e2c" providerId="Windows Live" clId="Web-{578A1934-B9E9-415A-BF4D-17439538C53C}" dt="2023-02-12T16:39:22.190" v="2"/>
          <ac:spMkLst>
            <pc:docMk/>
            <pc:sldMk cId="2894254674" sldId="268"/>
            <ac:spMk id="18" creationId="{D4974D33-8DC5-464E-8C6D-BE58F0669C17}"/>
          </ac:spMkLst>
        </pc:spChg>
        <pc:picChg chg="mod ord">
          <ac:chgData name="Sanjida Akter Riti" userId="ea68676cac8d4e2c" providerId="Windows Live" clId="Web-{578A1934-B9E9-415A-BF4D-17439538C53C}" dt="2023-02-12T16:39:22.190" v="2"/>
          <ac:picMkLst>
            <pc:docMk/>
            <pc:sldMk cId="2894254674" sldId="268"/>
            <ac:picMk id="11" creationId="{E3BC7267-66BB-4A58-97EF-817B0B12BAA9}"/>
          </ac:picMkLst>
        </pc:picChg>
      </pc:sldChg>
      <pc:sldChg chg="add replId">
        <pc:chgData name="Sanjida Akter Riti" userId="ea68676cac8d4e2c" providerId="Windows Live" clId="Web-{578A1934-B9E9-415A-BF4D-17439538C53C}" dt="2023-02-12T16:47:25.782" v="99"/>
        <pc:sldMkLst>
          <pc:docMk/>
          <pc:sldMk cId="363049689" sldId="304"/>
        </pc:sldMkLst>
      </pc:sldChg>
      <pc:sldChg chg="new del">
        <pc:chgData name="Sanjida Akter Riti" userId="ea68676cac8d4e2c" providerId="Windows Live" clId="Web-{578A1934-B9E9-415A-BF4D-17439538C53C}" dt="2023-02-12T16:39:31.893" v="3"/>
        <pc:sldMkLst>
          <pc:docMk/>
          <pc:sldMk cId="2101081893" sldId="304"/>
        </pc:sldMkLst>
      </pc:sldChg>
      <pc:sldChg chg="addSp delSp modSp new ord">
        <pc:chgData name="Sanjida Akter Riti" userId="ea68676cac8d4e2c" providerId="Windows Live" clId="Web-{578A1934-B9E9-415A-BF4D-17439538C53C}" dt="2023-02-12T16:54:31.156" v="144" actId="20577"/>
        <pc:sldMkLst>
          <pc:docMk/>
          <pc:sldMk cId="716547093" sldId="305"/>
        </pc:sldMkLst>
        <pc:spChg chg="mod">
          <ac:chgData name="Sanjida Akter Riti" userId="ea68676cac8d4e2c" providerId="Windows Live" clId="Web-{578A1934-B9E9-415A-BF4D-17439538C53C}" dt="2023-02-12T16:53:16.141" v="127" actId="14100"/>
          <ac:spMkLst>
            <pc:docMk/>
            <pc:sldMk cId="716547093" sldId="305"/>
            <ac:spMk id="2" creationId="{932B83D9-A8B8-DB00-E7E7-CCDF3CD90777}"/>
          </ac:spMkLst>
        </pc:spChg>
        <pc:spChg chg="mod">
          <ac:chgData name="Sanjida Akter Riti" userId="ea68676cac8d4e2c" providerId="Windows Live" clId="Web-{578A1934-B9E9-415A-BF4D-17439538C53C}" dt="2023-02-12T16:54:31.156" v="144" actId="20577"/>
          <ac:spMkLst>
            <pc:docMk/>
            <pc:sldMk cId="716547093" sldId="305"/>
            <ac:spMk id="3" creationId="{6825B523-2BED-21A6-E933-310D94EB4C5F}"/>
          </ac:spMkLst>
        </pc:spChg>
        <pc:spChg chg="mod">
          <ac:chgData name="Sanjida Akter Riti" userId="ea68676cac8d4e2c" providerId="Windows Live" clId="Web-{578A1934-B9E9-415A-BF4D-17439538C53C}" dt="2023-02-12T16:54:31.156" v="144" actId="20577"/>
          <ac:spMkLst>
            <pc:docMk/>
            <pc:sldMk cId="716547093" sldId="305"/>
            <ac:spMk id="4" creationId="{630BFB9D-D592-3034-669C-842876E1525B}"/>
          </ac:spMkLst>
        </pc:spChg>
        <pc:picChg chg="add del mod">
          <ac:chgData name="Sanjida Akter Riti" userId="ea68676cac8d4e2c" providerId="Windows Live" clId="Web-{578A1934-B9E9-415A-BF4D-17439538C53C}" dt="2023-02-12T16:51:38.922" v="113"/>
          <ac:picMkLst>
            <pc:docMk/>
            <pc:sldMk cId="716547093" sldId="305"/>
            <ac:picMk id="6" creationId="{018775AC-6C38-B1B5-1C77-68D63C65C361}"/>
          </ac:picMkLst>
        </pc:picChg>
        <pc:picChg chg="add del">
          <ac:chgData name="Sanjida Akter Riti" userId="ea68676cac8d4e2c" providerId="Windows Live" clId="Web-{578A1934-B9E9-415A-BF4D-17439538C53C}" dt="2023-02-12T16:51:35.985" v="112"/>
          <ac:picMkLst>
            <pc:docMk/>
            <pc:sldMk cId="716547093" sldId="305"/>
            <ac:picMk id="8" creationId="{C283E28C-DB8B-DEE9-1844-2DD1CFC1C880}"/>
          </ac:picMkLst>
        </pc:picChg>
        <pc:picChg chg="add mod">
          <ac:chgData name="Sanjida Akter Riti" userId="ea68676cac8d4e2c" providerId="Windows Live" clId="Web-{578A1934-B9E9-415A-BF4D-17439538C53C}" dt="2023-02-12T16:51:50.860" v="114" actId="14100"/>
          <ac:picMkLst>
            <pc:docMk/>
            <pc:sldMk cId="716547093" sldId="305"/>
            <ac:picMk id="10" creationId="{BE22C68B-5244-9710-2993-308CF5217460}"/>
          </ac:picMkLst>
        </pc:picChg>
      </pc:sldChg>
    </pc:docChg>
  </pc:docChgLst>
  <pc:docChgLst>
    <pc:chgData name="Sanjida Akter Riti" userId="ea68676cac8d4e2c" providerId="Windows Live" clId="Web-{C4C82E61-2F8C-4215-995E-E9EA1474A60F}"/>
    <pc:docChg chg="addSld delSld modSld sldOrd">
      <pc:chgData name="Sanjida Akter Riti" userId="ea68676cac8d4e2c" providerId="Windows Live" clId="Web-{C4C82E61-2F8C-4215-995E-E9EA1474A60F}" dt="2023-02-12T18:17:50.137" v="765"/>
      <pc:docMkLst>
        <pc:docMk/>
      </pc:docMkLst>
      <pc:sldChg chg="del">
        <pc:chgData name="Sanjida Akter Riti" userId="ea68676cac8d4e2c" providerId="Windows Live" clId="Web-{C4C82E61-2F8C-4215-995E-E9EA1474A60F}" dt="2023-02-12T17:06:37.400" v="91"/>
        <pc:sldMkLst>
          <pc:docMk/>
          <pc:sldMk cId="463399983" sldId="272"/>
        </pc:sldMkLst>
      </pc:sldChg>
      <pc:sldChg chg="del">
        <pc:chgData name="Sanjida Akter Riti" userId="ea68676cac8d4e2c" providerId="Windows Live" clId="Web-{C4C82E61-2F8C-4215-995E-E9EA1474A60F}" dt="2023-02-12T17:06:40.993" v="92"/>
        <pc:sldMkLst>
          <pc:docMk/>
          <pc:sldMk cId="382158960" sldId="273"/>
        </pc:sldMkLst>
      </pc:sldChg>
      <pc:sldChg chg="del">
        <pc:chgData name="Sanjida Akter Riti" userId="ea68676cac8d4e2c" providerId="Windows Live" clId="Web-{C4C82E61-2F8C-4215-995E-E9EA1474A60F}" dt="2023-02-12T17:06:44.556" v="93"/>
        <pc:sldMkLst>
          <pc:docMk/>
          <pc:sldMk cId="2289771148" sldId="274"/>
        </pc:sldMkLst>
      </pc:sldChg>
      <pc:sldChg chg="addSp delSp modSp">
        <pc:chgData name="Sanjida Akter Riti" userId="ea68676cac8d4e2c" providerId="Windows Live" clId="Web-{C4C82E61-2F8C-4215-995E-E9EA1474A60F}" dt="2023-02-12T17:07:48.430" v="101"/>
        <pc:sldMkLst>
          <pc:docMk/>
          <pc:sldMk cId="1452278918" sldId="275"/>
        </pc:sldMkLst>
        <pc:spChg chg="mod ord">
          <ac:chgData name="Sanjida Akter Riti" userId="ea68676cac8d4e2c" providerId="Windows Live" clId="Web-{C4C82E61-2F8C-4215-995E-E9EA1474A60F}" dt="2023-02-12T17:07:48.430" v="100"/>
          <ac:spMkLst>
            <pc:docMk/>
            <pc:sldMk cId="1452278918" sldId="275"/>
            <ac:spMk id="2" creationId="{7C2C07D2-C8AB-D6E9-D893-8E1D19A63BF5}"/>
          </ac:spMkLst>
        </pc:spChg>
        <pc:spChg chg="mod">
          <ac:chgData name="Sanjida Akter Riti" userId="ea68676cac8d4e2c" providerId="Windows Live" clId="Web-{C4C82E61-2F8C-4215-995E-E9EA1474A60F}" dt="2023-02-12T17:07:48.430" v="100"/>
          <ac:spMkLst>
            <pc:docMk/>
            <pc:sldMk cId="1452278918" sldId="275"/>
            <ac:spMk id="20" creationId="{FBC25E56-5ADA-9CAA-D972-405B14D01A2C}"/>
          </ac:spMkLst>
        </pc:spChg>
        <pc:spChg chg="add del">
          <ac:chgData name="Sanjida Akter Riti" userId="ea68676cac8d4e2c" providerId="Windows Live" clId="Web-{C4C82E61-2F8C-4215-995E-E9EA1474A60F}" dt="2023-02-12T17:07:48.430" v="101"/>
          <ac:spMkLst>
            <pc:docMk/>
            <pc:sldMk cId="1452278918" sldId="275"/>
            <ac:spMk id="25" creationId="{4038CB10-1F5C-4D54-9DF7-12586DE5B007}"/>
          </ac:spMkLst>
        </pc:spChg>
        <pc:spChg chg="add del">
          <ac:chgData name="Sanjida Akter Riti" userId="ea68676cac8d4e2c" providerId="Windows Live" clId="Web-{C4C82E61-2F8C-4215-995E-E9EA1474A60F}" dt="2023-02-12T17:07:48.430" v="101"/>
          <ac:spMkLst>
            <pc:docMk/>
            <pc:sldMk cId="1452278918" sldId="275"/>
            <ac:spMk id="27" creationId="{36D30126-6314-4A93-B27E-5C66CF781924}"/>
          </ac:spMkLst>
        </pc:spChg>
        <pc:spChg chg="add del">
          <ac:chgData name="Sanjida Akter Riti" userId="ea68676cac8d4e2c" providerId="Windows Live" clId="Web-{C4C82E61-2F8C-4215-995E-E9EA1474A60F}" dt="2023-02-12T17:07:48.430" v="101"/>
          <ac:spMkLst>
            <pc:docMk/>
            <pc:sldMk cId="1452278918" sldId="275"/>
            <ac:spMk id="29" creationId="{73ED6512-6858-4552-B699-9A97FE9A4EA2}"/>
          </ac:spMkLst>
        </pc:spChg>
        <pc:spChg chg="add del">
          <ac:chgData name="Sanjida Akter Riti" userId="ea68676cac8d4e2c" providerId="Windows Live" clId="Web-{C4C82E61-2F8C-4215-995E-E9EA1474A60F}" dt="2023-02-12T17:07:38.696" v="96"/>
          <ac:spMkLst>
            <pc:docMk/>
            <pc:sldMk cId="1452278918" sldId="275"/>
            <ac:spMk id="34" creationId="{4AC6B390-BC59-4F1D-A0EE-D71A92F0A0B2}"/>
          </ac:spMkLst>
        </pc:spChg>
        <pc:spChg chg="add del">
          <ac:chgData name="Sanjida Akter Riti" userId="ea68676cac8d4e2c" providerId="Windows Live" clId="Web-{C4C82E61-2F8C-4215-995E-E9EA1474A60F}" dt="2023-02-12T17:07:38.696" v="96"/>
          <ac:spMkLst>
            <pc:docMk/>
            <pc:sldMk cId="1452278918" sldId="275"/>
            <ac:spMk id="36" creationId="{B6C60D79-16F1-4C4B-B7E3-7634E7069CDE}"/>
          </ac:spMkLst>
        </pc:spChg>
        <pc:spChg chg="add del">
          <ac:chgData name="Sanjida Akter Riti" userId="ea68676cac8d4e2c" providerId="Windows Live" clId="Web-{C4C82E61-2F8C-4215-995E-E9EA1474A60F}" dt="2023-02-12T17:07:38.696" v="96"/>
          <ac:spMkLst>
            <pc:docMk/>
            <pc:sldMk cId="1452278918" sldId="275"/>
            <ac:spMk id="38" creationId="{426B127E-6498-4C77-9C9D-4553A5113B80}"/>
          </ac:spMkLst>
        </pc:spChg>
        <pc:spChg chg="add del">
          <ac:chgData name="Sanjida Akter Riti" userId="ea68676cac8d4e2c" providerId="Windows Live" clId="Web-{C4C82E61-2F8C-4215-995E-E9EA1474A60F}" dt="2023-02-12T17:07:41.540" v="98"/>
          <ac:spMkLst>
            <pc:docMk/>
            <pc:sldMk cId="1452278918" sldId="275"/>
            <ac:spMk id="40" creationId="{743AA782-23D1-4521-8CAD-47662984AA08}"/>
          </ac:spMkLst>
        </pc:spChg>
        <pc:spChg chg="add del">
          <ac:chgData name="Sanjida Akter Riti" userId="ea68676cac8d4e2c" providerId="Windows Live" clId="Web-{C4C82E61-2F8C-4215-995E-E9EA1474A60F}" dt="2023-02-12T17:07:41.540" v="98"/>
          <ac:spMkLst>
            <pc:docMk/>
            <pc:sldMk cId="1452278918" sldId="275"/>
            <ac:spMk id="41" creationId="{71877DBC-BB60-40F0-AC93-2ACDBAAE60CE}"/>
          </ac:spMkLst>
        </pc:spChg>
        <pc:spChg chg="add del">
          <ac:chgData name="Sanjida Akter Riti" userId="ea68676cac8d4e2c" providerId="Windows Live" clId="Web-{C4C82E61-2F8C-4215-995E-E9EA1474A60F}" dt="2023-02-12T17:07:48.430" v="100"/>
          <ac:spMkLst>
            <pc:docMk/>
            <pc:sldMk cId="1452278918" sldId="275"/>
            <ac:spMk id="43" creationId="{2B566528-1B12-4246-9431-5C2D7D081168}"/>
          </ac:spMkLst>
        </pc:spChg>
        <pc:spChg chg="add">
          <ac:chgData name="Sanjida Akter Riti" userId="ea68676cac8d4e2c" providerId="Windows Live" clId="Web-{C4C82E61-2F8C-4215-995E-E9EA1474A60F}" dt="2023-02-12T17:07:48.430" v="101"/>
          <ac:spMkLst>
            <pc:docMk/>
            <pc:sldMk cId="1452278918" sldId="275"/>
            <ac:spMk id="49" creationId="{4038CB10-1F5C-4D54-9DF7-12586DE5B007}"/>
          </ac:spMkLst>
        </pc:spChg>
        <pc:spChg chg="add">
          <ac:chgData name="Sanjida Akter Riti" userId="ea68676cac8d4e2c" providerId="Windows Live" clId="Web-{C4C82E61-2F8C-4215-995E-E9EA1474A60F}" dt="2023-02-12T17:07:48.430" v="101"/>
          <ac:spMkLst>
            <pc:docMk/>
            <pc:sldMk cId="1452278918" sldId="275"/>
            <ac:spMk id="50" creationId="{36D30126-6314-4A93-B27E-5C66CF781924}"/>
          </ac:spMkLst>
        </pc:spChg>
        <pc:spChg chg="add">
          <ac:chgData name="Sanjida Akter Riti" userId="ea68676cac8d4e2c" providerId="Windows Live" clId="Web-{C4C82E61-2F8C-4215-995E-E9EA1474A60F}" dt="2023-02-12T17:07:48.430" v="101"/>
          <ac:spMkLst>
            <pc:docMk/>
            <pc:sldMk cId="1452278918" sldId="275"/>
            <ac:spMk id="51" creationId="{73ED6512-6858-4552-B699-9A97FE9A4EA2}"/>
          </ac:spMkLst>
        </pc:spChg>
        <pc:grpChg chg="add del">
          <ac:chgData name="Sanjida Akter Riti" userId="ea68676cac8d4e2c" providerId="Windows Live" clId="Web-{C4C82E61-2F8C-4215-995E-E9EA1474A60F}" dt="2023-02-12T17:07:48.430" v="100"/>
          <ac:grpSpMkLst>
            <pc:docMk/>
            <pc:sldMk cId="1452278918" sldId="275"/>
            <ac:grpSpMk id="44" creationId="{828A5161-06F1-46CF-8AD7-844680A59E13}"/>
          </ac:grpSpMkLst>
        </pc:grpChg>
        <pc:grpChg chg="add del">
          <ac:chgData name="Sanjida Akter Riti" userId="ea68676cac8d4e2c" providerId="Windows Live" clId="Web-{C4C82E61-2F8C-4215-995E-E9EA1474A60F}" dt="2023-02-12T17:07:48.430" v="100"/>
          <ac:grpSpMkLst>
            <pc:docMk/>
            <pc:sldMk cId="1452278918" sldId="275"/>
            <ac:grpSpMk id="46" creationId="{5995D10D-E9C9-47DB-AE7E-801FEF38F5C9}"/>
          </ac:grpSpMkLst>
        </pc:grpChg>
        <pc:picChg chg="mod ord">
          <ac:chgData name="Sanjida Akter Riti" userId="ea68676cac8d4e2c" providerId="Windows Live" clId="Web-{C4C82E61-2F8C-4215-995E-E9EA1474A60F}" dt="2023-02-12T17:07:48.430" v="100"/>
          <ac:picMkLst>
            <pc:docMk/>
            <pc:sldMk cId="1452278918" sldId="275"/>
            <ac:picMk id="8" creationId="{D58E524B-E6E6-A76A-0831-EAF7D9A504D7}"/>
          </ac:picMkLst>
        </pc:picChg>
      </pc:sldChg>
      <pc:sldChg chg="addSp delSp modSp del mod setBg">
        <pc:chgData name="Sanjida Akter Riti" userId="ea68676cac8d4e2c" providerId="Windows Live" clId="Web-{C4C82E61-2F8C-4215-995E-E9EA1474A60F}" dt="2023-02-12T17:38:46.614" v="224"/>
        <pc:sldMkLst>
          <pc:docMk/>
          <pc:sldMk cId="4134373486" sldId="280"/>
        </pc:sldMkLst>
        <pc:spChg chg="mod">
          <ac:chgData name="Sanjida Akter Riti" userId="ea68676cac8d4e2c" providerId="Windows Live" clId="Web-{C4C82E61-2F8C-4215-995E-E9EA1474A60F}" dt="2023-02-12T17:34:51.460" v="192"/>
          <ac:spMkLst>
            <pc:docMk/>
            <pc:sldMk cId="4134373486" sldId="280"/>
            <ac:spMk id="2" creationId="{DF232675-013C-AC18-1E2E-2D725D48D527}"/>
          </ac:spMkLst>
        </pc:spChg>
        <pc:spChg chg="del">
          <ac:chgData name="Sanjida Akter Riti" userId="ea68676cac8d4e2c" providerId="Windows Live" clId="Web-{C4C82E61-2F8C-4215-995E-E9EA1474A60F}" dt="2023-02-12T17:29:54.135" v="140"/>
          <ac:spMkLst>
            <pc:docMk/>
            <pc:sldMk cId="4134373486" sldId="280"/>
            <ac:spMk id="3" creationId="{BDCFB2D4-156C-EA5E-DDEE-60ADCBB361FC}"/>
          </ac:spMkLst>
        </pc:spChg>
        <pc:spChg chg="add del">
          <ac:chgData name="Sanjida Akter Riti" userId="ea68676cac8d4e2c" providerId="Windows Live" clId="Web-{C4C82E61-2F8C-4215-995E-E9EA1474A60F}" dt="2023-02-12T17:31:26.025" v="145"/>
          <ac:spMkLst>
            <pc:docMk/>
            <pc:sldMk cId="4134373486" sldId="280"/>
            <ac:spMk id="9" creationId="{C05CBC3C-2E5A-4839-8B9B-2E5A6ADF0F58}"/>
          </ac:spMkLst>
        </pc:spChg>
        <pc:spChg chg="add del">
          <ac:chgData name="Sanjida Akter Riti" userId="ea68676cac8d4e2c" providerId="Windows Live" clId="Web-{C4C82E61-2F8C-4215-995E-E9EA1474A60F}" dt="2023-02-12T17:31:26.025" v="145"/>
          <ac:spMkLst>
            <pc:docMk/>
            <pc:sldMk cId="4134373486" sldId="280"/>
            <ac:spMk id="11" creationId="{DB5B423A-57CC-4C58-AA26-8E2E862B03A0}"/>
          </ac:spMkLst>
        </pc:spChg>
        <pc:spChg chg="add del">
          <ac:chgData name="Sanjida Akter Riti" userId="ea68676cac8d4e2c" providerId="Windows Live" clId="Web-{C4C82E61-2F8C-4215-995E-E9EA1474A60F}" dt="2023-02-12T17:30:52.791" v="142"/>
          <ac:spMkLst>
            <pc:docMk/>
            <pc:sldMk cId="4134373486" sldId="280"/>
            <ac:spMk id="16" creationId="{35DB3719-6FDC-4E5D-891D-FF40B7300F64}"/>
          </ac:spMkLst>
        </pc:spChg>
        <pc:spChg chg="add del">
          <ac:chgData name="Sanjida Akter Riti" userId="ea68676cac8d4e2c" providerId="Windows Live" clId="Web-{C4C82E61-2F8C-4215-995E-E9EA1474A60F}" dt="2023-02-12T17:30:52.791" v="142"/>
          <ac:spMkLst>
            <pc:docMk/>
            <pc:sldMk cId="4134373486" sldId="280"/>
            <ac:spMk id="18" creationId="{E0CBAC23-2E3F-4A90-BA59-F8299F6A5439}"/>
          </ac:spMkLst>
        </pc:spChg>
        <pc:spChg chg="add del">
          <ac:chgData name="Sanjida Akter Riti" userId="ea68676cac8d4e2c" providerId="Windows Live" clId="Web-{C4C82E61-2F8C-4215-995E-E9EA1474A60F}" dt="2023-02-12T17:31:25.993" v="144"/>
          <ac:spMkLst>
            <pc:docMk/>
            <pc:sldMk cId="4134373486" sldId="280"/>
            <ac:spMk id="20" creationId="{2E442304-DDBD-4F7B-8017-36BCC863FB40}"/>
          </ac:spMkLst>
        </pc:spChg>
        <pc:spChg chg="add del">
          <ac:chgData name="Sanjida Akter Riti" userId="ea68676cac8d4e2c" providerId="Windows Live" clId="Web-{C4C82E61-2F8C-4215-995E-E9EA1474A60F}" dt="2023-02-12T17:31:25.993" v="144"/>
          <ac:spMkLst>
            <pc:docMk/>
            <pc:sldMk cId="4134373486" sldId="280"/>
            <ac:spMk id="21" creationId="{5E107275-3853-46FD-A241-DE4355A42675}"/>
          </ac:spMkLst>
        </pc:spChg>
        <pc:spChg chg="add del">
          <ac:chgData name="Sanjida Akter Riti" userId="ea68676cac8d4e2c" providerId="Windows Live" clId="Web-{C4C82E61-2F8C-4215-995E-E9EA1474A60F}" dt="2023-02-12T17:33:35.289" v="161"/>
          <ac:spMkLst>
            <pc:docMk/>
            <pc:sldMk cId="4134373486" sldId="280"/>
            <ac:spMk id="23" creationId="{35DB3719-6FDC-4E5D-891D-FF40B7300F64}"/>
          </ac:spMkLst>
        </pc:spChg>
        <pc:spChg chg="add del">
          <ac:chgData name="Sanjida Akter Riti" userId="ea68676cac8d4e2c" providerId="Windows Live" clId="Web-{C4C82E61-2F8C-4215-995E-E9EA1474A60F}" dt="2023-02-12T17:33:35.289" v="161"/>
          <ac:spMkLst>
            <pc:docMk/>
            <pc:sldMk cId="4134373486" sldId="280"/>
            <ac:spMk id="24" creationId="{E0CBAC23-2E3F-4A90-BA59-F8299F6A5439}"/>
          </ac:spMkLst>
        </pc:spChg>
        <pc:spChg chg="add del">
          <ac:chgData name="Sanjida Akter Riti" userId="ea68676cac8d4e2c" providerId="Windows Live" clId="Web-{C4C82E61-2F8C-4215-995E-E9EA1474A60F}" dt="2023-02-12T17:33:35.258" v="160"/>
          <ac:spMkLst>
            <pc:docMk/>
            <pc:sldMk cId="4134373486" sldId="280"/>
            <ac:spMk id="29" creationId="{1D63C574-BFD2-41A1-A567-B0C3CC7FDD4F}"/>
          </ac:spMkLst>
        </pc:spChg>
        <pc:spChg chg="add del">
          <ac:chgData name="Sanjida Akter Riti" userId="ea68676cac8d4e2c" providerId="Windows Live" clId="Web-{C4C82E61-2F8C-4215-995E-E9EA1474A60F}" dt="2023-02-12T17:33:35.258" v="160"/>
          <ac:spMkLst>
            <pc:docMk/>
            <pc:sldMk cId="4134373486" sldId="280"/>
            <ac:spMk id="31" creationId="{E2A46BAB-8C31-42B2-90E8-B26DD3E81D37}"/>
          </ac:spMkLst>
        </pc:spChg>
        <pc:spChg chg="add del">
          <ac:chgData name="Sanjida Akter Riti" userId="ea68676cac8d4e2c" providerId="Windows Live" clId="Web-{C4C82E61-2F8C-4215-995E-E9EA1474A60F}" dt="2023-02-12T17:33:53.258" v="169"/>
          <ac:spMkLst>
            <pc:docMk/>
            <pc:sldMk cId="4134373486" sldId="280"/>
            <ac:spMk id="46" creationId="{C05CBC3C-2E5A-4839-8B9B-2E5A6ADF0F58}"/>
          </ac:spMkLst>
        </pc:spChg>
        <pc:spChg chg="add del">
          <ac:chgData name="Sanjida Akter Riti" userId="ea68676cac8d4e2c" providerId="Windows Live" clId="Web-{C4C82E61-2F8C-4215-995E-E9EA1474A60F}" dt="2023-02-12T17:33:53.258" v="169"/>
          <ac:spMkLst>
            <pc:docMk/>
            <pc:sldMk cId="4134373486" sldId="280"/>
            <ac:spMk id="47" creationId="{DB5B423A-57CC-4C58-AA26-8E2E862B03A0}"/>
          </ac:spMkLst>
        </pc:spChg>
        <pc:spChg chg="add del">
          <ac:chgData name="Sanjida Akter Riti" userId="ea68676cac8d4e2c" providerId="Windows Live" clId="Web-{C4C82E61-2F8C-4215-995E-E9EA1474A60F}" dt="2023-02-12T17:34:51.460" v="192"/>
          <ac:spMkLst>
            <pc:docMk/>
            <pc:sldMk cId="4134373486" sldId="280"/>
            <ac:spMk id="52" creationId="{BACC6370-2D7E-4714-9D71-7542949D7D5D}"/>
          </ac:spMkLst>
        </pc:spChg>
        <pc:spChg chg="add del">
          <ac:chgData name="Sanjida Akter Riti" userId="ea68676cac8d4e2c" providerId="Windows Live" clId="Web-{C4C82E61-2F8C-4215-995E-E9EA1474A60F}" dt="2023-02-12T17:34:51.460" v="192"/>
          <ac:spMkLst>
            <pc:docMk/>
            <pc:sldMk cId="4134373486" sldId="280"/>
            <ac:spMk id="54" creationId="{F68B3F68-107C-434F-AA38-110D5EA91B85}"/>
          </ac:spMkLst>
        </pc:spChg>
        <pc:spChg chg="add del">
          <ac:chgData name="Sanjida Akter Riti" userId="ea68676cac8d4e2c" providerId="Windows Live" clId="Web-{C4C82E61-2F8C-4215-995E-E9EA1474A60F}" dt="2023-02-12T17:34:51.460" v="192"/>
          <ac:spMkLst>
            <pc:docMk/>
            <pc:sldMk cId="4134373486" sldId="280"/>
            <ac:spMk id="56" creationId="{AAD0DBB9-1A4B-4391-81D4-CB19F9AB918A}"/>
          </ac:spMkLst>
        </pc:spChg>
        <pc:spChg chg="add del">
          <ac:chgData name="Sanjida Akter Riti" userId="ea68676cac8d4e2c" providerId="Windows Live" clId="Web-{C4C82E61-2F8C-4215-995E-E9EA1474A60F}" dt="2023-02-12T17:34:51.460" v="192"/>
          <ac:spMkLst>
            <pc:docMk/>
            <pc:sldMk cId="4134373486" sldId="280"/>
            <ac:spMk id="58" creationId="{063BBA22-50EA-4C4D-BE05-F1CE4E63AA56}"/>
          </ac:spMkLst>
        </pc:spChg>
        <pc:spChg chg="add">
          <ac:chgData name="Sanjida Akter Riti" userId="ea68676cac8d4e2c" providerId="Windows Live" clId="Web-{C4C82E61-2F8C-4215-995E-E9EA1474A60F}" dt="2023-02-12T17:34:51.460" v="192"/>
          <ac:spMkLst>
            <pc:docMk/>
            <pc:sldMk cId="4134373486" sldId="280"/>
            <ac:spMk id="63" creationId="{C05CBC3C-2E5A-4839-8B9B-2E5A6ADF0F58}"/>
          </ac:spMkLst>
        </pc:spChg>
        <pc:spChg chg="add">
          <ac:chgData name="Sanjida Akter Riti" userId="ea68676cac8d4e2c" providerId="Windows Live" clId="Web-{C4C82E61-2F8C-4215-995E-E9EA1474A60F}" dt="2023-02-12T17:34:51.460" v="192"/>
          <ac:spMkLst>
            <pc:docMk/>
            <pc:sldMk cId="4134373486" sldId="280"/>
            <ac:spMk id="65" creationId="{DB5B423A-57CC-4C58-AA26-8E2E862B03A0}"/>
          </ac:spMkLst>
        </pc:spChg>
        <pc:spChg chg="add del mod">
          <ac:chgData name="Sanjida Akter Riti" userId="ea68676cac8d4e2c" providerId="Windows Live" clId="Web-{C4C82E61-2F8C-4215-995E-E9EA1474A60F}" dt="2023-02-12T17:34:06.789" v="171"/>
          <ac:spMkLst>
            <pc:docMk/>
            <pc:sldMk cId="4134373486" sldId="280"/>
            <ac:spMk id="371" creationId="{1A63B173-96D2-820B-C5A5-9EC6047A98E3}"/>
          </ac:spMkLst>
        </pc:spChg>
        <pc:grpChg chg="add del">
          <ac:chgData name="Sanjida Akter Riti" userId="ea68676cac8d4e2c" providerId="Windows Live" clId="Web-{C4C82E61-2F8C-4215-995E-E9EA1474A60F}" dt="2023-02-12T17:33:35.258" v="160"/>
          <ac:grpSpMkLst>
            <pc:docMk/>
            <pc:sldMk cId="4134373486" sldId="280"/>
            <ac:grpSpMk id="33" creationId="{B3F7A3C7-0737-4E57-B30E-8EEFE638B401}"/>
          </ac:grpSpMkLst>
        </pc:grpChg>
        <pc:grpChg chg="add del">
          <ac:chgData name="Sanjida Akter Riti" userId="ea68676cac8d4e2c" providerId="Windows Live" clId="Web-{C4C82E61-2F8C-4215-995E-E9EA1474A60F}" dt="2023-02-12T17:33:35.258" v="160"/>
          <ac:grpSpMkLst>
            <pc:docMk/>
            <pc:sldMk cId="4134373486" sldId="280"/>
            <ac:grpSpMk id="37" creationId="{43F5E015-E085-4624-B431-B42414448684}"/>
          </ac:grpSpMkLst>
        </pc:grpChg>
        <pc:graphicFrameChg chg="add del mod modGraphic">
          <ac:chgData name="Sanjida Akter Riti" userId="ea68676cac8d4e2c" providerId="Windows Live" clId="Web-{C4C82E61-2F8C-4215-995E-E9EA1474A60F}" dt="2023-02-12T17:34:56.335" v="193" actId="1076"/>
          <ac:graphicFrameMkLst>
            <pc:docMk/>
            <pc:sldMk cId="4134373486" sldId="280"/>
            <ac:graphicFrameMk id="5" creationId="{CF7B932F-5FD5-FDB7-0F45-DBD896C899FE}"/>
          </ac:graphicFrameMkLst>
        </pc:graphicFrameChg>
      </pc:sldChg>
      <pc:sldChg chg="del">
        <pc:chgData name="Sanjida Akter Riti" userId="ea68676cac8d4e2c" providerId="Windows Live" clId="Web-{C4C82E61-2F8C-4215-995E-E9EA1474A60F}" dt="2023-02-12T17:49:03.139" v="445"/>
        <pc:sldMkLst>
          <pc:docMk/>
          <pc:sldMk cId="202118070" sldId="283"/>
        </pc:sldMkLst>
      </pc:sldChg>
      <pc:sldChg chg="del">
        <pc:chgData name="Sanjida Akter Riti" userId="ea68676cac8d4e2c" providerId="Windows Live" clId="Web-{C4C82E61-2F8C-4215-995E-E9EA1474A60F}" dt="2023-02-12T17:49:07.186" v="446"/>
        <pc:sldMkLst>
          <pc:docMk/>
          <pc:sldMk cId="4086541383" sldId="284"/>
        </pc:sldMkLst>
      </pc:sldChg>
      <pc:sldChg chg="del">
        <pc:chgData name="Sanjida Akter Riti" userId="ea68676cac8d4e2c" providerId="Windows Live" clId="Web-{C4C82E61-2F8C-4215-995E-E9EA1474A60F}" dt="2023-02-12T17:49:24.311" v="447"/>
        <pc:sldMkLst>
          <pc:docMk/>
          <pc:sldMk cId="1988418381" sldId="285"/>
        </pc:sldMkLst>
      </pc:sldChg>
      <pc:sldChg chg="del">
        <pc:chgData name="Sanjida Akter Riti" userId="ea68676cac8d4e2c" providerId="Windows Live" clId="Web-{C4C82E61-2F8C-4215-995E-E9EA1474A60F}" dt="2023-02-12T18:00:29.913" v="660"/>
        <pc:sldMkLst>
          <pc:docMk/>
          <pc:sldMk cId="3447841872" sldId="286"/>
        </pc:sldMkLst>
      </pc:sldChg>
      <pc:sldChg chg="del">
        <pc:chgData name="Sanjida Akter Riti" userId="ea68676cac8d4e2c" providerId="Windows Live" clId="Web-{C4C82E61-2F8C-4215-995E-E9EA1474A60F}" dt="2023-02-12T18:00:34.523" v="661"/>
        <pc:sldMkLst>
          <pc:docMk/>
          <pc:sldMk cId="3201977118" sldId="288"/>
        </pc:sldMkLst>
      </pc:sldChg>
      <pc:sldChg chg="addSp delSp modSp">
        <pc:chgData name="Sanjida Akter Riti" userId="ea68676cac8d4e2c" providerId="Windows Live" clId="Web-{C4C82E61-2F8C-4215-995E-E9EA1474A60F}" dt="2023-02-12T18:09:30.486" v="730" actId="20577"/>
        <pc:sldMkLst>
          <pc:docMk/>
          <pc:sldMk cId="1220975184" sldId="291"/>
        </pc:sldMkLst>
        <pc:spChg chg="mod">
          <ac:chgData name="Sanjida Akter Riti" userId="ea68676cac8d4e2c" providerId="Windows Live" clId="Web-{C4C82E61-2F8C-4215-995E-E9EA1474A60F}" dt="2023-02-12T18:09:30.486" v="730" actId="20577"/>
          <ac:spMkLst>
            <pc:docMk/>
            <pc:sldMk cId="1220975184" sldId="291"/>
            <ac:spMk id="2" creationId="{55DDEC78-1589-2B3E-1E01-8BA043B8630D}"/>
          </ac:spMkLst>
        </pc:spChg>
        <pc:spChg chg="add del">
          <ac:chgData name="Sanjida Akter Riti" userId="ea68676cac8d4e2c" providerId="Windows Live" clId="Web-{C4C82E61-2F8C-4215-995E-E9EA1474A60F}" dt="2023-02-12T18:01:35.741" v="666"/>
          <ac:spMkLst>
            <pc:docMk/>
            <pc:sldMk cId="1220975184" sldId="291"/>
            <ac:spMk id="3" creationId="{606D3D27-42F7-99F1-37B9-BE1375608EC3}"/>
          </ac:spMkLst>
        </pc:spChg>
        <pc:spChg chg="add del">
          <ac:chgData name="Sanjida Akter Riti" userId="ea68676cac8d4e2c" providerId="Windows Live" clId="Web-{C4C82E61-2F8C-4215-995E-E9EA1474A60F}" dt="2023-02-12T18:01:35.741" v="666"/>
          <ac:spMkLst>
            <pc:docMk/>
            <pc:sldMk cId="1220975184" sldId="291"/>
            <ac:spMk id="45" creationId="{18873D23-2DCF-4B31-A009-95721C06E8E1}"/>
          </ac:spMkLst>
        </pc:spChg>
        <pc:spChg chg="add del">
          <ac:chgData name="Sanjida Akter Riti" userId="ea68676cac8d4e2c" providerId="Windows Live" clId="Web-{C4C82E61-2F8C-4215-995E-E9EA1474A60F}" dt="2023-02-12T18:01:35.741" v="666"/>
          <ac:spMkLst>
            <pc:docMk/>
            <pc:sldMk cId="1220975184" sldId="291"/>
            <ac:spMk id="46" creationId="{C13EF075-D4EF-4929-ADBC-91B27DA19955}"/>
          </ac:spMkLst>
        </pc:spChg>
        <pc:spChg chg="add del">
          <ac:chgData name="Sanjida Akter Riti" userId="ea68676cac8d4e2c" providerId="Windows Live" clId="Web-{C4C82E61-2F8C-4215-995E-E9EA1474A60F}" dt="2023-02-12T18:01:35.741" v="665"/>
          <ac:spMkLst>
            <pc:docMk/>
            <pc:sldMk cId="1220975184" sldId="291"/>
            <ac:spMk id="54" creationId="{C05CBC3C-2E5A-4839-8B9B-2E5A6ADF0F58}"/>
          </ac:spMkLst>
        </pc:spChg>
        <pc:spChg chg="add del">
          <ac:chgData name="Sanjida Akter Riti" userId="ea68676cac8d4e2c" providerId="Windows Live" clId="Web-{C4C82E61-2F8C-4215-995E-E9EA1474A60F}" dt="2023-02-12T18:01:23.163" v="663"/>
          <ac:spMkLst>
            <pc:docMk/>
            <pc:sldMk cId="1220975184" sldId="291"/>
            <ac:spMk id="55" creationId="{2E442304-DDBD-4F7B-8017-36BCC863FB40}"/>
          </ac:spMkLst>
        </pc:spChg>
        <pc:spChg chg="add del">
          <ac:chgData name="Sanjida Akter Riti" userId="ea68676cac8d4e2c" providerId="Windows Live" clId="Web-{C4C82E61-2F8C-4215-995E-E9EA1474A60F}" dt="2023-02-12T18:01:35.741" v="665"/>
          <ac:spMkLst>
            <pc:docMk/>
            <pc:sldMk cId="1220975184" sldId="291"/>
            <ac:spMk id="56" creationId="{827FF362-FC97-4BF5-949B-D4ADFA26E457}"/>
          </ac:spMkLst>
        </pc:spChg>
        <pc:spChg chg="add del">
          <ac:chgData name="Sanjida Akter Riti" userId="ea68676cac8d4e2c" providerId="Windows Live" clId="Web-{C4C82E61-2F8C-4215-995E-E9EA1474A60F}" dt="2023-02-12T18:01:23.163" v="663"/>
          <ac:spMkLst>
            <pc:docMk/>
            <pc:sldMk cId="1220975184" sldId="291"/>
            <ac:spMk id="57" creationId="{5E107275-3853-46FD-A241-DE4355A42675}"/>
          </ac:spMkLst>
        </pc:spChg>
        <pc:spChg chg="add del">
          <ac:chgData name="Sanjida Akter Riti" userId="ea68676cac8d4e2c" providerId="Windows Live" clId="Web-{C4C82E61-2F8C-4215-995E-E9EA1474A60F}" dt="2023-02-12T18:01:35.741" v="665"/>
          <ac:spMkLst>
            <pc:docMk/>
            <pc:sldMk cId="1220975184" sldId="291"/>
            <ac:spMk id="59" creationId="{606D3D27-42F7-99F1-37B9-BE1375608EC3}"/>
          </ac:spMkLst>
        </pc:spChg>
        <pc:spChg chg="add del">
          <ac:chgData name="Sanjida Akter Riti" userId="ea68676cac8d4e2c" providerId="Windows Live" clId="Web-{C4C82E61-2F8C-4215-995E-E9EA1474A60F}" dt="2023-02-12T18:05:25.738" v="700"/>
          <ac:spMkLst>
            <pc:docMk/>
            <pc:sldMk cId="1220975184" sldId="291"/>
            <ac:spMk id="61" creationId="{100EDD19-6802-4EC3-95CE-CFFAB042CFD6}"/>
          </ac:spMkLst>
        </pc:spChg>
        <pc:spChg chg="add del">
          <ac:chgData name="Sanjida Akter Riti" userId="ea68676cac8d4e2c" providerId="Windows Live" clId="Web-{C4C82E61-2F8C-4215-995E-E9EA1474A60F}" dt="2023-02-12T18:05:25.738" v="700"/>
          <ac:spMkLst>
            <pc:docMk/>
            <pc:sldMk cId="1220975184" sldId="291"/>
            <ac:spMk id="62" creationId="{DB17E863-922E-4C26-BD64-E8FD41D28661}"/>
          </ac:spMkLst>
        </pc:spChg>
        <pc:spChg chg="add del mod">
          <ac:chgData name="Sanjida Akter Riti" userId="ea68676cac8d4e2c" providerId="Windows Live" clId="Web-{C4C82E61-2F8C-4215-995E-E9EA1474A60F}" dt="2023-02-12T18:05:25.738" v="700"/>
          <ac:spMkLst>
            <pc:docMk/>
            <pc:sldMk cId="1220975184" sldId="291"/>
            <ac:spMk id="63" creationId="{606D3D27-42F7-99F1-37B9-BE1375608EC3}"/>
          </ac:spMkLst>
        </pc:spChg>
        <pc:spChg chg="add del">
          <ac:chgData name="Sanjida Akter Riti" userId="ea68676cac8d4e2c" providerId="Windows Live" clId="Web-{C4C82E61-2F8C-4215-995E-E9EA1474A60F}" dt="2023-02-12T18:04:51.973" v="697"/>
          <ac:spMkLst>
            <pc:docMk/>
            <pc:sldMk cId="1220975184" sldId="291"/>
            <ac:spMk id="68" creationId="{AC17DE74-01C9-4859-B65A-85CF999E8580}"/>
          </ac:spMkLst>
        </pc:spChg>
        <pc:spChg chg="add del">
          <ac:chgData name="Sanjida Akter Riti" userId="ea68676cac8d4e2c" providerId="Windows Live" clId="Web-{C4C82E61-2F8C-4215-995E-E9EA1474A60F}" dt="2023-02-12T18:05:25.723" v="699"/>
          <ac:spMkLst>
            <pc:docMk/>
            <pc:sldMk cId="1220975184" sldId="291"/>
            <ac:spMk id="69" creationId="{C05CBC3C-2E5A-4839-8B9B-2E5A6ADF0F58}"/>
          </ac:spMkLst>
        </pc:spChg>
        <pc:spChg chg="add del">
          <ac:chgData name="Sanjida Akter Riti" userId="ea68676cac8d4e2c" providerId="Windows Live" clId="Web-{C4C82E61-2F8C-4215-995E-E9EA1474A60F}" dt="2023-02-12T18:04:51.973" v="697"/>
          <ac:spMkLst>
            <pc:docMk/>
            <pc:sldMk cId="1220975184" sldId="291"/>
            <ac:spMk id="70" creationId="{068C0432-0E90-4CC1-8CD3-D44A90DF07EF}"/>
          </ac:spMkLst>
        </pc:spChg>
        <pc:spChg chg="add del">
          <ac:chgData name="Sanjida Akter Riti" userId="ea68676cac8d4e2c" providerId="Windows Live" clId="Web-{C4C82E61-2F8C-4215-995E-E9EA1474A60F}" dt="2023-02-12T18:05:25.723" v="699"/>
          <ac:spMkLst>
            <pc:docMk/>
            <pc:sldMk cId="1220975184" sldId="291"/>
            <ac:spMk id="71" creationId="{DB5B423A-57CC-4C58-AA26-8E2E862B03A0}"/>
          </ac:spMkLst>
        </pc:spChg>
        <pc:spChg chg="add">
          <ac:chgData name="Sanjida Akter Riti" userId="ea68676cac8d4e2c" providerId="Windows Live" clId="Web-{C4C82E61-2F8C-4215-995E-E9EA1474A60F}" dt="2023-02-12T18:05:25.738" v="700"/>
          <ac:spMkLst>
            <pc:docMk/>
            <pc:sldMk cId="1220975184" sldId="291"/>
            <ac:spMk id="73" creationId="{100EDD19-6802-4EC3-95CE-CFFAB042CFD6}"/>
          </ac:spMkLst>
        </pc:spChg>
        <pc:spChg chg="add">
          <ac:chgData name="Sanjida Akter Riti" userId="ea68676cac8d4e2c" providerId="Windows Live" clId="Web-{C4C82E61-2F8C-4215-995E-E9EA1474A60F}" dt="2023-02-12T18:05:25.738" v="700"/>
          <ac:spMkLst>
            <pc:docMk/>
            <pc:sldMk cId="1220975184" sldId="291"/>
            <ac:spMk id="74" creationId="{DB17E863-922E-4C26-BD64-E8FD41D28661}"/>
          </ac:spMkLst>
        </pc:spChg>
        <pc:spChg chg="add mod">
          <ac:chgData name="Sanjida Akter Riti" userId="ea68676cac8d4e2c" providerId="Windows Live" clId="Web-{C4C82E61-2F8C-4215-995E-E9EA1474A60F}" dt="2023-02-12T18:09:01.283" v="728" actId="20577"/>
          <ac:spMkLst>
            <pc:docMk/>
            <pc:sldMk cId="1220975184" sldId="291"/>
            <ac:spMk id="75" creationId="{606D3D27-42F7-99F1-37B9-BE1375608EC3}"/>
          </ac:spMkLst>
        </pc:spChg>
        <pc:grpChg chg="add del">
          <ac:chgData name="Sanjida Akter Riti" userId="ea68676cac8d4e2c" providerId="Windows Live" clId="Web-{C4C82E61-2F8C-4215-995E-E9EA1474A60F}" dt="2023-02-12T18:01:35.741" v="666"/>
          <ac:grpSpMkLst>
            <pc:docMk/>
            <pc:sldMk cId="1220975184" sldId="291"/>
            <ac:grpSpMk id="47" creationId="{DAA26DFA-AAB2-4973-9C17-16D587C7B198}"/>
          </ac:grpSpMkLst>
        </pc:grpChg>
        <pc:graphicFrameChg chg="add del">
          <ac:chgData name="Sanjida Akter Riti" userId="ea68676cac8d4e2c" providerId="Windows Live" clId="Web-{C4C82E61-2F8C-4215-995E-E9EA1474A60F}" dt="2023-02-12T18:01:23.163" v="663"/>
          <ac:graphicFrameMkLst>
            <pc:docMk/>
            <pc:sldMk cId="1220975184" sldId="291"/>
            <ac:graphicFrameMk id="51" creationId="{9915EBE9-3F2F-EBD6-C269-41D9064C3803}"/>
          </ac:graphicFrameMkLst>
        </pc:graphicFrameChg>
        <pc:graphicFrameChg chg="add del">
          <ac:chgData name="Sanjida Akter Riti" userId="ea68676cac8d4e2c" providerId="Windows Live" clId="Web-{C4C82E61-2F8C-4215-995E-E9EA1474A60F}" dt="2023-02-12T18:05:25.723" v="699"/>
          <ac:graphicFrameMkLst>
            <pc:docMk/>
            <pc:sldMk cId="1220975184" sldId="291"/>
            <ac:graphicFrameMk id="65" creationId="{CAAC02C1-876B-B25D-B5D9-F532936E99F5}"/>
          </ac:graphicFrameMkLst>
        </pc:graphicFrameChg>
      </pc:sldChg>
      <pc:sldChg chg="addSp delSp modSp">
        <pc:chgData name="Sanjida Akter Riti" userId="ea68676cac8d4e2c" providerId="Windows Live" clId="Web-{C4C82E61-2F8C-4215-995E-E9EA1474A60F}" dt="2023-02-12T18:09:57.376" v="735" actId="20577"/>
        <pc:sldMkLst>
          <pc:docMk/>
          <pc:sldMk cId="1787316500" sldId="292"/>
        </pc:sldMkLst>
        <pc:spChg chg="mod">
          <ac:chgData name="Sanjida Akter Riti" userId="ea68676cac8d4e2c" providerId="Windows Live" clId="Web-{C4C82E61-2F8C-4215-995E-E9EA1474A60F}" dt="2023-02-12T18:05:52.519" v="703" actId="20577"/>
          <ac:spMkLst>
            <pc:docMk/>
            <pc:sldMk cId="1787316500" sldId="292"/>
            <ac:spMk id="2" creationId="{55DDEC78-1589-2B3E-1E01-8BA043B8630D}"/>
          </ac:spMkLst>
        </pc:spChg>
        <pc:spChg chg="mod">
          <ac:chgData name="Sanjida Akter Riti" userId="ea68676cac8d4e2c" providerId="Windows Live" clId="Web-{C4C82E61-2F8C-4215-995E-E9EA1474A60F}" dt="2023-02-12T18:09:57.376" v="735" actId="20577"/>
          <ac:spMkLst>
            <pc:docMk/>
            <pc:sldMk cId="1787316500" sldId="292"/>
            <ac:spMk id="3" creationId="{606D3D27-42F7-99F1-37B9-BE1375608EC3}"/>
          </ac:spMkLst>
        </pc:spChg>
        <pc:spChg chg="del">
          <ac:chgData name="Sanjida Akter Riti" userId="ea68676cac8d4e2c" providerId="Windows Live" clId="Web-{C4C82E61-2F8C-4215-995E-E9EA1474A60F}" dt="2023-02-12T18:01:59.053" v="670"/>
          <ac:spMkLst>
            <pc:docMk/>
            <pc:sldMk cId="1787316500" sldId="292"/>
            <ac:spMk id="45" creationId="{18873D23-2DCF-4B31-A009-95721C06E8E1}"/>
          </ac:spMkLst>
        </pc:spChg>
        <pc:spChg chg="del">
          <ac:chgData name="Sanjida Akter Riti" userId="ea68676cac8d4e2c" providerId="Windows Live" clId="Web-{C4C82E61-2F8C-4215-995E-E9EA1474A60F}" dt="2023-02-12T18:01:59.053" v="670"/>
          <ac:spMkLst>
            <pc:docMk/>
            <pc:sldMk cId="1787316500" sldId="292"/>
            <ac:spMk id="46" creationId="{C13EF075-D4EF-4929-ADBC-91B27DA19955}"/>
          </ac:spMkLst>
        </pc:spChg>
        <pc:spChg chg="add">
          <ac:chgData name="Sanjida Akter Riti" userId="ea68676cac8d4e2c" providerId="Windows Live" clId="Web-{C4C82E61-2F8C-4215-995E-E9EA1474A60F}" dt="2023-02-12T18:01:59.053" v="670"/>
          <ac:spMkLst>
            <pc:docMk/>
            <pc:sldMk cId="1787316500" sldId="292"/>
            <ac:spMk id="54" creationId="{100EDD19-6802-4EC3-95CE-CFFAB042CFD6}"/>
          </ac:spMkLst>
        </pc:spChg>
        <pc:spChg chg="add">
          <ac:chgData name="Sanjida Akter Riti" userId="ea68676cac8d4e2c" providerId="Windows Live" clId="Web-{C4C82E61-2F8C-4215-995E-E9EA1474A60F}" dt="2023-02-12T18:01:59.053" v="670"/>
          <ac:spMkLst>
            <pc:docMk/>
            <pc:sldMk cId="1787316500" sldId="292"/>
            <ac:spMk id="56" creationId="{DB17E863-922E-4C26-BD64-E8FD41D28661}"/>
          </ac:spMkLst>
        </pc:spChg>
        <pc:grpChg chg="del">
          <ac:chgData name="Sanjida Akter Riti" userId="ea68676cac8d4e2c" providerId="Windows Live" clId="Web-{C4C82E61-2F8C-4215-995E-E9EA1474A60F}" dt="2023-02-12T18:01:59.053" v="670"/>
          <ac:grpSpMkLst>
            <pc:docMk/>
            <pc:sldMk cId="1787316500" sldId="292"/>
            <ac:grpSpMk id="47" creationId="{DAA26DFA-AAB2-4973-9C17-16D587C7B198}"/>
          </ac:grpSpMkLst>
        </pc:grpChg>
      </pc:sldChg>
      <pc:sldChg chg="addSp delSp modSp">
        <pc:chgData name="Sanjida Akter Riti" userId="ea68676cac8d4e2c" providerId="Windows Live" clId="Web-{C4C82E61-2F8C-4215-995E-E9EA1474A60F}" dt="2023-02-12T18:04:05.052" v="695" actId="20577"/>
        <pc:sldMkLst>
          <pc:docMk/>
          <pc:sldMk cId="520134936" sldId="296"/>
        </pc:sldMkLst>
        <pc:spChg chg="mod">
          <ac:chgData name="Sanjida Akter Riti" userId="ea68676cac8d4e2c" providerId="Windows Live" clId="Web-{C4C82E61-2F8C-4215-995E-E9EA1474A60F}" dt="2023-02-12T18:03:55.864" v="694" actId="20577"/>
          <ac:spMkLst>
            <pc:docMk/>
            <pc:sldMk cId="520134936" sldId="296"/>
            <ac:spMk id="2" creationId="{55DDEC78-1589-2B3E-1E01-8BA043B8630D}"/>
          </ac:spMkLst>
        </pc:spChg>
        <pc:spChg chg="mod">
          <ac:chgData name="Sanjida Akter Riti" userId="ea68676cac8d4e2c" providerId="Windows Live" clId="Web-{C4C82E61-2F8C-4215-995E-E9EA1474A60F}" dt="2023-02-12T18:04:05.052" v="695" actId="20577"/>
          <ac:spMkLst>
            <pc:docMk/>
            <pc:sldMk cId="520134936" sldId="296"/>
            <ac:spMk id="3" creationId="{606D3D27-42F7-99F1-37B9-BE1375608EC3}"/>
          </ac:spMkLst>
        </pc:spChg>
        <pc:spChg chg="del">
          <ac:chgData name="Sanjida Akter Riti" userId="ea68676cac8d4e2c" providerId="Windows Live" clId="Web-{C4C82E61-2F8C-4215-995E-E9EA1474A60F}" dt="2023-02-12T18:03:18.802" v="686"/>
          <ac:spMkLst>
            <pc:docMk/>
            <pc:sldMk cId="520134936" sldId="296"/>
            <ac:spMk id="45" creationId="{18873D23-2DCF-4B31-A009-95721C06E8E1}"/>
          </ac:spMkLst>
        </pc:spChg>
        <pc:spChg chg="del">
          <ac:chgData name="Sanjida Akter Riti" userId="ea68676cac8d4e2c" providerId="Windows Live" clId="Web-{C4C82E61-2F8C-4215-995E-E9EA1474A60F}" dt="2023-02-12T18:03:18.802" v="686"/>
          <ac:spMkLst>
            <pc:docMk/>
            <pc:sldMk cId="520134936" sldId="296"/>
            <ac:spMk id="46" creationId="{C13EF075-D4EF-4929-ADBC-91B27DA19955}"/>
          </ac:spMkLst>
        </pc:spChg>
        <pc:spChg chg="add">
          <ac:chgData name="Sanjida Akter Riti" userId="ea68676cac8d4e2c" providerId="Windows Live" clId="Web-{C4C82E61-2F8C-4215-995E-E9EA1474A60F}" dt="2023-02-12T18:03:18.802" v="686"/>
          <ac:spMkLst>
            <pc:docMk/>
            <pc:sldMk cId="520134936" sldId="296"/>
            <ac:spMk id="54" creationId="{100EDD19-6802-4EC3-95CE-CFFAB042CFD6}"/>
          </ac:spMkLst>
        </pc:spChg>
        <pc:spChg chg="add">
          <ac:chgData name="Sanjida Akter Riti" userId="ea68676cac8d4e2c" providerId="Windows Live" clId="Web-{C4C82E61-2F8C-4215-995E-E9EA1474A60F}" dt="2023-02-12T18:03:18.802" v="686"/>
          <ac:spMkLst>
            <pc:docMk/>
            <pc:sldMk cId="520134936" sldId="296"/>
            <ac:spMk id="56" creationId="{DB17E863-922E-4C26-BD64-E8FD41D28661}"/>
          </ac:spMkLst>
        </pc:spChg>
        <pc:grpChg chg="del">
          <ac:chgData name="Sanjida Akter Riti" userId="ea68676cac8d4e2c" providerId="Windows Live" clId="Web-{C4C82E61-2F8C-4215-995E-E9EA1474A60F}" dt="2023-02-12T18:03:18.802" v="686"/>
          <ac:grpSpMkLst>
            <pc:docMk/>
            <pc:sldMk cId="520134936" sldId="296"/>
            <ac:grpSpMk id="47" creationId="{DAA26DFA-AAB2-4973-9C17-16D587C7B198}"/>
          </ac:grpSpMkLst>
        </pc:grpChg>
      </pc:sldChg>
      <pc:sldChg chg="del">
        <pc:chgData name="Sanjida Akter Riti" userId="ea68676cac8d4e2c" providerId="Windows Live" clId="Web-{C4C82E61-2F8C-4215-995E-E9EA1474A60F}" dt="2023-02-12T17:28:49.964" v="139"/>
        <pc:sldMkLst>
          <pc:docMk/>
          <pc:sldMk cId="4173402633" sldId="297"/>
        </pc:sldMkLst>
      </pc:sldChg>
      <pc:sldChg chg="addSp delSp modSp">
        <pc:chgData name="Sanjida Akter Riti" userId="ea68676cac8d4e2c" providerId="Windows Live" clId="Web-{C4C82E61-2F8C-4215-995E-E9EA1474A60F}" dt="2023-02-12T18:11:10.891" v="751" actId="20577"/>
        <pc:sldMkLst>
          <pc:docMk/>
          <pc:sldMk cId="474082123" sldId="299"/>
        </pc:sldMkLst>
        <pc:spChg chg="mod">
          <ac:chgData name="Sanjida Akter Riti" userId="ea68676cac8d4e2c" providerId="Windows Live" clId="Web-{C4C82E61-2F8C-4215-995E-E9EA1474A60F}" dt="2023-02-12T18:10:57.047" v="748" actId="20577"/>
          <ac:spMkLst>
            <pc:docMk/>
            <pc:sldMk cId="474082123" sldId="299"/>
            <ac:spMk id="2" creationId="{55DDEC78-1589-2B3E-1E01-8BA043B8630D}"/>
          </ac:spMkLst>
        </pc:spChg>
        <pc:spChg chg="mod">
          <ac:chgData name="Sanjida Akter Riti" userId="ea68676cac8d4e2c" providerId="Windows Live" clId="Web-{C4C82E61-2F8C-4215-995E-E9EA1474A60F}" dt="2023-02-12T18:11:10.891" v="751" actId="20577"/>
          <ac:spMkLst>
            <pc:docMk/>
            <pc:sldMk cId="474082123" sldId="299"/>
            <ac:spMk id="3" creationId="{606D3D27-42F7-99F1-37B9-BE1375608EC3}"/>
          </ac:spMkLst>
        </pc:spChg>
        <pc:spChg chg="del">
          <ac:chgData name="Sanjida Akter Riti" userId="ea68676cac8d4e2c" providerId="Windows Live" clId="Web-{C4C82E61-2F8C-4215-995E-E9EA1474A60F}" dt="2023-02-12T18:07:43.253" v="710"/>
          <ac:spMkLst>
            <pc:docMk/>
            <pc:sldMk cId="474082123" sldId="299"/>
            <ac:spMk id="45" creationId="{18873D23-2DCF-4B31-A009-95721C06E8E1}"/>
          </ac:spMkLst>
        </pc:spChg>
        <pc:spChg chg="del">
          <ac:chgData name="Sanjida Akter Riti" userId="ea68676cac8d4e2c" providerId="Windows Live" clId="Web-{C4C82E61-2F8C-4215-995E-E9EA1474A60F}" dt="2023-02-12T18:07:43.253" v="710"/>
          <ac:spMkLst>
            <pc:docMk/>
            <pc:sldMk cId="474082123" sldId="299"/>
            <ac:spMk id="46" creationId="{C13EF075-D4EF-4929-ADBC-91B27DA19955}"/>
          </ac:spMkLst>
        </pc:spChg>
        <pc:spChg chg="add del">
          <ac:chgData name="Sanjida Akter Riti" userId="ea68676cac8d4e2c" providerId="Windows Live" clId="Web-{C4C82E61-2F8C-4215-995E-E9EA1474A60F}" dt="2023-02-12T18:10:26.438" v="737"/>
          <ac:spMkLst>
            <pc:docMk/>
            <pc:sldMk cId="474082123" sldId="299"/>
            <ac:spMk id="54" creationId="{777A147A-9ED8-46B4-8660-1B3C2AA880B5}"/>
          </ac:spMkLst>
        </pc:spChg>
        <pc:spChg chg="add del">
          <ac:chgData name="Sanjida Akter Riti" userId="ea68676cac8d4e2c" providerId="Windows Live" clId="Web-{C4C82E61-2F8C-4215-995E-E9EA1474A60F}" dt="2023-02-12T18:10:26.438" v="737"/>
          <ac:spMkLst>
            <pc:docMk/>
            <pc:sldMk cId="474082123" sldId="299"/>
            <ac:spMk id="56" creationId="{5D6C15A0-C087-4593-8414-2B4EC1CDC3DE}"/>
          </ac:spMkLst>
        </pc:spChg>
        <pc:spChg chg="add">
          <ac:chgData name="Sanjida Akter Riti" userId="ea68676cac8d4e2c" providerId="Windows Live" clId="Web-{C4C82E61-2F8C-4215-995E-E9EA1474A60F}" dt="2023-02-12T18:10:26.438" v="737"/>
          <ac:spMkLst>
            <pc:docMk/>
            <pc:sldMk cId="474082123" sldId="299"/>
            <ac:spMk id="61" creationId="{100EDD19-6802-4EC3-95CE-CFFAB042CFD6}"/>
          </ac:spMkLst>
        </pc:spChg>
        <pc:spChg chg="add">
          <ac:chgData name="Sanjida Akter Riti" userId="ea68676cac8d4e2c" providerId="Windows Live" clId="Web-{C4C82E61-2F8C-4215-995E-E9EA1474A60F}" dt="2023-02-12T18:10:26.438" v="737"/>
          <ac:spMkLst>
            <pc:docMk/>
            <pc:sldMk cId="474082123" sldId="299"/>
            <ac:spMk id="63" creationId="{DB17E863-922E-4C26-BD64-E8FD41D28661}"/>
          </ac:spMkLst>
        </pc:spChg>
        <pc:grpChg chg="del">
          <ac:chgData name="Sanjida Akter Riti" userId="ea68676cac8d4e2c" providerId="Windows Live" clId="Web-{C4C82E61-2F8C-4215-995E-E9EA1474A60F}" dt="2023-02-12T18:07:43.253" v="710"/>
          <ac:grpSpMkLst>
            <pc:docMk/>
            <pc:sldMk cId="474082123" sldId="299"/>
            <ac:grpSpMk id="47" creationId="{DAA26DFA-AAB2-4973-9C17-16D587C7B198}"/>
          </ac:grpSpMkLst>
        </pc:grpChg>
      </pc:sldChg>
      <pc:sldChg chg="addSp delSp modSp mod ord setBg">
        <pc:chgData name="Sanjida Akter Riti" userId="ea68676cac8d4e2c" providerId="Windows Live" clId="Web-{C4C82E61-2F8C-4215-995E-E9EA1474A60F}" dt="2023-02-12T18:14:40.748" v="761"/>
        <pc:sldMkLst>
          <pc:docMk/>
          <pc:sldMk cId="3863281892" sldId="301"/>
        </pc:sldMkLst>
        <pc:spChg chg="mod">
          <ac:chgData name="Sanjida Akter Riti" userId="ea68676cac8d4e2c" providerId="Windows Live" clId="Web-{C4C82E61-2F8C-4215-995E-E9EA1474A60F}" dt="2023-02-12T18:12:04.156" v="752"/>
          <ac:spMkLst>
            <pc:docMk/>
            <pc:sldMk cId="3863281892" sldId="301"/>
            <ac:spMk id="2" creationId="{36E6522E-BFEC-3C2A-0166-A9BB331BE22A}"/>
          </ac:spMkLst>
        </pc:spChg>
        <pc:spChg chg="del">
          <ac:chgData name="Sanjida Akter Riti" userId="ea68676cac8d4e2c" providerId="Windows Live" clId="Web-{C4C82E61-2F8C-4215-995E-E9EA1474A60F}" dt="2023-02-12T18:12:04.156" v="752"/>
          <ac:spMkLst>
            <pc:docMk/>
            <pc:sldMk cId="3863281892" sldId="301"/>
            <ac:spMk id="3" creationId="{83E99122-8000-AC4A-8745-DAE520FC52BE}"/>
          </ac:spMkLst>
        </pc:spChg>
        <pc:spChg chg="add">
          <ac:chgData name="Sanjida Akter Riti" userId="ea68676cac8d4e2c" providerId="Windows Live" clId="Web-{C4C82E61-2F8C-4215-995E-E9EA1474A60F}" dt="2023-02-12T18:12:04.156" v="752"/>
          <ac:spMkLst>
            <pc:docMk/>
            <pc:sldMk cId="3863281892" sldId="301"/>
            <ac:spMk id="9" creationId="{2B566528-1B12-4246-9431-5C2D7D081168}"/>
          </ac:spMkLst>
        </pc:spChg>
        <pc:spChg chg="add">
          <ac:chgData name="Sanjida Akter Riti" userId="ea68676cac8d4e2c" providerId="Windows Live" clId="Web-{C4C82E61-2F8C-4215-995E-E9EA1474A60F}" dt="2023-02-12T18:12:04.156" v="752"/>
          <ac:spMkLst>
            <pc:docMk/>
            <pc:sldMk cId="3863281892" sldId="301"/>
            <ac:spMk id="11" creationId="{2E80C965-DB6D-4F81-9E9E-B027384D0BD6}"/>
          </ac:spMkLst>
        </pc:spChg>
        <pc:spChg chg="add">
          <ac:chgData name="Sanjida Akter Riti" userId="ea68676cac8d4e2c" providerId="Windows Live" clId="Web-{C4C82E61-2F8C-4215-995E-E9EA1474A60F}" dt="2023-02-12T18:12:04.156" v="752"/>
          <ac:spMkLst>
            <pc:docMk/>
            <pc:sldMk cId="3863281892" sldId="301"/>
            <ac:spMk id="13" creationId="{A580F890-B085-4E95-96AA-55AEBEC5CE6E}"/>
          </ac:spMkLst>
        </pc:spChg>
        <pc:spChg chg="add">
          <ac:chgData name="Sanjida Akter Riti" userId="ea68676cac8d4e2c" providerId="Windows Live" clId="Web-{C4C82E61-2F8C-4215-995E-E9EA1474A60F}" dt="2023-02-12T18:12:04.156" v="752"/>
          <ac:spMkLst>
            <pc:docMk/>
            <pc:sldMk cId="3863281892" sldId="301"/>
            <ac:spMk id="15" creationId="{D3F51FEB-38FB-4F6C-9F7B-2F2AFAB65463}"/>
          </ac:spMkLst>
        </pc:spChg>
        <pc:spChg chg="add">
          <ac:chgData name="Sanjida Akter Riti" userId="ea68676cac8d4e2c" providerId="Windows Live" clId="Web-{C4C82E61-2F8C-4215-995E-E9EA1474A60F}" dt="2023-02-12T18:12:04.156" v="752"/>
          <ac:spMkLst>
            <pc:docMk/>
            <pc:sldMk cId="3863281892" sldId="301"/>
            <ac:spMk id="17" creationId="{1E547BA6-BAE0-43BB-A7CA-60F69CE252F0}"/>
          </ac:spMkLst>
        </pc:spChg>
        <pc:graphicFrameChg chg="add">
          <ac:chgData name="Sanjida Akter Riti" userId="ea68676cac8d4e2c" providerId="Windows Live" clId="Web-{C4C82E61-2F8C-4215-995E-E9EA1474A60F}" dt="2023-02-12T18:12:04.156" v="752"/>
          <ac:graphicFrameMkLst>
            <pc:docMk/>
            <pc:sldMk cId="3863281892" sldId="301"/>
            <ac:graphicFrameMk id="5" creationId="{ED14E98D-1227-2125-11D6-726A3734E354}"/>
          </ac:graphicFrameMkLst>
        </pc:graphicFrameChg>
      </pc:sldChg>
      <pc:sldChg chg="addSp delSp modSp mod ord setBg">
        <pc:chgData name="Sanjida Akter Riti" userId="ea68676cac8d4e2c" providerId="Windows Live" clId="Web-{C4C82E61-2F8C-4215-995E-E9EA1474A60F}" dt="2023-02-12T18:14:48.139" v="762"/>
        <pc:sldMkLst>
          <pc:docMk/>
          <pc:sldMk cId="4216099847" sldId="302"/>
        </pc:sldMkLst>
        <pc:spChg chg="mod">
          <ac:chgData name="Sanjida Akter Riti" userId="ea68676cac8d4e2c" providerId="Windows Live" clId="Web-{C4C82E61-2F8C-4215-995E-E9EA1474A60F}" dt="2023-02-12T18:12:42.718" v="753"/>
          <ac:spMkLst>
            <pc:docMk/>
            <pc:sldMk cId="4216099847" sldId="302"/>
            <ac:spMk id="2" creationId="{3DDE21E8-33D1-0511-E231-AEACE61446A0}"/>
          </ac:spMkLst>
        </pc:spChg>
        <pc:spChg chg="del">
          <ac:chgData name="Sanjida Akter Riti" userId="ea68676cac8d4e2c" providerId="Windows Live" clId="Web-{C4C82E61-2F8C-4215-995E-E9EA1474A60F}" dt="2023-02-12T18:12:42.718" v="753"/>
          <ac:spMkLst>
            <pc:docMk/>
            <pc:sldMk cId="4216099847" sldId="302"/>
            <ac:spMk id="3" creationId="{B27B08EB-BF01-35ED-7B87-43C435F80C77}"/>
          </ac:spMkLst>
        </pc:spChg>
        <pc:spChg chg="add">
          <ac:chgData name="Sanjida Akter Riti" userId="ea68676cac8d4e2c" providerId="Windows Live" clId="Web-{C4C82E61-2F8C-4215-995E-E9EA1474A60F}" dt="2023-02-12T18:12:42.718" v="753"/>
          <ac:spMkLst>
            <pc:docMk/>
            <pc:sldMk cId="4216099847" sldId="302"/>
            <ac:spMk id="9" creationId="{2B566528-1B12-4246-9431-5C2D7D081168}"/>
          </ac:spMkLst>
        </pc:spChg>
        <pc:spChg chg="add">
          <ac:chgData name="Sanjida Akter Riti" userId="ea68676cac8d4e2c" providerId="Windows Live" clId="Web-{C4C82E61-2F8C-4215-995E-E9EA1474A60F}" dt="2023-02-12T18:12:42.718" v="753"/>
          <ac:spMkLst>
            <pc:docMk/>
            <pc:sldMk cId="4216099847" sldId="302"/>
            <ac:spMk id="11" creationId="{2E80C965-DB6D-4F81-9E9E-B027384D0BD6}"/>
          </ac:spMkLst>
        </pc:spChg>
        <pc:spChg chg="add">
          <ac:chgData name="Sanjida Akter Riti" userId="ea68676cac8d4e2c" providerId="Windows Live" clId="Web-{C4C82E61-2F8C-4215-995E-E9EA1474A60F}" dt="2023-02-12T18:12:42.718" v="753"/>
          <ac:spMkLst>
            <pc:docMk/>
            <pc:sldMk cId="4216099847" sldId="302"/>
            <ac:spMk id="13" creationId="{A580F890-B085-4E95-96AA-55AEBEC5CE6E}"/>
          </ac:spMkLst>
        </pc:spChg>
        <pc:spChg chg="add">
          <ac:chgData name="Sanjida Akter Riti" userId="ea68676cac8d4e2c" providerId="Windows Live" clId="Web-{C4C82E61-2F8C-4215-995E-E9EA1474A60F}" dt="2023-02-12T18:12:42.718" v="753"/>
          <ac:spMkLst>
            <pc:docMk/>
            <pc:sldMk cId="4216099847" sldId="302"/>
            <ac:spMk id="15" creationId="{D3F51FEB-38FB-4F6C-9F7B-2F2AFAB65463}"/>
          </ac:spMkLst>
        </pc:spChg>
        <pc:spChg chg="add">
          <ac:chgData name="Sanjida Akter Riti" userId="ea68676cac8d4e2c" providerId="Windows Live" clId="Web-{C4C82E61-2F8C-4215-995E-E9EA1474A60F}" dt="2023-02-12T18:12:42.718" v="753"/>
          <ac:spMkLst>
            <pc:docMk/>
            <pc:sldMk cId="4216099847" sldId="302"/>
            <ac:spMk id="17" creationId="{1E547BA6-BAE0-43BB-A7CA-60F69CE252F0}"/>
          </ac:spMkLst>
        </pc:spChg>
        <pc:graphicFrameChg chg="add">
          <ac:chgData name="Sanjida Akter Riti" userId="ea68676cac8d4e2c" providerId="Windows Live" clId="Web-{C4C82E61-2F8C-4215-995E-E9EA1474A60F}" dt="2023-02-12T18:12:42.718" v="753"/>
          <ac:graphicFrameMkLst>
            <pc:docMk/>
            <pc:sldMk cId="4216099847" sldId="302"/>
            <ac:graphicFrameMk id="5" creationId="{A772746A-039F-06BA-D5E3-3A04CAE5C1CC}"/>
          </ac:graphicFrameMkLst>
        </pc:graphicFrameChg>
      </pc:sldChg>
      <pc:sldChg chg="addSp delSp modSp mod setBg">
        <pc:chgData name="Sanjida Akter Riti" userId="ea68676cac8d4e2c" providerId="Windows Live" clId="Web-{C4C82E61-2F8C-4215-995E-E9EA1474A60F}" dt="2023-02-12T18:14:02.811" v="760"/>
        <pc:sldMkLst>
          <pc:docMk/>
          <pc:sldMk cId="3774421041" sldId="303"/>
        </pc:sldMkLst>
        <pc:spChg chg="mod">
          <ac:chgData name="Sanjida Akter Riti" userId="ea68676cac8d4e2c" providerId="Windows Live" clId="Web-{C4C82E61-2F8C-4215-995E-E9EA1474A60F}" dt="2023-02-12T18:14:02.811" v="760"/>
          <ac:spMkLst>
            <pc:docMk/>
            <pc:sldMk cId="3774421041" sldId="303"/>
            <ac:spMk id="2" creationId="{58D1B4D3-0996-562D-B414-E50CD23F6958}"/>
          </ac:spMkLst>
        </pc:spChg>
        <pc:spChg chg="add del mod">
          <ac:chgData name="Sanjida Akter Riti" userId="ea68676cac8d4e2c" providerId="Windows Live" clId="Web-{C4C82E61-2F8C-4215-995E-E9EA1474A60F}" dt="2023-02-12T18:14:02.811" v="760"/>
          <ac:spMkLst>
            <pc:docMk/>
            <pc:sldMk cId="3774421041" sldId="303"/>
            <ac:spMk id="3" creationId="{422DEC96-49E5-C21C-E190-22AF6A4884CD}"/>
          </ac:spMkLst>
        </pc:spChg>
        <pc:spChg chg="add del">
          <ac:chgData name="Sanjida Akter Riti" userId="ea68676cac8d4e2c" providerId="Windows Live" clId="Web-{C4C82E61-2F8C-4215-995E-E9EA1474A60F}" dt="2023-02-12T18:13:17.858" v="755"/>
          <ac:spMkLst>
            <pc:docMk/>
            <pc:sldMk cId="3774421041" sldId="303"/>
            <ac:spMk id="8" creationId="{6D7993FA-482D-40A2-BD7B-EBB6AE1CA0C1}"/>
          </ac:spMkLst>
        </pc:spChg>
        <pc:spChg chg="add del">
          <ac:chgData name="Sanjida Akter Riti" userId="ea68676cac8d4e2c" providerId="Windows Live" clId="Web-{C4C82E61-2F8C-4215-995E-E9EA1474A60F}" dt="2023-02-12T18:14:02.811" v="759"/>
          <ac:spMkLst>
            <pc:docMk/>
            <pc:sldMk cId="3774421041" sldId="303"/>
            <ac:spMk id="9" creationId="{2B566528-1B12-4246-9431-5C2D7D081168}"/>
          </ac:spMkLst>
        </pc:spChg>
        <pc:spChg chg="add del">
          <ac:chgData name="Sanjida Akter Riti" userId="ea68676cac8d4e2c" providerId="Windows Live" clId="Web-{C4C82E61-2F8C-4215-995E-E9EA1474A60F}" dt="2023-02-12T18:13:17.858" v="755"/>
          <ac:spMkLst>
            <pc:docMk/>
            <pc:sldMk cId="3774421041" sldId="303"/>
            <ac:spMk id="10" creationId="{3AE8634F-51AB-499B-BC73-009FB463E7BC}"/>
          </ac:spMkLst>
        </pc:spChg>
        <pc:spChg chg="add del">
          <ac:chgData name="Sanjida Akter Riti" userId="ea68676cac8d4e2c" providerId="Windows Live" clId="Web-{C4C82E61-2F8C-4215-995E-E9EA1474A60F}" dt="2023-02-12T18:14:02.811" v="759"/>
          <ac:spMkLst>
            <pc:docMk/>
            <pc:sldMk cId="3774421041" sldId="303"/>
            <ac:spMk id="11" creationId="{2E80C965-DB6D-4F81-9E9E-B027384D0BD6}"/>
          </ac:spMkLst>
        </pc:spChg>
        <pc:spChg chg="add del">
          <ac:chgData name="Sanjida Akter Riti" userId="ea68676cac8d4e2c" providerId="Windows Live" clId="Web-{C4C82E61-2F8C-4215-995E-E9EA1474A60F}" dt="2023-02-12T18:14:02.811" v="759"/>
          <ac:spMkLst>
            <pc:docMk/>
            <pc:sldMk cId="3774421041" sldId="303"/>
            <ac:spMk id="13" creationId="{A580F890-B085-4E95-96AA-55AEBEC5CE6E}"/>
          </ac:spMkLst>
        </pc:spChg>
        <pc:spChg chg="add del">
          <ac:chgData name="Sanjida Akter Riti" userId="ea68676cac8d4e2c" providerId="Windows Live" clId="Web-{C4C82E61-2F8C-4215-995E-E9EA1474A60F}" dt="2023-02-12T18:14:02.811" v="759"/>
          <ac:spMkLst>
            <pc:docMk/>
            <pc:sldMk cId="3774421041" sldId="303"/>
            <ac:spMk id="15" creationId="{D3F51FEB-38FB-4F6C-9F7B-2F2AFAB65463}"/>
          </ac:spMkLst>
        </pc:spChg>
        <pc:spChg chg="add del">
          <ac:chgData name="Sanjida Akter Riti" userId="ea68676cac8d4e2c" providerId="Windows Live" clId="Web-{C4C82E61-2F8C-4215-995E-E9EA1474A60F}" dt="2023-02-12T18:14:02.811" v="759"/>
          <ac:spMkLst>
            <pc:docMk/>
            <pc:sldMk cId="3774421041" sldId="303"/>
            <ac:spMk id="17" creationId="{1E547BA6-BAE0-43BB-A7CA-60F69CE252F0}"/>
          </ac:spMkLst>
        </pc:spChg>
        <pc:spChg chg="add">
          <ac:chgData name="Sanjida Akter Riti" userId="ea68676cac8d4e2c" providerId="Windows Live" clId="Web-{C4C82E61-2F8C-4215-995E-E9EA1474A60F}" dt="2023-02-12T18:14:02.811" v="760"/>
          <ac:spMkLst>
            <pc:docMk/>
            <pc:sldMk cId="3774421041" sldId="303"/>
            <ac:spMk id="19" creationId="{C05CBC3C-2E5A-4839-8B9B-2E5A6ADF0F58}"/>
          </ac:spMkLst>
        </pc:spChg>
        <pc:spChg chg="add">
          <ac:chgData name="Sanjida Akter Riti" userId="ea68676cac8d4e2c" providerId="Windows Live" clId="Web-{C4C82E61-2F8C-4215-995E-E9EA1474A60F}" dt="2023-02-12T18:14:02.811" v="760"/>
          <ac:spMkLst>
            <pc:docMk/>
            <pc:sldMk cId="3774421041" sldId="303"/>
            <ac:spMk id="20" creationId="{827FF362-FC97-4BF5-949B-D4ADFA26E457}"/>
          </ac:spMkLst>
        </pc:spChg>
        <pc:spChg chg="add">
          <ac:chgData name="Sanjida Akter Riti" userId="ea68676cac8d4e2c" providerId="Windows Live" clId="Web-{C4C82E61-2F8C-4215-995E-E9EA1474A60F}" dt="2023-02-12T18:14:02.811" v="760"/>
          <ac:spMkLst>
            <pc:docMk/>
            <pc:sldMk cId="3774421041" sldId="303"/>
            <ac:spMk id="21" creationId="{422DEC96-49E5-C21C-E190-22AF6A4884CD}"/>
          </ac:spMkLst>
        </pc:spChg>
        <pc:graphicFrameChg chg="add del">
          <ac:chgData name="Sanjida Akter Riti" userId="ea68676cac8d4e2c" providerId="Windows Live" clId="Web-{C4C82E61-2F8C-4215-995E-E9EA1474A60F}" dt="2023-02-12T18:13:25.140" v="757"/>
          <ac:graphicFrameMkLst>
            <pc:docMk/>
            <pc:sldMk cId="3774421041" sldId="303"/>
            <ac:graphicFrameMk id="5" creationId="{A945ABB9-529E-E4F3-896D-5D8EE6426F4F}"/>
          </ac:graphicFrameMkLst>
        </pc:graphicFrameChg>
        <pc:graphicFrameChg chg="add del">
          <ac:chgData name="Sanjida Akter Riti" userId="ea68676cac8d4e2c" providerId="Windows Live" clId="Web-{C4C82E61-2F8C-4215-995E-E9EA1474A60F}" dt="2023-02-12T18:14:02.811" v="759"/>
          <ac:graphicFrameMkLst>
            <pc:docMk/>
            <pc:sldMk cId="3774421041" sldId="303"/>
            <ac:graphicFrameMk id="7" creationId="{D19DF35B-1B63-E353-2AD9-8FFB7DF3ADE9}"/>
          </ac:graphicFrameMkLst>
        </pc:graphicFrameChg>
      </pc:sldChg>
      <pc:sldChg chg="del">
        <pc:chgData name="Sanjida Akter Riti" userId="ea68676cac8d4e2c" providerId="Windows Live" clId="Web-{C4C82E61-2F8C-4215-995E-E9EA1474A60F}" dt="2023-02-12T17:06:55.696" v="94"/>
        <pc:sldMkLst>
          <pc:docMk/>
          <pc:sldMk cId="363049689" sldId="304"/>
        </pc:sldMkLst>
      </pc:sldChg>
      <pc:sldChg chg="delSp modSp del">
        <pc:chgData name="Sanjida Akter Riti" userId="ea68676cac8d4e2c" providerId="Windows Live" clId="Web-{C4C82E61-2F8C-4215-995E-E9EA1474A60F}" dt="2023-02-12T17:01:54.746" v="49"/>
        <pc:sldMkLst>
          <pc:docMk/>
          <pc:sldMk cId="716547093" sldId="305"/>
        </pc:sldMkLst>
        <pc:spChg chg="mod">
          <ac:chgData name="Sanjida Akter Riti" userId="ea68676cac8d4e2c" providerId="Windows Live" clId="Web-{C4C82E61-2F8C-4215-995E-E9EA1474A60F}" dt="2023-02-12T16:57:58.780" v="22" actId="14100"/>
          <ac:spMkLst>
            <pc:docMk/>
            <pc:sldMk cId="716547093" sldId="305"/>
            <ac:spMk id="3" creationId="{6825B523-2BED-21A6-E933-310D94EB4C5F}"/>
          </ac:spMkLst>
        </pc:spChg>
        <pc:spChg chg="mod">
          <ac:chgData name="Sanjida Akter Riti" userId="ea68676cac8d4e2c" providerId="Windows Live" clId="Web-{C4C82E61-2F8C-4215-995E-E9EA1474A60F}" dt="2023-02-12T16:58:09.421" v="23" actId="14100"/>
          <ac:spMkLst>
            <pc:docMk/>
            <pc:sldMk cId="716547093" sldId="305"/>
            <ac:spMk id="4" creationId="{630BFB9D-D592-3034-669C-842876E1525B}"/>
          </ac:spMkLst>
        </pc:spChg>
        <pc:picChg chg="del mod">
          <ac:chgData name="Sanjida Akter Riti" userId="ea68676cac8d4e2c" providerId="Windows Live" clId="Web-{C4C82E61-2F8C-4215-995E-E9EA1474A60F}" dt="2023-02-12T16:58:25.670" v="24"/>
          <ac:picMkLst>
            <pc:docMk/>
            <pc:sldMk cId="716547093" sldId="305"/>
            <ac:picMk id="10" creationId="{BE22C68B-5244-9710-2993-308CF5217460}"/>
          </ac:picMkLst>
        </pc:picChg>
      </pc:sldChg>
      <pc:sldChg chg="addSp modSp new mod setBg">
        <pc:chgData name="Sanjida Akter Riti" userId="ea68676cac8d4e2c" providerId="Windows Live" clId="Web-{C4C82E61-2F8C-4215-995E-E9EA1474A60F}" dt="2023-02-12T17:01:46.590" v="48" actId="20577"/>
        <pc:sldMkLst>
          <pc:docMk/>
          <pc:sldMk cId="72106251" sldId="306"/>
        </pc:sldMkLst>
        <pc:spChg chg="mod">
          <ac:chgData name="Sanjida Akter Riti" userId="ea68676cac8d4e2c" providerId="Windows Live" clId="Web-{C4C82E61-2F8C-4215-995E-E9EA1474A60F}" dt="2023-02-12T17:00:57.606" v="45"/>
          <ac:spMkLst>
            <pc:docMk/>
            <pc:sldMk cId="72106251" sldId="306"/>
            <ac:spMk id="2" creationId="{0681779F-9184-9759-B954-8AAC435CDDD0}"/>
          </ac:spMkLst>
        </pc:spChg>
        <pc:spChg chg="mod">
          <ac:chgData name="Sanjida Akter Riti" userId="ea68676cac8d4e2c" providerId="Windows Live" clId="Web-{C4C82E61-2F8C-4215-995E-E9EA1474A60F}" dt="2023-02-12T17:01:46.590" v="48" actId="20577"/>
          <ac:spMkLst>
            <pc:docMk/>
            <pc:sldMk cId="72106251" sldId="306"/>
            <ac:spMk id="3" creationId="{B8FBD3D2-5119-0BAE-57E8-5E4316EA8500}"/>
          </ac:spMkLst>
        </pc:spChg>
        <pc:spChg chg="add">
          <ac:chgData name="Sanjida Akter Riti" userId="ea68676cac8d4e2c" providerId="Windows Live" clId="Web-{C4C82E61-2F8C-4215-995E-E9EA1474A60F}" dt="2023-02-12T17:00:57.606" v="45"/>
          <ac:spMkLst>
            <pc:docMk/>
            <pc:sldMk cId="72106251" sldId="306"/>
            <ac:spMk id="8" creationId="{100EDD19-6802-4EC3-95CE-CFFAB042CFD6}"/>
          </ac:spMkLst>
        </pc:spChg>
        <pc:spChg chg="add">
          <ac:chgData name="Sanjida Akter Riti" userId="ea68676cac8d4e2c" providerId="Windows Live" clId="Web-{C4C82E61-2F8C-4215-995E-E9EA1474A60F}" dt="2023-02-12T17:00:57.606" v="45"/>
          <ac:spMkLst>
            <pc:docMk/>
            <pc:sldMk cId="72106251" sldId="306"/>
            <ac:spMk id="10" creationId="{DB17E863-922E-4C26-BD64-E8FD41D28661}"/>
          </ac:spMkLst>
        </pc:spChg>
      </pc:sldChg>
      <pc:sldChg chg="addSp delSp modSp add replId">
        <pc:chgData name="Sanjida Akter Riti" userId="ea68676cac8d4e2c" providerId="Windows Live" clId="Web-{C4C82E61-2F8C-4215-995E-E9EA1474A60F}" dt="2023-02-12T17:05:27.166" v="85" actId="20577"/>
        <pc:sldMkLst>
          <pc:docMk/>
          <pc:sldMk cId="2742493794" sldId="307"/>
        </pc:sldMkLst>
        <pc:spChg chg="mod">
          <ac:chgData name="Sanjida Akter Riti" userId="ea68676cac8d4e2c" providerId="Windows Live" clId="Web-{C4C82E61-2F8C-4215-995E-E9EA1474A60F}" dt="2023-02-12T17:04:53.494" v="80"/>
          <ac:spMkLst>
            <pc:docMk/>
            <pc:sldMk cId="2742493794" sldId="307"/>
            <ac:spMk id="2" creationId="{0681779F-9184-9759-B954-8AAC435CDDD0}"/>
          </ac:spMkLst>
        </pc:spChg>
        <pc:spChg chg="mod">
          <ac:chgData name="Sanjida Akter Riti" userId="ea68676cac8d4e2c" providerId="Windows Live" clId="Web-{C4C82E61-2F8C-4215-995E-E9EA1474A60F}" dt="2023-02-12T17:05:27.166" v="85" actId="20577"/>
          <ac:spMkLst>
            <pc:docMk/>
            <pc:sldMk cId="2742493794" sldId="307"/>
            <ac:spMk id="3" creationId="{B8FBD3D2-5119-0BAE-57E8-5E4316EA8500}"/>
          </ac:spMkLst>
        </pc:spChg>
        <pc:spChg chg="del">
          <ac:chgData name="Sanjida Akter Riti" userId="ea68676cac8d4e2c" providerId="Windows Live" clId="Web-{C4C82E61-2F8C-4215-995E-E9EA1474A60F}" dt="2023-02-12T17:02:55.496" v="60"/>
          <ac:spMkLst>
            <pc:docMk/>
            <pc:sldMk cId="2742493794" sldId="307"/>
            <ac:spMk id="8" creationId="{100EDD19-6802-4EC3-95CE-CFFAB042CFD6}"/>
          </ac:spMkLst>
        </pc:spChg>
        <pc:spChg chg="del">
          <ac:chgData name="Sanjida Akter Riti" userId="ea68676cac8d4e2c" providerId="Windows Live" clId="Web-{C4C82E61-2F8C-4215-995E-E9EA1474A60F}" dt="2023-02-12T17:02:55.496" v="60"/>
          <ac:spMkLst>
            <pc:docMk/>
            <pc:sldMk cId="2742493794" sldId="307"/>
            <ac:spMk id="10" creationId="{DB17E863-922E-4C26-BD64-E8FD41D28661}"/>
          </ac:spMkLst>
        </pc:spChg>
        <pc:spChg chg="add del">
          <ac:chgData name="Sanjida Akter Riti" userId="ea68676cac8d4e2c" providerId="Windows Live" clId="Web-{C4C82E61-2F8C-4215-995E-E9EA1474A60F}" dt="2023-02-12T17:03:06.121" v="61"/>
          <ac:spMkLst>
            <pc:docMk/>
            <pc:sldMk cId="2742493794" sldId="307"/>
            <ac:spMk id="15" creationId="{907EF6B7-1338-4443-8C46-6A318D952DFD}"/>
          </ac:spMkLst>
        </pc:spChg>
        <pc:spChg chg="add del">
          <ac:chgData name="Sanjida Akter Riti" userId="ea68676cac8d4e2c" providerId="Windows Live" clId="Web-{C4C82E61-2F8C-4215-995E-E9EA1474A60F}" dt="2023-02-12T17:03:06.121" v="61"/>
          <ac:spMkLst>
            <pc:docMk/>
            <pc:sldMk cId="2742493794" sldId="307"/>
            <ac:spMk id="17" creationId="{DAAE4CDD-124C-4DCF-9584-B6033B545DD5}"/>
          </ac:spMkLst>
        </pc:spChg>
        <pc:spChg chg="add del">
          <ac:chgData name="Sanjida Akter Riti" userId="ea68676cac8d4e2c" providerId="Windows Live" clId="Web-{C4C82E61-2F8C-4215-995E-E9EA1474A60F}" dt="2023-02-12T17:03:06.121" v="61"/>
          <ac:spMkLst>
            <pc:docMk/>
            <pc:sldMk cId="2742493794" sldId="307"/>
            <ac:spMk id="19" creationId="{081E4A58-353D-44AE-B2FC-2A74E2E400F7}"/>
          </ac:spMkLst>
        </pc:spChg>
        <pc:spChg chg="add del">
          <ac:chgData name="Sanjida Akter Riti" userId="ea68676cac8d4e2c" providerId="Windows Live" clId="Web-{C4C82E61-2F8C-4215-995E-E9EA1474A60F}" dt="2023-02-12T17:04:53.494" v="80"/>
          <ac:spMkLst>
            <pc:docMk/>
            <pc:sldMk cId="2742493794" sldId="307"/>
            <ac:spMk id="24" creationId="{E92FEB64-6EEA-4759-B4A4-BD2C1E660BA8}"/>
          </ac:spMkLst>
        </pc:spChg>
        <pc:spChg chg="add del">
          <ac:chgData name="Sanjida Akter Riti" userId="ea68676cac8d4e2c" providerId="Windows Live" clId="Web-{C4C82E61-2F8C-4215-995E-E9EA1474A60F}" dt="2023-02-12T17:04:53.494" v="80"/>
          <ac:spMkLst>
            <pc:docMk/>
            <pc:sldMk cId="2742493794" sldId="307"/>
            <ac:spMk id="26" creationId="{B10BB131-AC8E-4A8E-A5D1-36260F720C3B}"/>
          </ac:spMkLst>
        </pc:spChg>
        <pc:spChg chg="add del">
          <ac:chgData name="Sanjida Akter Riti" userId="ea68676cac8d4e2c" providerId="Windows Live" clId="Web-{C4C82E61-2F8C-4215-995E-E9EA1474A60F}" dt="2023-02-12T17:04:53.494" v="80"/>
          <ac:spMkLst>
            <pc:docMk/>
            <pc:sldMk cId="2742493794" sldId="307"/>
            <ac:spMk id="28" creationId="{14847E93-7DC1-4D4B-8829-B19AA7137C50}"/>
          </ac:spMkLst>
        </pc:spChg>
        <pc:spChg chg="add del">
          <ac:chgData name="Sanjida Akter Riti" userId="ea68676cac8d4e2c" providerId="Windows Live" clId="Web-{C4C82E61-2F8C-4215-995E-E9EA1474A60F}" dt="2023-02-12T17:04:53.494" v="80"/>
          <ac:spMkLst>
            <pc:docMk/>
            <pc:sldMk cId="2742493794" sldId="307"/>
            <ac:spMk id="30" creationId="{5566D6E1-03A1-4D73-A4E0-35D74D568A04}"/>
          </ac:spMkLst>
        </pc:spChg>
        <pc:spChg chg="add del">
          <ac:chgData name="Sanjida Akter Riti" userId="ea68676cac8d4e2c" providerId="Windows Live" clId="Web-{C4C82E61-2F8C-4215-995E-E9EA1474A60F}" dt="2023-02-12T17:04:53.494" v="80"/>
          <ac:spMkLst>
            <pc:docMk/>
            <pc:sldMk cId="2742493794" sldId="307"/>
            <ac:spMk id="32" creationId="{9F835A99-04AC-494A-A572-AFE8413CC938}"/>
          </ac:spMkLst>
        </pc:spChg>
        <pc:spChg chg="add del">
          <ac:chgData name="Sanjida Akter Riti" userId="ea68676cac8d4e2c" providerId="Windows Live" clId="Web-{C4C82E61-2F8C-4215-995E-E9EA1474A60F}" dt="2023-02-12T17:04:53.494" v="80"/>
          <ac:spMkLst>
            <pc:docMk/>
            <pc:sldMk cId="2742493794" sldId="307"/>
            <ac:spMk id="34" creationId="{7B786209-1B0B-4CA9-9BDD-F7327066A84D}"/>
          </ac:spMkLst>
        </pc:spChg>
        <pc:spChg chg="add del">
          <ac:chgData name="Sanjida Akter Riti" userId="ea68676cac8d4e2c" providerId="Windows Live" clId="Web-{C4C82E61-2F8C-4215-995E-E9EA1474A60F}" dt="2023-02-12T17:04:53.494" v="80"/>
          <ac:spMkLst>
            <pc:docMk/>
            <pc:sldMk cId="2742493794" sldId="307"/>
            <ac:spMk id="36" creationId="{2D2964BB-484D-45AE-AD66-D407D0629652}"/>
          </ac:spMkLst>
        </pc:spChg>
        <pc:spChg chg="add del">
          <ac:chgData name="Sanjida Akter Riti" userId="ea68676cac8d4e2c" providerId="Windows Live" clId="Web-{C4C82E61-2F8C-4215-995E-E9EA1474A60F}" dt="2023-02-12T17:04:53.494" v="80"/>
          <ac:spMkLst>
            <pc:docMk/>
            <pc:sldMk cId="2742493794" sldId="307"/>
            <ac:spMk id="38" creationId="{6691AC69-A76E-4DAB-B565-468B6B87ACF3}"/>
          </ac:spMkLst>
        </pc:spChg>
        <pc:spChg chg="add del">
          <ac:chgData name="Sanjida Akter Riti" userId="ea68676cac8d4e2c" providerId="Windows Live" clId="Web-{C4C82E61-2F8C-4215-995E-E9EA1474A60F}" dt="2023-02-12T17:03:50.886" v="65"/>
          <ac:spMkLst>
            <pc:docMk/>
            <pc:sldMk cId="2742493794" sldId="307"/>
            <ac:spMk id="43" creationId="{F837543A-6020-4505-A233-C9DB4BF74011}"/>
          </ac:spMkLst>
        </pc:spChg>
        <pc:spChg chg="add del">
          <ac:chgData name="Sanjida Akter Riti" userId="ea68676cac8d4e2c" providerId="Windows Live" clId="Web-{C4C82E61-2F8C-4215-995E-E9EA1474A60F}" dt="2023-02-12T17:03:50.886" v="65"/>
          <ac:spMkLst>
            <pc:docMk/>
            <pc:sldMk cId="2742493794" sldId="307"/>
            <ac:spMk id="45" creationId="{35B16301-FB18-48BA-A6DD-C37CAF6F9A18}"/>
          </ac:spMkLst>
        </pc:spChg>
        <pc:spChg chg="add del">
          <ac:chgData name="Sanjida Akter Riti" userId="ea68676cac8d4e2c" providerId="Windows Live" clId="Web-{C4C82E61-2F8C-4215-995E-E9EA1474A60F}" dt="2023-02-12T17:03:50.886" v="65"/>
          <ac:spMkLst>
            <pc:docMk/>
            <pc:sldMk cId="2742493794" sldId="307"/>
            <ac:spMk id="47" creationId="{C3C0D90E-074A-4F52-9B11-B52BEF4BCBE5}"/>
          </ac:spMkLst>
        </pc:spChg>
        <pc:spChg chg="add del">
          <ac:chgData name="Sanjida Akter Riti" userId="ea68676cac8d4e2c" providerId="Windows Live" clId="Web-{C4C82E61-2F8C-4215-995E-E9EA1474A60F}" dt="2023-02-12T17:03:50.886" v="65"/>
          <ac:spMkLst>
            <pc:docMk/>
            <pc:sldMk cId="2742493794" sldId="307"/>
            <ac:spMk id="49" creationId="{CABBD4C1-E6F8-46F6-8152-A8A97490BF4D}"/>
          </ac:spMkLst>
        </pc:spChg>
        <pc:spChg chg="add del">
          <ac:chgData name="Sanjida Akter Riti" userId="ea68676cac8d4e2c" providerId="Windows Live" clId="Web-{C4C82E61-2F8C-4215-995E-E9EA1474A60F}" dt="2023-02-12T17:03:50.886" v="65"/>
          <ac:spMkLst>
            <pc:docMk/>
            <pc:sldMk cId="2742493794" sldId="307"/>
            <ac:spMk id="51" creationId="{83BA5EF5-1FE9-4BF9-83BB-269BCDDF6156}"/>
          </ac:spMkLst>
        </pc:spChg>
        <pc:spChg chg="add del">
          <ac:chgData name="Sanjida Akter Riti" userId="ea68676cac8d4e2c" providerId="Windows Live" clId="Web-{C4C82E61-2F8C-4215-995E-E9EA1474A60F}" dt="2023-02-12T17:03:50.886" v="65"/>
          <ac:spMkLst>
            <pc:docMk/>
            <pc:sldMk cId="2742493794" sldId="307"/>
            <ac:spMk id="55" creationId="{88853921-7BC9-4BDE-ACAB-133C683C82D6}"/>
          </ac:spMkLst>
        </pc:spChg>
        <pc:spChg chg="add del">
          <ac:chgData name="Sanjida Akter Riti" userId="ea68676cac8d4e2c" providerId="Windows Live" clId="Web-{C4C82E61-2F8C-4215-995E-E9EA1474A60F}" dt="2023-02-12T17:03:50.886" v="65"/>
          <ac:spMkLst>
            <pc:docMk/>
            <pc:sldMk cId="2742493794" sldId="307"/>
            <ac:spMk id="57" creationId="{09192968-3AE7-4470-A61C-97294BB92731}"/>
          </ac:spMkLst>
        </pc:spChg>
        <pc:spChg chg="add del">
          <ac:chgData name="Sanjida Akter Riti" userId="ea68676cac8d4e2c" providerId="Windows Live" clId="Web-{C4C82E61-2F8C-4215-995E-E9EA1474A60F}" dt="2023-02-12T17:03:50.886" v="65"/>
          <ac:spMkLst>
            <pc:docMk/>
            <pc:sldMk cId="2742493794" sldId="307"/>
            <ac:spMk id="59" creationId="{3AB72E55-43E4-4356-BFE8-E2102CB0B505}"/>
          </ac:spMkLst>
        </pc:spChg>
        <pc:spChg chg="add del">
          <ac:chgData name="Sanjida Akter Riti" userId="ea68676cac8d4e2c" providerId="Windows Live" clId="Web-{C4C82E61-2F8C-4215-995E-E9EA1474A60F}" dt="2023-02-12T17:03:59.120" v="67"/>
          <ac:spMkLst>
            <pc:docMk/>
            <pc:sldMk cId="2742493794" sldId="307"/>
            <ac:spMk id="61" creationId="{09588DA8-065E-4F6F-8EFD-43104AB2E0CF}"/>
          </ac:spMkLst>
        </pc:spChg>
        <pc:spChg chg="add del">
          <ac:chgData name="Sanjida Akter Riti" userId="ea68676cac8d4e2c" providerId="Windows Live" clId="Web-{C4C82E61-2F8C-4215-995E-E9EA1474A60F}" dt="2023-02-12T17:03:59.120" v="67"/>
          <ac:spMkLst>
            <pc:docMk/>
            <pc:sldMk cId="2742493794" sldId="307"/>
            <ac:spMk id="62" creationId="{C4285719-470E-454C-AF62-8323075F1F5B}"/>
          </ac:spMkLst>
        </pc:spChg>
        <pc:spChg chg="add del">
          <ac:chgData name="Sanjida Akter Riti" userId="ea68676cac8d4e2c" providerId="Windows Live" clId="Web-{C4C82E61-2F8C-4215-995E-E9EA1474A60F}" dt="2023-02-12T17:03:59.120" v="67"/>
          <ac:spMkLst>
            <pc:docMk/>
            <pc:sldMk cId="2742493794" sldId="307"/>
            <ac:spMk id="63" creationId="{CD9FE4EF-C4D8-49A0-B2FF-81D8DB7D8A24}"/>
          </ac:spMkLst>
        </pc:spChg>
        <pc:spChg chg="add del">
          <ac:chgData name="Sanjida Akter Riti" userId="ea68676cac8d4e2c" providerId="Windows Live" clId="Web-{C4C82E61-2F8C-4215-995E-E9EA1474A60F}" dt="2023-02-12T17:03:59.120" v="67"/>
          <ac:spMkLst>
            <pc:docMk/>
            <pc:sldMk cId="2742493794" sldId="307"/>
            <ac:spMk id="64" creationId="{4300840D-0A0B-4512-BACA-B439D5B9C57C}"/>
          </ac:spMkLst>
        </pc:spChg>
        <pc:spChg chg="add del">
          <ac:chgData name="Sanjida Akter Riti" userId="ea68676cac8d4e2c" providerId="Windows Live" clId="Web-{C4C82E61-2F8C-4215-995E-E9EA1474A60F}" dt="2023-02-12T17:03:59.120" v="67"/>
          <ac:spMkLst>
            <pc:docMk/>
            <pc:sldMk cId="2742493794" sldId="307"/>
            <ac:spMk id="65" creationId="{D2B78728-A580-49A7-84F9-6EF6F583ADE0}"/>
          </ac:spMkLst>
        </pc:spChg>
        <pc:spChg chg="add del">
          <ac:chgData name="Sanjida Akter Riti" userId="ea68676cac8d4e2c" providerId="Windows Live" clId="Web-{C4C82E61-2F8C-4215-995E-E9EA1474A60F}" dt="2023-02-12T17:03:59.120" v="67"/>
          <ac:spMkLst>
            <pc:docMk/>
            <pc:sldMk cId="2742493794" sldId="307"/>
            <ac:spMk id="66" creationId="{38FAA1A1-D861-433F-88FA-1E9D6FD31D11}"/>
          </ac:spMkLst>
        </pc:spChg>
        <pc:spChg chg="add del">
          <ac:chgData name="Sanjida Akter Riti" userId="ea68676cac8d4e2c" providerId="Windows Live" clId="Web-{C4C82E61-2F8C-4215-995E-E9EA1474A60F}" dt="2023-02-12T17:03:59.120" v="67"/>
          <ac:spMkLst>
            <pc:docMk/>
            <pc:sldMk cId="2742493794" sldId="307"/>
            <ac:spMk id="67" creationId="{8D71EDA1-87BF-4D5D-AB79-F346FD19278A}"/>
          </ac:spMkLst>
        </pc:spChg>
        <pc:spChg chg="add del">
          <ac:chgData name="Sanjida Akter Riti" userId="ea68676cac8d4e2c" providerId="Windows Live" clId="Web-{C4C82E61-2F8C-4215-995E-E9EA1474A60F}" dt="2023-02-12T17:04:13.792" v="69"/>
          <ac:spMkLst>
            <pc:docMk/>
            <pc:sldMk cId="2742493794" sldId="307"/>
            <ac:spMk id="69" creationId="{1C799903-48D5-4A31-A1A2-541072D9771E}"/>
          </ac:spMkLst>
        </pc:spChg>
        <pc:spChg chg="add del">
          <ac:chgData name="Sanjida Akter Riti" userId="ea68676cac8d4e2c" providerId="Windows Live" clId="Web-{C4C82E61-2F8C-4215-995E-E9EA1474A60F}" dt="2023-02-12T17:04:13.792" v="69"/>
          <ac:spMkLst>
            <pc:docMk/>
            <pc:sldMk cId="2742493794" sldId="307"/>
            <ac:spMk id="70" creationId="{8EFFF109-FC58-4FD3-BE05-9775A1310F55}"/>
          </ac:spMkLst>
        </pc:spChg>
        <pc:spChg chg="add del">
          <ac:chgData name="Sanjida Akter Riti" userId="ea68676cac8d4e2c" providerId="Windows Live" clId="Web-{C4C82E61-2F8C-4215-995E-E9EA1474A60F}" dt="2023-02-12T17:04:13.792" v="69"/>
          <ac:spMkLst>
            <pc:docMk/>
            <pc:sldMk cId="2742493794" sldId="307"/>
            <ac:spMk id="71" creationId="{E1B96AD6-92A9-4273-A62B-96A1C3E0BA95}"/>
          </ac:spMkLst>
        </pc:spChg>
        <pc:spChg chg="add del">
          <ac:chgData name="Sanjida Akter Riti" userId="ea68676cac8d4e2c" providerId="Windows Live" clId="Web-{C4C82E61-2F8C-4215-995E-E9EA1474A60F}" dt="2023-02-12T17:04:13.792" v="69"/>
          <ac:spMkLst>
            <pc:docMk/>
            <pc:sldMk cId="2742493794" sldId="307"/>
            <ac:spMk id="72" creationId="{463EEC44-1BA3-44ED-81FC-A644B04B2A44}"/>
          </ac:spMkLst>
        </pc:spChg>
        <pc:spChg chg="add del">
          <ac:chgData name="Sanjida Akter Riti" userId="ea68676cac8d4e2c" providerId="Windows Live" clId="Web-{C4C82E61-2F8C-4215-995E-E9EA1474A60F}" dt="2023-02-12T17:04:19.292" v="71"/>
          <ac:spMkLst>
            <pc:docMk/>
            <pc:sldMk cId="2742493794" sldId="307"/>
            <ac:spMk id="74" creationId="{777A147A-9ED8-46B4-8660-1B3C2AA880B5}"/>
          </ac:spMkLst>
        </pc:spChg>
        <pc:spChg chg="add del">
          <ac:chgData name="Sanjida Akter Riti" userId="ea68676cac8d4e2c" providerId="Windows Live" clId="Web-{C4C82E61-2F8C-4215-995E-E9EA1474A60F}" dt="2023-02-12T17:04:19.292" v="71"/>
          <ac:spMkLst>
            <pc:docMk/>
            <pc:sldMk cId="2742493794" sldId="307"/>
            <ac:spMk id="75" creationId="{5D6C15A0-C087-4593-8414-2B4EC1CDC3DE}"/>
          </ac:spMkLst>
        </pc:spChg>
        <pc:spChg chg="add del">
          <ac:chgData name="Sanjida Akter Riti" userId="ea68676cac8d4e2c" providerId="Windows Live" clId="Web-{C4C82E61-2F8C-4215-995E-E9EA1474A60F}" dt="2023-02-12T17:04:24.510" v="73"/>
          <ac:spMkLst>
            <pc:docMk/>
            <pc:sldMk cId="2742493794" sldId="307"/>
            <ac:spMk id="77" creationId="{C2554CA6-288E-4202-BC52-2E5A8F0C0AED}"/>
          </ac:spMkLst>
        </pc:spChg>
        <pc:spChg chg="add del">
          <ac:chgData name="Sanjida Akter Riti" userId="ea68676cac8d4e2c" providerId="Windows Live" clId="Web-{C4C82E61-2F8C-4215-995E-E9EA1474A60F}" dt="2023-02-12T17:04:24.510" v="73"/>
          <ac:spMkLst>
            <pc:docMk/>
            <pc:sldMk cId="2742493794" sldId="307"/>
            <ac:spMk id="78" creationId="{B10BB131-AC8E-4A8E-A5D1-36260F720C3B}"/>
          </ac:spMkLst>
        </pc:spChg>
        <pc:spChg chg="add del">
          <ac:chgData name="Sanjida Akter Riti" userId="ea68676cac8d4e2c" providerId="Windows Live" clId="Web-{C4C82E61-2F8C-4215-995E-E9EA1474A60F}" dt="2023-02-12T17:04:24.510" v="73"/>
          <ac:spMkLst>
            <pc:docMk/>
            <pc:sldMk cId="2742493794" sldId="307"/>
            <ac:spMk id="79" creationId="{5B7778FC-632E-4DCA-A7CB-0D7731CCF970}"/>
          </ac:spMkLst>
        </pc:spChg>
        <pc:spChg chg="add del">
          <ac:chgData name="Sanjida Akter Riti" userId="ea68676cac8d4e2c" providerId="Windows Live" clId="Web-{C4C82E61-2F8C-4215-995E-E9EA1474A60F}" dt="2023-02-12T17:04:24.510" v="73"/>
          <ac:spMkLst>
            <pc:docMk/>
            <pc:sldMk cId="2742493794" sldId="307"/>
            <ac:spMk id="80" creationId="{FA23A907-97FB-4A8F-880A-DD77401C4296}"/>
          </ac:spMkLst>
        </pc:spChg>
        <pc:spChg chg="add del">
          <ac:chgData name="Sanjida Akter Riti" userId="ea68676cac8d4e2c" providerId="Windows Live" clId="Web-{C4C82E61-2F8C-4215-995E-E9EA1474A60F}" dt="2023-02-12T17:04:28.276" v="75"/>
          <ac:spMkLst>
            <pc:docMk/>
            <pc:sldMk cId="2742493794" sldId="307"/>
            <ac:spMk id="82" creationId="{F837543A-6020-4505-A233-C9DB4BF74011}"/>
          </ac:spMkLst>
        </pc:spChg>
        <pc:spChg chg="add del">
          <ac:chgData name="Sanjida Akter Riti" userId="ea68676cac8d4e2c" providerId="Windows Live" clId="Web-{C4C82E61-2F8C-4215-995E-E9EA1474A60F}" dt="2023-02-12T17:04:28.276" v="75"/>
          <ac:spMkLst>
            <pc:docMk/>
            <pc:sldMk cId="2742493794" sldId="307"/>
            <ac:spMk id="83" creationId="{35B16301-FB18-48BA-A6DD-C37CAF6F9A18}"/>
          </ac:spMkLst>
        </pc:spChg>
        <pc:spChg chg="add del">
          <ac:chgData name="Sanjida Akter Riti" userId="ea68676cac8d4e2c" providerId="Windows Live" clId="Web-{C4C82E61-2F8C-4215-995E-E9EA1474A60F}" dt="2023-02-12T17:04:28.276" v="75"/>
          <ac:spMkLst>
            <pc:docMk/>
            <pc:sldMk cId="2742493794" sldId="307"/>
            <ac:spMk id="84" creationId="{C3C0D90E-074A-4F52-9B11-B52BEF4BCBE5}"/>
          </ac:spMkLst>
        </pc:spChg>
        <pc:spChg chg="add del">
          <ac:chgData name="Sanjida Akter Riti" userId="ea68676cac8d4e2c" providerId="Windows Live" clId="Web-{C4C82E61-2F8C-4215-995E-E9EA1474A60F}" dt="2023-02-12T17:04:28.276" v="75"/>
          <ac:spMkLst>
            <pc:docMk/>
            <pc:sldMk cId="2742493794" sldId="307"/>
            <ac:spMk id="85" creationId="{CABBD4C1-E6F8-46F6-8152-A8A97490BF4D}"/>
          </ac:spMkLst>
        </pc:spChg>
        <pc:spChg chg="add del">
          <ac:chgData name="Sanjida Akter Riti" userId="ea68676cac8d4e2c" providerId="Windows Live" clId="Web-{C4C82E61-2F8C-4215-995E-E9EA1474A60F}" dt="2023-02-12T17:04:28.276" v="75"/>
          <ac:spMkLst>
            <pc:docMk/>
            <pc:sldMk cId="2742493794" sldId="307"/>
            <ac:spMk id="86" creationId="{83BA5EF5-1FE9-4BF9-83BB-269BCDDF6156}"/>
          </ac:spMkLst>
        </pc:spChg>
        <pc:spChg chg="add del">
          <ac:chgData name="Sanjida Akter Riti" userId="ea68676cac8d4e2c" providerId="Windows Live" clId="Web-{C4C82E61-2F8C-4215-995E-E9EA1474A60F}" dt="2023-02-12T17:04:28.276" v="75"/>
          <ac:spMkLst>
            <pc:docMk/>
            <pc:sldMk cId="2742493794" sldId="307"/>
            <ac:spMk id="88" creationId="{88853921-7BC9-4BDE-ACAB-133C683C82D6}"/>
          </ac:spMkLst>
        </pc:spChg>
        <pc:spChg chg="add del">
          <ac:chgData name="Sanjida Akter Riti" userId="ea68676cac8d4e2c" providerId="Windows Live" clId="Web-{C4C82E61-2F8C-4215-995E-E9EA1474A60F}" dt="2023-02-12T17:04:28.276" v="75"/>
          <ac:spMkLst>
            <pc:docMk/>
            <pc:sldMk cId="2742493794" sldId="307"/>
            <ac:spMk id="89" creationId="{09192968-3AE7-4470-A61C-97294BB92731}"/>
          </ac:spMkLst>
        </pc:spChg>
        <pc:spChg chg="add del">
          <ac:chgData name="Sanjida Akter Riti" userId="ea68676cac8d4e2c" providerId="Windows Live" clId="Web-{C4C82E61-2F8C-4215-995E-E9EA1474A60F}" dt="2023-02-12T17:04:28.276" v="75"/>
          <ac:spMkLst>
            <pc:docMk/>
            <pc:sldMk cId="2742493794" sldId="307"/>
            <ac:spMk id="90" creationId="{3AB72E55-43E4-4356-BFE8-E2102CB0B505}"/>
          </ac:spMkLst>
        </pc:spChg>
        <pc:spChg chg="add del">
          <ac:chgData name="Sanjida Akter Riti" userId="ea68676cac8d4e2c" providerId="Windows Live" clId="Web-{C4C82E61-2F8C-4215-995E-E9EA1474A60F}" dt="2023-02-12T17:04:33.651" v="77"/>
          <ac:spMkLst>
            <pc:docMk/>
            <pc:sldMk cId="2742493794" sldId="307"/>
            <ac:spMk id="92" creationId="{907EF6B7-1338-4443-8C46-6A318D952DFD}"/>
          </ac:spMkLst>
        </pc:spChg>
        <pc:spChg chg="add del">
          <ac:chgData name="Sanjida Akter Riti" userId="ea68676cac8d4e2c" providerId="Windows Live" clId="Web-{C4C82E61-2F8C-4215-995E-E9EA1474A60F}" dt="2023-02-12T17:04:33.651" v="77"/>
          <ac:spMkLst>
            <pc:docMk/>
            <pc:sldMk cId="2742493794" sldId="307"/>
            <ac:spMk id="93" creationId="{DAAE4CDD-124C-4DCF-9584-B6033B545DD5}"/>
          </ac:spMkLst>
        </pc:spChg>
        <pc:spChg chg="add del">
          <ac:chgData name="Sanjida Akter Riti" userId="ea68676cac8d4e2c" providerId="Windows Live" clId="Web-{C4C82E61-2F8C-4215-995E-E9EA1474A60F}" dt="2023-02-12T17:04:33.651" v="77"/>
          <ac:spMkLst>
            <pc:docMk/>
            <pc:sldMk cId="2742493794" sldId="307"/>
            <ac:spMk id="94" creationId="{081E4A58-353D-44AE-B2FC-2A74E2E400F7}"/>
          </ac:spMkLst>
        </pc:spChg>
        <pc:spChg chg="add del">
          <ac:chgData name="Sanjida Akter Riti" userId="ea68676cac8d4e2c" providerId="Windows Live" clId="Web-{C4C82E61-2F8C-4215-995E-E9EA1474A60F}" dt="2023-02-12T17:04:53.479" v="79"/>
          <ac:spMkLst>
            <pc:docMk/>
            <pc:sldMk cId="2742493794" sldId="307"/>
            <ac:spMk id="96" creationId="{F837543A-6020-4505-A233-C9DB4BF74011}"/>
          </ac:spMkLst>
        </pc:spChg>
        <pc:spChg chg="add del">
          <ac:chgData name="Sanjida Akter Riti" userId="ea68676cac8d4e2c" providerId="Windows Live" clId="Web-{C4C82E61-2F8C-4215-995E-E9EA1474A60F}" dt="2023-02-12T17:04:53.479" v="79"/>
          <ac:spMkLst>
            <pc:docMk/>
            <pc:sldMk cId="2742493794" sldId="307"/>
            <ac:spMk id="97" creationId="{35B16301-FB18-48BA-A6DD-C37CAF6F9A18}"/>
          </ac:spMkLst>
        </pc:spChg>
        <pc:spChg chg="add del">
          <ac:chgData name="Sanjida Akter Riti" userId="ea68676cac8d4e2c" providerId="Windows Live" clId="Web-{C4C82E61-2F8C-4215-995E-E9EA1474A60F}" dt="2023-02-12T17:04:53.479" v="79"/>
          <ac:spMkLst>
            <pc:docMk/>
            <pc:sldMk cId="2742493794" sldId="307"/>
            <ac:spMk id="98" creationId="{C3C0D90E-074A-4F52-9B11-B52BEF4BCBE5}"/>
          </ac:spMkLst>
        </pc:spChg>
        <pc:spChg chg="add del">
          <ac:chgData name="Sanjida Akter Riti" userId="ea68676cac8d4e2c" providerId="Windows Live" clId="Web-{C4C82E61-2F8C-4215-995E-E9EA1474A60F}" dt="2023-02-12T17:04:53.479" v="79"/>
          <ac:spMkLst>
            <pc:docMk/>
            <pc:sldMk cId="2742493794" sldId="307"/>
            <ac:spMk id="99" creationId="{CABBD4C1-E6F8-46F6-8152-A8A97490BF4D}"/>
          </ac:spMkLst>
        </pc:spChg>
        <pc:spChg chg="add del">
          <ac:chgData name="Sanjida Akter Riti" userId="ea68676cac8d4e2c" providerId="Windows Live" clId="Web-{C4C82E61-2F8C-4215-995E-E9EA1474A60F}" dt="2023-02-12T17:04:53.479" v="79"/>
          <ac:spMkLst>
            <pc:docMk/>
            <pc:sldMk cId="2742493794" sldId="307"/>
            <ac:spMk id="100" creationId="{83BA5EF5-1FE9-4BF9-83BB-269BCDDF6156}"/>
          </ac:spMkLst>
        </pc:spChg>
        <pc:spChg chg="add del">
          <ac:chgData name="Sanjida Akter Riti" userId="ea68676cac8d4e2c" providerId="Windows Live" clId="Web-{C4C82E61-2F8C-4215-995E-E9EA1474A60F}" dt="2023-02-12T17:04:53.479" v="79"/>
          <ac:spMkLst>
            <pc:docMk/>
            <pc:sldMk cId="2742493794" sldId="307"/>
            <ac:spMk id="102" creationId="{88853921-7BC9-4BDE-ACAB-133C683C82D6}"/>
          </ac:spMkLst>
        </pc:spChg>
        <pc:spChg chg="add del">
          <ac:chgData name="Sanjida Akter Riti" userId="ea68676cac8d4e2c" providerId="Windows Live" clId="Web-{C4C82E61-2F8C-4215-995E-E9EA1474A60F}" dt="2023-02-12T17:04:53.479" v="79"/>
          <ac:spMkLst>
            <pc:docMk/>
            <pc:sldMk cId="2742493794" sldId="307"/>
            <ac:spMk id="103" creationId="{09192968-3AE7-4470-A61C-97294BB92731}"/>
          </ac:spMkLst>
        </pc:spChg>
        <pc:spChg chg="add del">
          <ac:chgData name="Sanjida Akter Riti" userId="ea68676cac8d4e2c" providerId="Windows Live" clId="Web-{C4C82E61-2F8C-4215-995E-E9EA1474A60F}" dt="2023-02-12T17:04:53.479" v="79"/>
          <ac:spMkLst>
            <pc:docMk/>
            <pc:sldMk cId="2742493794" sldId="307"/>
            <ac:spMk id="104" creationId="{3AB72E55-43E4-4356-BFE8-E2102CB0B505}"/>
          </ac:spMkLst>
        </pc:spChg>
        <pc:spChg chg="add">
          <ac:chgData name="Sanjida Akter Riti" userId="ea68676cac8d4e2c" providerId="Windows Live" clId="Web-{C4C82E61-2F8C-4215-995E-E9EA1474A60F}" dt="2023-02-12T17:04:53.494" v="80"/>
          <ac:spMkLst>
            <pc:docMk/>
            <pc:sldMk cId="2742493794" sldId="307"/>
            <ac:spMk id="106" creationId="{100EDD19-6802-4EC3-95CE-CFFAB042CFD6}"/>
          </ac:spMkLst>
        </pc:spChg>
        <pc:spChg chg="add">
          <ac:chgData name="Sanjida Akter Riti" userId="ea68676cac8d4e2c" providerId="Windows Live" clId="Web-{C4C82E61-2F8C-4215-995E-E9EA1474A60F}" dt="2023-02-12T17:04:53.494" v="80"/>
          <ac:spMkLst>
            <pc:docMk/>
            <pc:sldMk cId="2742493794" sldId="307"/>
            <ac:spMk id="107" creationId="{DB17E863-922E-4C26-BD64-E8FD41D28661}"/>
          </ac:spMkLst>
        </pc:spChg>
        <pc:cxnChg chg="add del">
          <ac:chgData name="Sanjida Akter Riti" userId="ea68676cac8d4e2c" providerId="Windows Live" clId="Web-{C4C82E61-2F8C-4215-995E-E9EA1474A60F}" dt="2023-02-12T17:03:50.886" v="65"/>
          <ac:cxnSpMkLst>
            <pc:docMk/>
            <pc:sldMk cId="2742493794" sldId="307"/>
            <ac:cxnSpMk id="53" creationId="{4B3BCACB-5880-460B-9606-8C433A9AF99D}"/>
          </ac:cxnSpMkLst>
        </pc:cxnChg>
        <pc:cxnChg chg="add del">
          <ac:chgData name="Sanjida Akter Riti" userId="ea68676cac8d4e2c" providerId="Windows Live" clId="Web-{C4C82E61-2F8C-4215-995E-E9EA1474A60F}" dt="2023-02-12T17:04:28.276" v="75"/>
          <ac:cxnSpMkLst>
            <pc:docMk/>
            <pc:sldMk cId="2742493794" sldId="307"/>
            <ac:cxnSpMk id="87" creationId="{4B3BCACB-5880-460B-9606-8C433A9AF99D}"/>
          </ac:cxnSpMkLst>
        </pc:cxnChg>
        <pc:cxnChg chg="add del">
          <ac:chgData name="Sanjida Akter Riti" userId="ea68676cac8d4e2c" providerId="Windows Live" clId="Web-{C4C82E61-2F8C-4215-995E-E9EA1474A60F}" dt="2023-02-12T17:04:53.479" v="79"/>
          <ac:cxnSpMkLst>
            <pc:docMk/>
            <pc:sldMk cId="2742493794" sldId="307"/>
            <ac:cxnSpMk id="101" creationId="{4B3BCACB-5880-460B-9606-8C433A9AF99D}"/>
          </ac:cxnSpMkLst>
        </pc:cxnChg>
      </pc:sldChg>
      <pc:sldChg chg="modSp add replId">
        <pc:chgData name="Sanjida Akter Riti" userId="ea68676cac8d4e2c" providerId="Windows Live" clId="Web-{C4C82E61-2F8C-4215-995E-E9EA1474A60F}" dt="2023-02-12T17:06:16.228" v="90" actId="20577"/>
        <pc:sldMkLst>
          <pc:docMk/>
          <pc:sldMk cId="322288499" sldId="308"/>
        </pc:sldMkLst>
        <pc:spChg chg="mod">
          <ac:chgData name="Sanjida Akter Riti" userId="ea68676cac8d4e2c" providerId="Windows Live" clId="Web-{C4C82E61-2F8C-4215-995E-E9EA1474A60F}" dt="2023-02-12T17:06:16.228" v="90" actId="20577"/>
          <ac:spMkLst>
            <pc:docMk/>
            <pc:sldMk cId="322288499" sldId="308"/>
            <ac:spMk id="3" creationId="{B8FBD3D2-5119-0BAE-57E8-5E4316EA8500}"/>
          </ac:spMkLst>
        </pc:spChg>
      </pc:sldChg>
      <pc:sldChg chg="addSp delSp modSp add del replId">
        <pc:chgData name="Sanjida Akter Riti" userId="ea68676cac8d4e2c" providerId="Windows Live" clId="Web-{C4C82E61-2F8C-4215-995E-E9EA1474A60F}" dt="2023-02-12T17:14:22.926" v="137"/>
        <pc:sldMkLst>
          <pc:docMk/>
          <pc:sldMk cId="1723216733" sldId="309"/>
        </pc:sldMkLst>
        <pc:spChg chg="mod">
          <ac:chgData name="Sanjida Akter Riti" userId="ea68676cac8d4e2c" providerId="Windows Live" clId="Web-{C4C82E61-2F8C-4215-995E-E9EA1474A60F}" dt="2023-02-12T17:09:41.663" v="111"/>
          <ac:spMkLst>
            <pc:docMk/>
            <pc:sldMk cId="1723216733" sldId="309"/>
            <ac:spMk id="2" creationId="{7C2C07D2-C8AB-D6E9-D893-8E1D19A63BF5}"/>
          </ac:spMkLst>
        </pc:spChg>
        <pc:spChg chg="mod">
          <ac:chgData name="Sanjida Akter Riti" userId="ea68676cac8d4e2c" providerId="Windows Live" clId="Web-{C4C82E61-2F8C-4215-995E-E9EA1474A60F}" dt="2023-02-12T17:09:41.663" v="111"/>
          <ac:spMkLst>
            <pc:docMk/>
            <pc:sldMk cId="1723216733" sldId="309"/>
            <ac:spMk id="20" creationId="{FBC25E56-5ADA-9CAA-D972-405B14D01A2C}"/>
          </ac:spMkLst>
        </pc:spChg>
        <pc:spChg chg="add del">
          <ac:chgData name="Sanjida Akter Riti" userId="ea68676cac8d4e2c" providerId="Windows Live" clId="Web-{C4C82E61-2F8C-4215-995E-E9EA1474A60F}" dt="2023-02-12T17:09:41.663" v="111"/>
          <ac:spMkLst>
            <pc:docMk/>
            <pc:sldMk cId="1723216733" sldId="309"/>
            <ac:spMk id="49" creationId="{4038CB10-1F5C-4D54-9DF7-12586DE5B007}"/>
          </ac:spMkLst>
        </pc:spChg>
        <pc:spChg chg="add del">
          <ac:chgData name="Sanjida Akter Riti" userId="ea68676cac8d4e2c" providerId="Windows Live" clId="Web-{C4C82E61-2F8C-4215-995E-E9EA1474A60F}" dt="2023-02-12T17:09:41.663" v="111"/>
          <ac:spMkLst>
            <pc:docMk/>
            <pc:sldMk cId="1723216733" sldId="309"/>
            <ac:spMk id="50" creationId="{36D30126-6314-4A93-B27E-5C66CF781924}"/>
          </ac:spMkLst>
        </pc:spChg>
        <pc:spChg chg="add del">
          <ac:chgData name="Sanjida Akter Riti" userId="ea68676cac8d4e2c" providerId="Windows Live" clId="Web-{C4C82E61-2F8C-4215-995E-E9EA1474A60F}" dt="2023-02-12T17:09:41.663" v="111"/>
          <ac:spMkLst>
            <pc:docMk/>
            <pc:sldMk cId="1723216733" sldId="309"/>
            <ac:spMk id="51" creationId="{73ED6512-6858-4552-B699-9A97FE9A4EA2}"/>
          </ac:spMkLst>
        </pc:spChg>
        <pc:spChg chg="add del">
          <ac:chgData name="Sanjida Akter Riti" userId="ea68676cac8d4e2c" providerId="Windows Live" clId="Web-{C4C82E61-2F8C-4215-995E-E9EA1474A60F}" dt="2023-02-12T17:09:03.508" v="104"/>
          <ac:spMkLst>
            <pc:docMk/>
            <pc:sldMk cId="1723216733" sldId="309"/>
            <ac:spMk id="56" creationId="{2B97F24A-32CE-4C1C-A50D-3016B394DCFB}"/>
          </ac:spMkLst>
        </pc:spChg>
        <pc:spChg chg="add del">
          <ac:chgData name="Sanjida Akter Riti" userId="ea68676cac8d4e2c" providerId="Windows Live" clId="Web-{C4C82E61-2F8C-4215-995E-E9EA1474A60F}" dt="2023-02-12T17:09:03.508" v="104"/>
          <ac:spMkLst>
            <pc:docMk/>
            <pc:sldMk cId="1723216733" sldId="309"/>
            <ac:spMk id="58" creationId="{6357EC4F-235E-4222-A36F-C7878ACE37F2}"/>
          </ac:spMkLst>
        </pc:spChg>
        <pc:spChg chg="add del">
          <ac:chgData name="Sanjida Akter Riti" userId="ea68676cac8d4e2c" providerId="Windows Live" clId="Web-{C4C82E61-2F8C-4215-995E-E9EA1474A60F}" dt="2023-02-12T17:09:41.648" v="110"/>
          <ac:spMkLst>
            <pc:docMk/>
            <pc:sldMk cId="1723216733" sldId="309"/>
            <ac:spMk id="60" creationId="{E186B68C-84BC-4A6E-99D1-EE87483C1349}"/>
          </ac:spMkLst>
        </pc:spChg>
        <pc:spChg chg="add del">
          <ac:chgData name="Sanjida Akter Riti" userId="ea68676cac8d4e2c" providerId="Windows Live" clId="Web-{C4C82E61-2F8C-4215-995E-E9EA1474A60F}" dt="2023-02-12T17:09:10.945" v="106"/>
          <ac:spMkLst>
            <pc:docMk/>
            <pc:sldMk cId="1723216733" sldId="309"/>
            <ac:spMk id="61" creationId="{2B566528-1B12-4246-9431-5C2D7D081168}"/>
          </ac:spMkLst>
        </pc:spChg>
        <pc:spChg chg="add">
          <ac:chgData name="Sanjida Akter Riti" userId="ea68676cac8d4e2c" providerId="Windows Live" clId="Web-{C4C82E61-2F8C-4215-995E-E9EA1474A60F}" dt="2023-02-12T17:09:41.663" v="111"/>
          <ac:spMkLst>
            <pc:docMk/>
            <pc:sldMk cId="1723216733" sldId="309"/>
            <ac:spMk id="66" creationId="{B91ECDA9-56DC-4270-8F33-01C5637B8CEB}"/>
          </ac:spMkLst>
        </pc:spChg>
        <pc:spChg chg="add del">
          <ac:chgData name="Sanjida Akter Riti" userId="ea68676cac8d4e2c" providerId="Windows Live" clId="Web-{C4C82E61-2F8C-4215-995E-E9EA1474A60F}" dt="2023-02-12T17:09:16.617" v="108"/>
          <ac:spMkLst>
            <pc:docMk/>
            <pc:sldMk cId="1723216733" sldId="309"/>
            <ac:spMk id="67" creationId="{7B831B6F-405A-4B47-B9BB-5CA88F285844}"/>
          </ac:spMkLst>
        </pc:spChg>
        <pc:spChg chg="add del">
          <ac:chgData name="Sanjida Akter Riti" userId="ea68676cac8d4e2c" providerId="Windows Live" clId="Web-{C4C82E61-2F8C-4215-995E-E9EA1474A60F}" dt="2023-02-12T17:09:16.617" v="108"/>
          <ac:spMkLst>
            <pc:docMk/>
            <pc:sldMk cId="1723216733" sldId="309"/>
            <ac:spMk id="68" creationId="{953EE71A-6488-4203-A7C4-77102FD0DCCA}"/>
          </ac:spMkLst>
        </pc:spChg>
        <pc:spChg chg="add del">
          <ac:chgData name="Sanjida Akter Riti" userId="ea68676cac8d4e2c" providerId="Windows Live" clId="Web-{C4C82E61-2F8C-4215-995E-E9EA1474A60F}" dt="2023-02-12T17:09:41.648" v="110"/>
          <ac:spMkLst>
            <pc:docMk/>
            <pc:sldMk cId="1723216733" sldId="309"/>
            <ac:spMk id="70" creationId="{B775CD93-9DF2-48CB-9F57-1BCA9A46C7FA}"/>
          </ac:spMkLst>
        </pc:spChg>
        <pc:spChg chg="add del">
          <ac:chgData name="Sanjida Akter Riti" userId="ea68676cac8d4e2c" providerId="Windows Live" clId="Web-{C4C82E61-2F8C-4215-995E-E9EA1474A60F}" dt="2023-02-12T17:09:41.648" v="110"/>
          <ac:spMkLst>
            <pc:docMk/>
            <pc:sldMk cId="1723216733" sldId="309"/>
            <ac:spMk id="71" creationId="{6166C6D1-23AC-49C4-BA07-238E4E9F8CEB}"/>
          </ac:spMkLst>
        </pc:spChg>
        <pc:spChg chg="add del">
          <ac:chgData name="Sanjida Akter Riti" userId="ea68676cac8d4e2c" providerId="Windows Live" clId="Web-{C4C82E61-2F8C-4215-995E-E9EA1474A60F}" dt="2023-02-12T17:09:41.648" v="110"/>
          <ac:spMkLst>
            <pc:docMk/>
            <pc:sldMk cId="1723216733" sldId="309"/>
            <ac:spMk id="72" creationId="{1C091803-41C2-48E0-9228-5148460C7479}"/>
          </ac:spMkLst>
        </pc:spChg>
        <pc:spChg chg="add">
          <ac:chgData name="Sanjida Akter Riti" userId="ea68676cac8d4e2c" providerId="Windows Live" clId="Web-{C4C82E61-2F8C-4215-995E-E9EA1474A60F}" dt="2023-02-12T17:09:41.663" v="111"/>
          <ac:spMkLst>
            <pc:docMk/>
            <pc:sldMk cId="1723216733" sldId="309"/>
            <ac:spMk id="74" creationId="{1CD81A2A-6ED4-4EF4-A14C-912D31E14800}"/>
          </ac:spMkLst>
        </pc:spChg>
        <pc:spChg chg="add">
          <ac:chgData name="Sanjida Akter Riti" userId="ea68676cac8d4e2c" providerId="Windows Live" clId="Web-{C4C82E61-2F8C-4215-995E-E9EA1474A60F}" dt="2023-02-12T17:09:41.663" v="111"/>
          <ac:spMkLst>
            <pc:docMk/>
            <pc:sldMk cId="1723216733" sldId="309"/>
            <ac:spMk id="75" creationId="{1661932C-CA15-4E17-B115-FAE7CBEE4789}"/>
          </ac:spMkLst>
        </pc:spChg>
        <pc:spChg chg="add">
          <ac:chgData name="Sanjida Akter Riti" userId="ea68676cac8d4e2c" providerId="Windows Live" clId="Web-{C4C82E61-2F8C-4215-995E-E9EA1474A60F}" dt="2023-02-12T17:09:41.663" v="111"/>
          <ac:spMkLst>
            <pc:docMk/>
            <pc:sldMk cId="1723216733" sldId="309"/>
            <ac:spMk id="76" creationId="{8590ADD5-9383-4D3D-9047-3DA2593CCB5D}"/>
          </ac:spMkLst>
        </pc:spChg>
        <pc:spChg chg="add">
          <ac:chgData name="Sanjida Akter Riti" userId="ea68676cac8d4e2c" providerId="Windows Live" clId="Web-{C4C82E61-2F8C-4215-995E-E9EA1474A60F}" dt="2023-02-12T17:09:41.663" v="111"/>
          <ac:spMkLst>
            <pc:docMk/>
            <pc:sldMk cId="1723216733" sldId="309"/>
            <ac:spMk id="77" creationId="{DABE3E45-88CF-45D8-8D40-C773324D93F6}"/>
          </ac:spMkLst>
        </pc:spChg>
        <pc:spChg chg="add">
          <ac:chgData name="Sanjida Akter Riti" userId="ea68676cac8d4e2c" providerId="Windows Live" clId="Web-{C4C82E61-2F8C-4215-995E-E9EA1474A60F}" dt="2023-02-12T17:09:41.663" v="111"/>
          <ac:spMkLst>
            <pc:docMk/>
            <pc:sldMk cId="1723216733" sldId="309"/>
            <ac:spMk id="78" creationId="{75F47824-961D-465D-84F9-EAE11BC6173B}"/>
          </ac:spMkLst>
        </pc:spChg>
        <pc:spChg chg="add">
          <ac:chgData name="Sanjida Akter Riti" userId="ea68676cac8d4e2c" providerId="Windows Live" clId="Web-{C4C82E61-2F8C-4215-995E-E9EA1474A60F}" dt="2023-02-12T17:09:41.663" v="111"/>
          <ac:spMkLst>
            <pc:docMk/>
            <pc:sldMk cId="1723216733" sldId="309"/>
            <ac:spMk id="79" creationId="{FEC9DA3E-C1D7-472D-B7C0-F71AE41FBA23}"/>
          </ac:spMkLst>
        </pc:spChg>
        <pc:grpChg chg="add del">
          <ac:chgData name="Sanjida Akter Riti" userId="ea68676cac8d4e2c" providerId="Windows Live" clId="Web-{C4C82E61-2F8C-4215-995E-E9EA1474A60F}" dt="2023-02-12T17:09:10.945" v="106"/>
          <ac:grpSpMkLst>
            <pc:docMk/>
            <pc:sldMk cId="1723216733" sldId="309"/>
            <ac:grpSpMk id="62" creationId="{5995D10D-E9C9-47DB-AE7E-801FEF38F5C9}"/>
          </ac:grpSpMkLst>
        </pc:grpChg>
        <pc:grpChg chg="add del">
          <ac:chgData name="Sanjida Akter Riti" userId="ea68676cac8d4e2c" providerId="Windows Live" clId="Web-{C4C82E61-2F8C-4215-995E-E9EA1474A60F}" dt="2023-02-12T17:09:10.945" v="106"/>
          <ac:grpSpMkLst>
            <pc:docMk/>
            <pc:sldMk cId="1723216733" sldId="309"/>
            <ac:grpSpMk id="65" creationId="{828A5161-06F1-46CF-8AD7-844680A59E13}"/>
          </ac:grpSpMkLst>
        </pc:grpChg>
        <pc:picChg chg="mod ord">
          <ac:chgData name="Sanjida Akter Riti" userId="ea68676cac8d4e2c" providerId="Windows Live" clId="Web-{C4C82E61-2F8C-4215-995E-E9EA1474A60F}" dt="2023-02-12T17:09:41.663" v="111"/>
          <ac:picMkLst>
            <pc:docMk/>
            <pc:sldMk cId="1723216733" sldId="309"/>
            <ac:picMk id="8" creationId="{D58E524B-E6E6-A76A-0831-EAF7D9A504D7}"/>
          </ac:picMkLst>
        </pc:picChg>
        <pc:cxnChg chg="add">
          <ac:chgData name="Sanjida Akter Riti" userId="ea68676cac8d4e2c" providerId="Windows Live" clId="Web-{C4C82E61-2F8C-4215-995E-E9EA1474A60F}" dt="2023-02-12T17:09:41.663" v="111"/>
          <ac:cxnSpMkLst>
            <pc:docMk/>
            <pc:sldMk cId="1723216733" sldId="309"/>
            <ac:cxnSpMk id="64" creationId="{49CD1692-827B-4C8D-B4A1-134FD04CF45C}"/>
          </ac:cxnSpMkLst>
        </pc:cxnChg>
      </pc:sldChg>
      <pc:sldChg chg="addSp modSp new del">
        <pc:chgData name="Sanjida Akter Riti" userId="ea68676cac8d4e2c" providerId="Windows Live" clId="Web-{C4C82E61-2F8C-4215-995E-E9EA1474A60F}" dt="2023-02-12T17:14:28.004" v="138"/>
        <pc:sldMkLst>
          <pc:docMk/>
          <pc:sldMk cId="581395871" sldId="310"/>
        </pc:sldMkLst>
        <pc:spChg chg="mod">
          <ac:chgData name="Sanjida Akter Riti" userId="ea68676cac8d4e2c" providerId="Windows Live" clId="Web-{C4C82E61-2F8C-4215-995E-E9EA1474A60F}" dt="2023-02-12T17:10:39.663" v="130" actId="14100"/>
          <ac:spMkLst>
            <pc:docMk/>
            <pc:sldMk cId="581395871" sldId="310"/>
            <ac:spMk id="2" creationId="{F171079D-8F6C-45D9-C5E6-4435DDD32FCB}"/>
          </ac:spMkLst>
        </pc:spChg>
        <pc:picChg chg="add mod">
          <ac:chgData name="Sanjida Akter Riti" userId="ea68676cac8d4e2c" providerId="Windows Live" clId="Web-{C4C82E61-2F8C-4215-995E-E9EA1474A60F}" dt="2023-02-12T17:11:41.678" v="136" actId="14100"/>
          <ac:picMkLst>
            <pc:docMk/>
            <pc:sldMk cId="581395871" sldId="310"/>
            <ac:picMk id="6" creationId="{3ACDAB09-FE6E-6D48-825C-F2317C3BE853}"/>
          </ac:picMkLst>
        </pc:picChg>
      </pc:sldChg>
      <pc:sldChg chg="addSp delSp modSp new mod setBg">
        <pc:chgData name="Sanjida Akter Riti" userId="ea68676cac8d4e2c" providerId="Windows Live" clId="Web-{C4C82E61-2F8C-4215-995E-E9EA1474A60F}" dt="2023-02-12T17:38:22.723" v="223"/>
        <pc:sldMkLst>
          <pc:docMk/>
          <pc:sldMk cId="2306959002" sldId="311"/>
        </pc:sldMkLst>
        <pc:spChg chg="mod">
          <ac:chgData name="Sanjida Akter Riti" userId="ea68676cac8d4e2c" providerId="Windows Live" clId="Web-{C4C82E61-2F8C-4215-995E-E9EA1474A60F}" dt="2023-02-12T17:38:22.723" v="223"/>
          <ac:spMkLst>
            <pc:docMk/>
            <pc:sldMk cId="2306959002" sldId="311"/>
            <ac:spMk id="2" creationId="{A1892F32-D69B-FB02-BBF6-C884D02F0352}"/>
          </ac:spMkLst>
        </pc:spChg>
        <pc:spChg chg="add del mod">
          <ac:chgData name="Sanjida Akter Riti" userId="ea68676cac8d4e2c" providerId="Windows Live" clId="Web-{C4C82E61-2F8C-4215-995E-E9EA1474A60F}" dt="2023-02-12T17:36:19.365" v="213"/>
          <ac:spMkLst>
            <pc:docMk/>
            <pc:sldMk cId="2306959002" sldId="311"/>
            <ac:spMk id="3" creationId="{A6861B06-C58C-CF70-860E-54F5D88DE072}"/>
          </ac:spMkLst>
        </pc:spChg>
        <pc:spChg chg="add del">
          <ac:chgData name="Sanjida Akter Riti" userId="ea68676cac8d4e2c" providerId="Windows Live" clId="Web-{C4C82E61-2F8C-4215-995E-E9EA1474A60F}" dt="2023-02-12T17:35:46.335" v="206"/>
          <ac:spMkLst>
            <pc:docMk/>
            <pc:sldMk cId="2306959002" sldId="311"/>
            <ac:spMk id="9" creationId="{C05CBC3C-2E5A-4839-8B9B-2E5A6ADF0F58}"/>
          </ac:spMkLst>
        </pc:spChg>
        <pc:spChg chg="add del">
          <ac:chgData name="Sanjida Akter Riti" userId="ea68676cac8d4e2c" providerId="Windows Live" clId="Web-{C4C82E61-2F8C-4215-995E-E9EA1474A60F}" dt="2023-02-12T17:35:46.335" v="206"/>
          <ac:spMkLst>
            <pc:docMk/>
            <pc:sldMk cId="2306959002" sldId="311"/>
            <ac:spMk id="11" creationId="{DB5B423A-57CC-4C58-AA26-8E2E862B03A0}"/>
          </ac:spMkLst>
        </pc:spChg>
        <pc:spChg chg="add del">
          <ac:chgData name="Sanjida Akter Riti" userId="ea68676cac8d4e2c" providerId="Windows Live" clId="Web-{C4C82E61-2F8C-4215-995E-E9EA1474A60F}" dt="2023-02-12T17:36:00.178" v="208"/>
          <ac:spMkLst>
            <pc:docMk/>
            <pc:sldMk cId="2306959002" sldId="311"/>
            <ac:spMk id="13" creationId="{35DB3719-6FDC-4E5D-891D-FF40B7300F64}"/>
          </ac:spMkLst>
        </pc:spChg>
        <pc:spChg chg="add del">
          <ac:chgData name="Sanjida Akter Riti" userId="ea68676cac8d4e2c" providerId="Windows Live" clId="Web-{C4C82E61-2F8C-4215-995E-E9EA1474A60F}" dt="2023-02-12T17:36:00.178" v="208"/>
          <ac:spMkLst>
            <pc:docMk/>
            <pc:sldMk cId="2306959002" sldId="311"/>
            <ac:spMk id="14" creationId="{E0CBAC23-2E3F-4A90-BA59-F8299F6A5439}"/>
          </ac:spMkLst>
        </pc:spChg>
        <pc:spChg chg="add del">
          <ac:chgData name="Sanjida Akter Riti" userId="ea68676cac8d4e2c" providerId="Windows Live" clId="Web-{C4C82E61-2F8C-4215-995E-E9EA1474A60F}" dt="2023-02-12T17:36:16.600" v="210"/>
          <ac:spMkLst>
            <pc:docMk/>
            <pc:sldMk cId="2306959002" sldId="311"/>
            <ac:spMk id="17" creationId="{C05CBC3C-2E5A-4839-8B9B-2E5A6ADF0F58}"/>
          </ac:spMkLst>
        </pc:spChg>
        <pc:spChg chg="add del">
          <ac:chgData name="Sanjida Akter Riti" userId="ea68676cac8d4e2c" providerId="Windows Live" clId="Web-{C4C82E61-2F8C-4215-995E-E9EA1474A60F}" dt="2023-02-12T17:36:16.600" v="210"/>
          <ac:spMkLst>
            <pc:docMk/>
            <pc:sldMk cId="2306959002" sldId="311"/>
            <ac:spMk id="18" creationId="{DB5B423A-57CC-4C58-AA26-8E2E862B03A0}"/>
          </ac:spMkLst>
        </pc:spChg>
        <pc:spChg chg="add del">
          <ac:chgData name="Sanjida Akter Riti" userId="ea68676cac8d4e2c" providerId="Windows Live" clId="Web-{C4C82E61-2F8C-4215-995E-E9EA1474A60F}" dt="2023-02-12T17:38:22.661" v="222"/>
          <ac:spMkLst>
            <pc:docMk/>
            <pc:sldMk cId="2306959002" sldId="311"/>
            <ac:spMk id="28" creationId="{1D63C574-BFD2-41A1-A567-B0C3CC7FDD4F}"/>
          </ac:spMkLst>
        </pc:spChg>
        <pc:spChg chg="add del">
          <ac:chgData name="Sanjida Akter Riti" userId="ea68676cac8d4e2c" providerId="Windows Live" clId="Web-{C4C82E61-2F8C-4215-995E-E9EA1474A60F}" dt="2023-02-12T17:38:22.661" v="222"/>
          <ac:spMkLst>
            <pc:docMk/>
            <pc:sldMk cId="2306959002" sldId="311"/>
            <ac:spMk id="30" creationId="{E2A46BAB-8C31-42B2-90E8-B26DD3E81D37}"/>
          </ac:spMkLst>
        </pc:spChg>
        <pc:spChg chg="add">
          <ac:chgData name="Sanjida Akter Riti" userId="ea68676cac8d4e2c" providerId="Windows Live" clId="Web-{C4C82E61-2F8C-4215-995E-E9EA1474A60F}" dt="2023-02-12T17:38:22.723" v="223"/>
          <ac:spMkLst>
            <pc:docMk/>
            <pc:sldMk cId="2306959002" sldId="311"/>
            <ac:spMk id="45" creationId="{2E442304-DDBD-4F7B-8017-36BCC863FB40}"/>
          </ac:spMkLst>
        </pc:spChg>
        <pc:spChg chg="add">
          <ac:chgData name="Sanjida Akter Riti" userId="ea68676cac8d4e2c" providerId="Windows Live" clId="Web-{C4C82E61-2F8C-4215-995E-E9EA1474A60F}" dt="2023-02-12T17:38:22.723" v="223"/>
          <ac:spMkLst>
            <pc:docMk/>
            <pc:sldMk cId="2306959002" sldId="311"/>
            <ac:spMk id="46" creationId="{5E107275-3853-46FD-A241-DE4355A42675}"/>
          </ac:spMkLst>
        </pc:spChg>
        <pc:grpChg chg="add del">
          <ac:chgData name="Sanjida Akter Riti" userId="ea68676cac8d4e2c" providerId="Windows Live" clId="Web-{C4C82E61-2F8C-4215-995E-E9EA1474A60F}" dt="2023-02-12T17:38:22.661" v="222"/>
          <ac:grpSpMkLst>
            <pc:docMk/>
            <pc:sldMk cId="2306959002" sldId="311"/>
            <ac:grpSpMk id="32" creationId="{B3F7A3C7-0737-4E57-B30E-8EEFE638B401}"/>
          </ac:grpSpMkLst>
        </pc:grpChg>
        <pc:grpChg chg="add del">
          <ac:chgData name="Sanjida Akter Riti" userId="ea68676cac8d4e2c" providerId="Windows Live" clId="Web-{C4C82E61-2F8C-4215-995E-E9EA1474A60F}" dt="2023-02-12T17:38:22.661" v="222"/>
          <ac:grpSpMkLst>
            <pc:docMk/>
            <pc:sldMk cId="2306959002" sldId="311"/>
            <ac:grpSpMk id="36" creationId="{43F5E015-E085-4624-B431-B42414448684}"/>
          </ac:grpSpMkLst>
        </pc:grpChg>
        <pc:graphicFrameChg chg="add del">
          <ac:chgData name="Sanjida Akter Riti" userId="ea68676cac8d4e2c" providerId="Windows Live" clId="Web-{C4C82E61-2F8C-4215-995E-E9EA1474A60F}" dt="2023-02-12T17:35:46.335" v="206"/>
          <ac:graphicFrameMkLst>
            <pc:docMk/>
            <pc:sldMk cId="2306959002" sldId="311"/>
            <ac:graphicFrameMk id="5" creationId="{02415659-F8B9-FB91-F473-E8CD4DAB5334}"/>
          </ac:graphicFrameMkLst>
        </pc:graphicFrameChg>
        <pc:graphicFrameChg chg="add del">
          <ac:chgData name="Sanjida Akter Riti" userId="ea68676cac8d4e2c" providerId="Windows Live" clId="Web-{C4C82E61-2F8C-4215-995E-E9EA1474A60F}" dt="2023-02-12T17:36:00.178" v="208"/>
          <ac:graphicFrameMkLst>
            <pc:docMk/>
            <pc:sldMk cId="2306959002" sldId="311"/>
            <ac:graphicFrameMk id="15" creationId="{8076FC0B-941D-2F53-6D55-8765A6337651}"/>
          </ac:graphicFrameMkLst>
        </pc:graphicFrameChg>
        <pc:graphicFrameChg chg="add del">
          <ac:chgData name="Sanjida Akter Riti" userId="ea68676cac8d4e2c" providerId="Windows Live" clId="Web-{C4C82E61-2F8C-4215-995E-E9EA1474A60F}" dt="2023-02-12T17:36:16.600" v="210"/>
          <ac:graphicFrameMkLst>
            <pc:docMk/>
            <pc:sldMk cId="2306959002" sldId="311"/>
            <ac:graphicFrameMk id="19" creationId="{02415659-F8B9-FB91-F473-E8CD4DAB5334}"/>
          </ac:graphicFrameMkLst>
        </pc:graphicFrameChg>
        <pc:graphicFrameChg chg="add del">
          <ac:chgData name="Sanjida Akter Riti" userId="ea68676cac8d4e2c" providerId="Windows Live" clId="Web-{C4C82E61-2F8C-4215-995E-E9EA1474A60F}" dt="2023-02-12T17:36:19.350" v="212"/>
          <ac:graphicFrameMkLst>
            <pc:docMk/>
            <pc:sldMk cId="2306959002" sldId="311"/>
            <ac:graphicFrameMk id="21" creationId="{50A7F637-116F-DB31-47FD-7C0B69111C4A}"/>
          </ac:graphicFrameMkLst>
        </pc:graphicFrameChg>
        <pc:graphicFrameChg chg="add mod modGraphic">
          <ac:chgData name="Sanjida Akter Riti" userId="ea68676cac8d4e2c" providerId="Windows Live" clId="Web-{C4C82E61-2F8C-4215-995E-E9EA1474A60F}" dt="2023-02-12T17:38:22.723" v="223"/>
          <ac:graphicFrameMkLst>
            <pc:docMk/>
            <pc:sldMk cId="2306959002" sldId="311"/>
            <ac:graphicFrameMk id="23" creationId="{55FA18B1-A7B8-1DE1-2589-7CB5C84E3228}"/>
          </ac:graphicFrameMkLst>
        </pc:graphicFrameChg>
      </pc:sldChg>
      <pc:sldChg chg="modSp new">
        <pc:chgData name="Sanjida Akter Riti" userId="ea68676cac8d4e2c" providerId="Windows Live" clId="Web-{C4C82E61-2F8C-4215-995E-E9EA1474A60F}" dt="2023-02-12T17:58:43.086" v="625" actId="20577"/>
        <pc:sldMkLst>
          <pc:docMk/>
          <pc:sldMk cId="3883663396" sldId="312"/>
        </pc:sldMkLst>
        <pc:spChg chg="mod">
          <ac:chgData name="Sanjida Akter Riti" userId="ea68676cac8d4e2c" providerId="Windows Live" clId="Web-{C4C82E61-2F8C-4215-995E-E9EA1474A60F}" dt="2023-02-12T17:40:07.035" v="251" actId="20577"/>
          <ac:spMkLst>
            <pc:docMk/>
            <pc:sldMk cId="3883663396" sldId="312"/>
            <ac:spMk id="2" creationId="{080D03AE-D021-F620-3232-CFB5074D2052}"/>
          </ac:spMkLst>
        </pc:spChg>
        <pc:spChg chg="mod">
          <ac:chgData name="Sanjida Akter Riti" userId="ea68676cac8d4e2c" providerId="Windows Live" clId="Web-{C4C82E61-2F8C-4215-995E-E9EA1474A60F}" dt="2023-02-12T17:58:43.086" v="625" actId="20577"/>
          <ac:spMkLst>
            <pc:docMk/>
            <pc:sldMk cId="3883663396" sldId="312"/>
            <ac:spMk id="3" creationId="{BA096A3A-A5EF-7C7D-1307-13A18A50D3C0}"/>
          </ac:spMkLst>
        </pc:spChg>
      </pc:sldChg>
      <pc:sldChg chg="modSp">
        <pc:chgData name="Sanjida Akter Riti" userId="ea68676cac8d4e2c" providerId="Windows Live" clId="Web-{C4C82E61-2F8C-4215-995E-E9EA1474A60F}" dt="2023-02-12T17:52:16.653" v="488" actId="20577"/>
        <pc:sldMkLst>
          <pc:docMk/>
          <pc:sldMk cId="352251961" sldId="313"/>
        </pc:sldMkLst>
        <pc:spChg chg="mod">
          <ac:chgData name="Sanjida Akter Riti" userId="ea68676cac8d4e2c" providerId="Windows Live" clId="Web-{C4C82E61-2F8C-4215-995E-E9EA1474A60F}" dt="2023-02-12T17:52:16.653" v="488" actId="20577"/>
          <ac:spMkLst>
            <pc:docMk/>
            <pc:sldMk cId="352251961" sldId="313"/>
            <ac:spMk id="3" creationId="{11192AFF-B367-0873-534C-8BB7C7D3D704}"/>
          </ac:spMkLst>
        </pc:spChg>
      </pc:sldChg>
      <pc:sldChg chg="addSp delSp modSp mod setBg">
        <pc:chgData name="Sanjida Akter Riti" userId="ea68676cac8d4e2c" providerId="Windows Live" clId="Web-{C4C82E61-2F8C-4215-995E-E9EA1474A60F}" dt="2023-02-12T18:17:50.137" v="765"/>
        <pc:sldMkLst>
          <pc:docMk/>
          <pc:sldMk cId="3613163380" sldId="315"/>
        </pc:sldMkLst>
        <pc:spChg chg="mod">
          <ac:chgData name="Sanjida Akter Riti" userId="ea68676cac8d4e2c" providerId="Windows Live" clId="Web-{C4C82E61-2F8C-4215-995E-E9EA1474A60F}" dt="2023-02-12T18:17:50.137" v="765"/>
          <ac:spMkLst>
            <pc:docMk/>
            <pc:sldMk cId="3613163380" sldId="315"/>
            <ac:spMk id="2" creationId="{7A1C51CB-8A0E-107E-0382-35C24A978860}"/>
          </ac:spMkLst>
        </pc:spChg>
        <pc:spChg chg="mod ord">
          <ac:chgData name="Sanjida Akter Riti" userId="ea68676cac8d4e2c" providerId="Windows Live" clId="Web-{C4C82E61-2F8C-4215-995E-E9EA1474A60F}" dt="2023-02-12T18:17:50.137" v="765"/>
          <ac:spMkLst>
            <pc:docMk/>
            <pc:sldMk cId="3613163380" sldId="315"/>
            <ac:spMk id="3" creationId="{071A6191-9722-603C-2B0A-B8014D68EA50}"/>
          </ac:spMkLst>
        </pc:spChg>
        <pc:spChg chg="del mod">
          <ac:chgData name="Sanjida Akter Riti" userId="ea68676cac8d4e2c" providerId="Windows Live" clId="Web-{C4C82E61-2F8C-4215-995E-E9EA1474A60F}" dt="2023-02-12T18:17:13.028" v="763"/>
          <ac:spMkLst>
            <pc:docMk/>
            <pc:sldMk cId="3613163380" sldId="315"/>
            <ac:spMk id="4" creationId="{93A434EF-6A69-1769-F075-115C1929657E}"/>
          </ac:spMkLst>
        </pc:spChg>
        <pc:spChg chg="add del">
          <ac:chgData name="Sanjida Akter Riti" userId="ea68676cac8d4e2c" providerId="Windows Live" clId="Web-{C4C82E61-2F8C-4215-995E-E9EA1474A60F}" dt="2023-02-12T18:17:50.137" v="765"/>
          <ac:spMkLst>
            <pc:docMk/>
            <pc:sldMk cId="3613163380" sldId="315"/>
            <ac:spMk id="10" creationId="{B775CD93-9DF2-48CB-9F57-1BCA9A46C7FA}"/>
          </ac:spMkLst>
        </pc:spChg>
        <pc:spChg chg="add del">
          <ac:chgData name="Sanjida Akter Riti" userId="ea68676cac8d4e2c" providerId="Windows Live" clId="Web-{C4C82E61-2F8C-4215-995E-E9EA1474A60F}" dt="2023-02-12T18:17:50.137" v="765"/>
          <ac:spMkLst>
            <pc:docMk/>
            <pc:sldMk cId="3613163380" sldId="315"/>
            <ac:spMk id="12" creationId="{E186B68C-84BC-4A6E-99D1-EE87483C1349}"/>
          </ac:spMkLst>
        </pc:spChg>
        <pc:spChg chg="add del">
          <ac:chgData name="Sanjida Akter Riti" userId="ea68676cac8d4e2c" providerId="Windows Live" clId="Web-{C4C82E61-2F8C-4215-995E-E9EA1474A60F}" dt="2023-02-12T18:17:50.137" v="765"/>
          <ac:spMkLst>
            <pc:docMk/>
            <pc:sldMk cId="3613163380" sldId="315"/>
            <ac:spMk id="14" creationId="{6166C6D1-23AC-49C4-BA07-238E4E9F8CEB}"/>
          </ac:spMkLst>
        </pc:spChg>
        <pc:spChg chg="add del">
          <ac:chgData name="Sanjida Akter Riti" userId="ea68676cac8d4e2c" providerId="Windows Live" clId="Web-{C4C82E61-2F8C-4215-995E-E9EA1474A60F}" dt="2023-02-12T18:17:50.137" v="765"/>
          <ac:spMkLst>
            <pc:docMk/>
            <pc:sldMk cId="3613163380" sldId="315"/>
            <ac:spMk id="16" creationId="{33A87B69-D1B1-4DA7-B224-F220FC5235E6}"/>
          </ac:spMkLst>
        </pc:spChg>
        <pc:spChg chg="add del">
          <ac:chgData name="Sanjida Akter Riti" userId="ea68676cac8d4e2c" providerId="Windows Live" clId="Web-{C4C82E61-2F8C-4215-995E-E9EA1474A60F}" dt="2023-02-12T18:17:50.137" v="765"/>
          <ac:spMkLst>
            <pc:docMk/>
            <pc:sldMk cId="3613163380" sldId="315"/>
            <ac:spMk id="18" creationId="{1C091803-41C2-48E0-9228-5148460C7479}"/>
          </ac:spMkLst>
        </pc:spChg>
        <pc:picChg chg="add mod ord">
          <ac:chgData name="Sanjida Akter Riti" userId="ea68676cac8d4e2c" providerId="Windows Live" clId="Web-{C4C82E61-2F8C-4215-995E-E9EA1474A60F}" dt="2023-02-12T18:17:50.137" v="765"/>
          <ac:picMkLst>
            <pc:docMk/>
            <pc:sldMk cId="3613163380" sldId="315"/>
            <ac:picMk id="5" creationId="{646A8BBA-0A41-3C94-878E-2623AF7ABDAA}"/>
          </ac:picMkLst>
        </pc:picChg>
      </pc:sldChg>
      <pc:sldChg chg="modSp add replId">
        <pc:chgData name="Sanjida Akter Riti" userId="ea68676cac8d4e2c" providerId="Windows Live" clId="Web-{C4C82E61-2F8C-4215-995E-E9EA1474A60F}" dt="2023-02-12T18:00:20.101" v="659" actId="20577"/>
        <pc:sldMkLst>
          <pc:docMk/>
          <pc:sldMk cId="2796954258" sldId="316"/>
        </pc:sldMkLst>
        <pc:spChg chg="mod">
          <ac:chgData name="Sanjida Akter Riti" userId="ea68676cac8d4e2c" providerId="Windows Live" clId="Web-{C4C82E61-2F8C-4215-995E-E9EA1474A60F}" dt="2023-02-12T17:58:05.290" v="619" actId="14100"/>
          <ac:spMkLst>
            <pc:docMk/>
            <pc:sldMk cId="2796954258" sldId="316"/>
            <ac:spMk id="2" creationId="{080D03AE-D021-F620-3232-CFB5074D2052}"/>
          </ac:spMkLst>
        </pc:spChg>
        <pc:spChg chg="mod">
          <ac:chgData name="Sanjida Akter Riti" userId="ea68676cac8d4e2c" providerId="Windows Live" clId="Web-{C4C82E61-2F8C-4215-995E-E9EA1474A60F}" dt="2023-02-12T18:00:20.101" v="659" actId="20577"/>
          <ac:spMkLst>
            <pc:docMk/>
            <pc:sldMk cId="2796954258" sldId="316"/>
            <ac:spMk id="3" creationId="{BA096A3A-A5EF-7C7D-1307-13A18A50D3C0}"/>
          </ac:spMkLst>
        </pc:spChg>
      </pc:sldChg>
      <pc:sldChg chg="modSp add del replId">
        <pc:chgData name="Sanjida Akter Riti" userId="ea68676cac8d4e2c" providerId="Windows Live" clId="Web-{C4C82E61-2F8C-4215-995E-E9EA1474A60F}" dt="2023-02-12T18:10:01.782" v="736"/>
        <pc:sldMkLst>
          <pc:docMk/>
          <pc:sldMk cId="122999933" sldId="317"/>
        </pc:sldMkLst>
        <pc:spChg chg="mod">
          <ac:chgData name="Sanjida Akter Riti" userId="ea68676cac8d4e2c" providerId="Windows Live" clId="Web-{C4C82E61-2F8C-4215-995E-E9EA1474A60F}" dt="2023-02-12T18:08:39.799" v="717" actId="20577"/>
          <ac:spMkLst>
            <pc:docMk/>
            <pc:sldMk cId="122999933" sldId="317"/>
            <ac:spMk id="3" creationId="{606D3D27-42F7-99F1-37B9-BE1375608EC3}"/>
          </ac:spMkLst>
        </pc:spChg>
      </pc:sldChg>
    </pc:docChg>
  </pc:docChgLst>
  <pc:docChgLst>
    <pc:chgData name="Guest User" providerId="Windows Live" clId="Web-{FC2465B1-0C2B-4E7C-B27D-B2CE7A843629}"/>
    <pc:docChg chg="delSld">
      <pc:chgData name="Guest User" userId="" providerId="Windows Live" clId="Web-{FC2465B1-0C2B-4E7C-B27D-B2CE7A843629}" dt="2023-02-13T04:06:35.884" v="0"/>
      <pc:docMkLst>
        <pc:docMk/>
      </pc:docMkLst>
      <pc:sldChg chg="del">
        <pc:chgData name="Guest User" userId="" providerId="Windows Live" clId="Web-{FC2465B1-0C2B-4E7C-B27D-B2CE7A843629}" dt="2023-02-13T04:06:35.884" v="0"/>
        <pc:sldMkLst>
          <pc:docMk/>
          <pc:sldMk cId="8240746" sldId="324"/>
        </pc:sldMkLst>
      </pc:sldChg>
    </pc:docChg>
  </pc:docChgLst>
  <pc:docChgLst>
    <pc:chgData name="Sanjida Akter Riti" userId="ea68676cac8d4e2c" providerId="Windows Live" clId="Web-{D2A2B0CE-8F76-40B6-BF02-2D50514F3CFC}"/>
    <pc:docChg chg="addSld modSld">
      <pc:chgData name="Sanjida Akter Riti" userId="ea68676cac8d4e2c" providerId="Windows Live" clId="Web-{D2A2B0CE-8F76-40B6-BF02-2D50514F3CFC}" dt="2023-02-12T15:01:19.897" v="139" actId="20577"/>
      <pc:docMkLst>
        <pc:docMk/>
      </pc:docMkLst>
      <pc:sldChg chg="modSp new">
        <pc:chgData name="Sanjida Akter Riti" userId="ea68676cac8d4e2c" providerId="Windows Live" clId="Web-{D2A2B0CE-8F76-40B6-BF02-2D50514F3CFC}" dt="2023-02-12T14:31:11.675" v="58" actId="20577"/>
        <pc:sldMkLst>
          <pc:docMk/>
          <pc:sldMk cId="3863281892" sldId="301"/>
        </pc:sldMkLst>
        <pc:spChg chg="mod">
          <ac:chgData name="Sanjida Akter Riti" userId="ea68676cac8d4e2c" providerId="Windows Live" clId="Web-{D2A2B0CE-8F76-40B6-BF02-2D50514F3CFC}" dt="2023-02-12T14:22:39.206" v="45" actId="20577"/>
          <ac:spMkLst>
            <pc:docMk/>
            <pc:sldMk cId="3863281892" sldId="301"/>
            <ac:spMk id="2" creationId="{36E6522E-BFEC-3C2A-0166-A9BB331BE22A}"/>
          </ac:spMkLst>
        </pc:spChg>
        <pc:spChg chg="mod">
          <ac:chgData name="Sanjida Akter Riti" userId="ea68676cac8d4e2c" providerId="Windows Live" clId="Web-{D2A2B0CE-8F76-40B6-BF02-2D50514F3CFC}" dt="2023-02-12T14:31:11.675" v="58" actId="20577"/>
          <ac:spMkLst>
            <pc:docMk/>
            <pc:sldMk cId="3863281892" sldId="301"/>
            <ac:spMk id="3" creationId="{83E99122-8000-AC4A-8745-DAE520FC52BE}"/>
          </ac:spMkLst>
        </pc:spChg>
      </pc:sldChg>
      <pc:sldChg chg="modSp new">
        <pc:chgData name="Sanjida Akter Riti" userId="ea68676cac8d4e2c" providerId="Windows Live" clId="Web-{D2A2B0CE-8F76-40B6-BF02-2D50514F3CFC}" dt="2023-02-12T14:32:50.800" v="83" actId="20577"/>
        <pc:sldMkLst>
          <pc:docMk/>
          <pc:sldMk cId="4216099847" sldId="302"/>
        </pc:sldMkLst>
        <pc:spChg chg="mod">
          <ac:chgData name="Sanjida Akter Riti" userId="ea68676cac8d4e2c" providerId="Windows Live" clId="Web-{D2A2B0CE-8F76-40B6-BF02-2D50514F3CFC}" dt="2023-02-12T14:32:50.800" v="83" actId="20577"/>
          <ac:spMkLst>
            <pc:docMk/>
            <pc:sldMk cId="4216099847" sldId="302"/>
            <ac:spMk id="2" creationId="{3DDE21E8-33D1-0511-E231-AEACE61446A0}"/>
          </ac:spMkLst>
        </pc:spChg>
        <pc:spChg chg="mod">
          <ac:chgData name="Sanjida Akter Riti" userId="ea68676cac8d4e2c" providerId="Windows Live" clId="Web-{D2A2B0CE-8F76-40B6-BF02-2D50514F3CFC}" dt="2023-02-12T14:31:30.550" v="60" actId="20577"/>
          <ac:spMkLst>
            <pc:docMk/>
            <pc:sldMk cId="4216099847" sldId="302"/>
            <ac:spMk id="3" creationId="{B27B08EB-BF01-35ED-7B87-43C435F80C77}"/>
          </ac:spMkLst>
        </pc:spChg>
      </pc:sldChg>
      <pc:sldChg chg="modSp new">
        <pc:chgData name="Sanjida Akter Riti" userId="ea68676cac8d4e2c" providerId="Windows Live" clId="Web-{D2A2B0CE-8F76-40B6-BF02-2D50514F3CFC}" dt="2023-02-12T15:01:19.897" v="139" actId="20577"/>
        <pc:sldMkLst>
          <pc:docMk/>
          <pc:sldMk cId="3774421041" sldId="303"/>
        </pc:sldMkLst>
        <pc:spChg chg="mod">
          <ac:chgData name="Sanjida Akter Riti" userId="ea68676cac8d4e2c" providerId="Windows Live" clId="Web-{D2A2B0CE-8F76-40B6-BF02-2D50514F3CFC}" dt="2023-02-12T14:33:19.253" v="86" actId="20577"/>
          <ac:spMkLst>
            <pc:docMk/>
            <pc:sldMk cId="3774421041" sldId="303"/>
            <ac:spMk id="2" creationId="{58D1B4D3-0996-562D-B414-E50CD23F6958}"/>
          </ac:spMkLst>
        </pc:spChg>
        <pc:spChg chg="mod">
          <ac:chgData name="Sanjida Akter Riti" userId="ea68676cac8d4e2c" providerId="Windows Live" clId="Web-{D2A2B0CE-8F76-40B6-BF02-2D50514F3CFC}" dt="2023-02-12T15:01:19.897" v="139" actId="20577"/>
          <ac:spMkLst>
            <pc:docMk/>
            <pc:sldMk cId="3774421041" sldId="303"/>
            <ac:spMk id="3" creationId="{422DEC96-49E5-C21C-E190-22AF6A4884CD}"/>
          </ac:spMkLst>
        </pc:spChg>
      </pc:sldChg>
    </pc:docChg>
  </pc:docChgLst>
  <pc:docChgLst>
    <pc:chgData name="Guest User" providerId="Windows Live" clId="Web-{0B0F7178-4C3E-4BD6-B3E8-812E35A2FB9B}"/>
    <pc:docChg chg="modSld">
      <pc:chgData name="Guest User" userId="" providerId="Windows Live" clId="Web-{0B0F7178-4C3E-4BD6-B3E8-812E35A2FB9B}" dt="2023-02-12T15:18:32.071" v="1" actId="20577"/>
      <pc:docMkLst>
        <pc:docMk/>
      </pc:docMkLst>
      <pc:sldChg chg="modSp">
        <pc:chgData name="Guest User" userId="" providerId="Windows Live" clId="Web-{0B0F7178-4C3E-4BD6-B3E8-812E35A2FB9B}" dt="2023-02-12T15:18:32.071" v="1" actId="20577"/>
        <pc:sldMkLst>
          <pc:docMk/>
          <pc:sldMk cId="2894254674" sldId="268"/>
        </pc:sldMkLst>
        <pc:spChg chg="mod">
          <ac:chgData name="Guest User" userId="" providerId="Windows Live" clId="Web-{0B0F7178-4C3E-4BD6-B3E8-812E35A2FB9B}" dt="2023-02-12T15:18:32.071" v="1" actId="20577"/>
          <ac:spMkLst>
            <pc:docMk/>
            <pc:sldMk cId="2894254674" sldId="268"/>
            <ac:spMk id="4" creationId="{0FC7C93A-823A-48EE-BEFC-5736379F3206}"/>
          </ac:spMkLst>
        </pc:spChg>
      </pc:sldChg>
    </pc:docChg>
  </pc:docChgLst>
  <pc:docChgLst>
    <pc:chgData name="arnab purkaystha" userId="8b42671e0c39db8b" providerId="Windows Live" clId="Web-{C2E9D5C0-7E80-4AA7-9643-8EC3F07CC25A}"/>
    <pc:docChg chg="modSld">
      <pc:chgData name="arnab purkaystha" userId="8b42671e0c39db8b" providerId="Windows Live" clId="Web-{C2E9D5C0-7E80-4AA7-9643-8EC3F07CC25A}" dt="2023-02-14T15:14:23.509" v="1" actId="1076"/>
      <pc:docMkLst>
        <pc:docMk/>
      </pc:docMkLst>
      <pc:sldChg chg="modSp">
        <pc:chgData name="arnab purkaystha" userId="8b42671e0c39db8b" providerId="Windows Live" clId="Web-{C2E9D5C0-7E80-4AA7-9643-8EC3F07CC25A}" dt="2023-02-14T15:14:23.509" v="1" actId="1076"/>
        <pc:sldMkLst>
          <pc:docMk/>
          <pc:sldMk cId="2384696795" sldId="325"/>
        </pc:sldMkLst>
        <pc:picChg chg="mod">
          <ac:chgData name="arnab purkaystha" userId="8b42671e0c39db8b" providerId="Windows Live" clId="Web-{C2E9D5C0-7E80-4AA7-9643-8EC3F07CC25A}" dt="2023-02-14T15:14:23.509" v="1" actId="1076"/>
          <ac:picMkLst>
            <pc:docMk/>
            <pc:sldMk cId="2384696795" sldId="325"/>
            <ac:picMk id="4" creationId="{0ABC50E3-D1CB-CF52-53A1-E1AA379A70B4}"/>
          </ac:picMkLst>
        </pc:picChg>
      </pc:sldChg>
    </pc:docChg>
  </pc:docChgLst>
  <pc:docChgLst>
    <pc:chgData name="Smrity Ahmed" userId="6788db717ce8f748" providerId="Windows Live" clId="Web-{14CD0928-BA64-4542-95C4-C1FFB8A5772E}"/>
    <pc:docChg chg="modSld">
      <pc:chgData name="Smrity Ahmed" userId="6788db717ce8f748" providerId="Windows Live" clId="Web-{14CD0928-BA64-4542-95C4-C1FFB8A5772E}" dt="2023-02-16T14:40:10.344" v="12" actId="14100"/>
      <pc:docMkLst>
        <pc:docMk/>
      </pc:docMkLst>
      <pc:sldChg chg="modSp">
        <pc:chgData name="Smrity Ahmed" userId="6788db717ce8f748" providerId="Windows Live" clId="Web-{14CD0928-BA64-4542-95C4-C1FFB8A5772E}" dt="2023-02-16T14:35:18.055" v="4" actId="20577"/>
        <pc:sldMkLst>
          <pc:docMk/>
          <pc:sldMk cId="2894254674" sldId="268"/>
        </pc:sldMkLst>
        <pc:spChg chg="mod">
          <ac:chgData name="Smrity Ahmed" userId="6788db717ce8f748" providerId="Windows Live" clId="Web-{14CD0928-BA64-4542-95C4-C1FFB8A5772E}" dt="2023-02-16T14:35:18.055" v="4" actId="20577"/>
          <ac:spMkLst>
            <pc:docMk/>
            <pc:sldMk cId="2894254674" sldId="268"/>
            <ac:spMk id="4" creationId="{0FC7C93A-823A-48EE-BEFC-5736379F3206}"/>
          </ac:spMkLst>
        </pc:spChg>
      </pc:sldChg>
      <pc:sldChg chg="modSp">
        <pc:chgData name="Smrity Ahmed" userId="6788db717ce8f748" providerId="Windows Live" clId="Web-{14CD0928-BA64-4542-95C4-C1FFB8A5772E}" dt="2023-02-16T14:39:16.765" v="11" actId="20577"/>
        <pc:sldMkLst>
          <pc:docMk/>
          <pc:sldMk cId="322288499" sldId="308"/>
        </pc:sldMkLst>
        <pc:spChg chg="mod">
          <ac:chgData name="Smrity Ahmed" userId="6788db717ce8f748" providerId="Windows Live" clId="Web-{14CD0928-BA64-4542-95C4-C1FFB8A5772E}" dt="2023-02-16T14:39:16.765" v="11" actId="20577"/>
          <ac:spMkLst>
            <pc:docMk/>
            <pc:sldMk cId="322288499" sldId="308"/>
            <ac:spMk id="3" creationId="{B8FBD3D2-5119-0BAE-57E8-5E4316EA8500}"/>
          </ac:spMkLst>
        </pc:spChg>
      </pc:sldChg>
      <pc:sldChg chg="modSp">
        <pc:chgData name="Smrity Ahmed" userId="6788db717ce8f748" providerId="Windows Live" clId="Web-{14CD0928-BA64-4542-95C4-C1FFB8A5772E}" dt="2023-02-16T14:40:10.344" v="12" actId="14100"/>
        <pc:sldMkLst>
          <pc:docMk/>
          <pc:sldMk cId="1005553206" sldId="319"/>
        </pc:sldMkLst>
        <pc:spChg chg="mod">
          <ac:chgData name="Smrity Ahmed" userId="6788db717ce8f748" providerId="Windows Live" clId="Web-{14CD0928-BA64-4542-95C4-C1FFB8A5772E}" dt="2023-02-16T14:40:10.344" v="12" actId="14100"/>
          <ac:spMkLst>
            <pc:docMk/>
            <pc:sldMk cId="1005553206" sldId="319"/>
            <ac:spMk id="3" creationId="{F90C25AB-F41C-C0E7-E35D-5D6E5E2824F5}"/>
          </ac:spMkLst>
        </pc:spChg>
      </pc:sldChg>
    </pc:docChg>
  </pc:docChgLst>
  <pc:docChgLst>
    <pc:chgData name="Smrity Ahmed" userId="6788db717ce8f748" providerId="Windows Live" clId="Web-{23737A7D-6B39-48C7-9A43-D0BDF7B1C1C1}"/>
    <pc:docChg chg="modSld">
      <pc:chgData name="Smrity Ahmed" userId="6788db717ce8f748" providerId="Windows Live" clId="Web-{23737A7D-6B39-48C7-9A43-D0BDF7B1C1C1}" dt="2023-02-16T14:44:07.855" v="0" actId="20577"/>
      <pc:docMkLst>
        <pc:docMk/>
      </pc:docMkLst>
      <pc:sldChg chg="modSp">
        <pc:chgData name="Smrity Ahmed" userId="6788db717ce8f748" providerId="Windows Live" clId="Web-{23737A7D-6B39-48C7-9A43-D0BDF7B1C1C1}" dt="2023-02-16T14:44:07.855" v="0" actId="20577"/>
        <pc:sldMkLst>
          <pc:docMk/>
          <pc:sldMk cId="2894254674" sldId="268"/>
        </pc:sldMkLst>
        <pc:spChg chg="mod">
          <ac:chgData name="Smrity Ahmed" userId="6788db717ce8f748" providerId="Windows Live" clId="Web-{23737A7D-6B39-48C7-9A43-D0BDF7B1C1C1}" dt="2023-02-16T14:44:07.855" v="0" actId="20577"/>
          <ac:spMkLst>
            <pc:docMk/>
            <pc:sldMk cId="2894254674" sldId="268"/>
            <ac:spMk id="4" creationId="{0FC7C93A-823A-48EE-BEFC-5736379F3206}"/>
          </ac:spMkLst>
        </pc:spChg>
      </pc:sldChg>
    </pc:docChg>
  </pc:docChgLst>
  <pc:docChgLst>
    <pc:chgData name="Guest User" providerId="Windows Live" clId="Web-{15E7BD45-1BF5-48DB-BE16-61C88B63911B}"/>
    <pc:docChg chg="modSld">
      <pc:chgData name="Guest User" userId="" providerId="Windows Live" clId="Web-{15E7BD45-1BF5-48DB-BE16-61C88B63911B}" dt="2023-02-12T15:38:31.567" v="82" actId="20577"/>
      <pc:docMkLst>
        <pc:docMk/>
      </pc:docMkLst>
      <pc:sldChg chg="modSp">
        <pc:chgData name="Guest User" userId="" providerId="Windows Live" clId="Web-{15E7BD45-1BF5-48DB-BE16-61C88B63911B}" dt="2023-02-12T15:38:31.567" v="82" actId="20577"/>
        <pc:sldMkLst>
          <pc:docMk/>
          <pc:sldMk cId="2894254674" sldId="268"/>
        </pc:sldMkLst>
        <pc:spChg chg="mod">
          <ac:chgData name="Guest User" userId="" providerId="Windows Live" clId="Web-{15E7BD45-1BF5-48DB-BE16-61C88B63911B}" dt="2023-02-12T15:37:09.642" v="72" actId="20577"/>
          <ac:spMkLst>
            <pc:docMk/>
            <pc:sldMk cId="2894254674" sldId="268"/>
            <ac:spMk id="2" creationId="{04E5045A-199E-4128-B82D-4DFCEBED839B}"/>
          </ac:spMkLst>
        </pc:spChg>
        <pc:spChg chg="mod">
          <ac:chgData name="Guest User" userId="" providerId="Windows Live" clId="Web-{15E7BD45-1BF5-48DB-BE16-61C88B63911B}" dt="2023-02-12T15:38:31.567" v="82" actId="20577"/>
          <ac:spMkLst>
            <pc:docMk/>
            <pc:sldMk cId="2894254674" sldId="268"/>
            <ac:spMk id="4" creationId="{0FC7C93A-823A-48EE-BEFC-5736379F3206}"/>
          </ac:spMkLst>
        </pc:spChg>
      </pc:sldChg>
    </pc:docChg>
  </pc:docChgLst>
  <pc:docChgLst>
    <pc:chgData name="Guest User" providerId="Windows Live" clId="Web-{BD1BFC6C-8CDB-4D50-A48A-C72902F269B1}"/>
    <pc:docChg chg="addSld delSld modSld sldOrd">
      <pc:chgData name="Guest User" userId="" providerId="Windows Live" clId="Web-{BD1BFC6C-8CDB-4D50-A48A-C72902F269B1}" dt="2023-02-12T12:11:55.789" v="129" actId="14100"/>
      <pc:docMkLst>
        <pc:docMk/>
      </pc:docMkLst>
      <pc:sldChg chg="ord">
        <pc:chgData name="Guest User" userId="" providerId="Windows Live" clId="Web-{BD1BFC6C-8CDB-4D50-A48A-C72902F269B1}" dt="2023-02-12T11:54:03.733" v="1"/>
        <pc:sldMkLst>
          <pc:docMk/>
          <pc:sldMk cId="2624041813" sldId="257"/>
        </pc:sldMkLst>
      </pc:sldChg>
      <pc:sldChg chg="ord">
        <pc:chgData name="Guest User" userId="" providerId="Windows Live" clId="Web-{BD1BFC6C-8CDB-4D50-A48A-C72902F269B1}" dt="2023-02-12T11:54:01.733" v="0"/>
        <pc:sldMkLst>
          <pc:docMk/>
          <pc:sldMk cId="2578934784" sldId="258"/>
        </pc:sldMkLst>
      </pc:sldChg>
      <pc:sldChg chg="new del">
        <pc:chgData name="Guest User" userId="" providerId="Windows Live" clId="Web-{BD1BFC6C-8CDB-4D50-A48A-C72902F269B1}" dt="2023-02-12T11:55:45.658" v="5"/>
        <pc:sldMkLst>
          <pc:docMk/>
          <pc:sldMk cId="2752486367" sldId="278"/>
        </pc:sldMkLst>
      </pc:sldChg>
      <pc:sldChg chg="addSp delSp modSp new del mod setBg">
        <pc:chgData name="Guest User" userId="" providerId="Windows Live" clId="Web-{BD1BFC6C-8CDB-4D50-A48A-C72902F269B1}" dt="2023-02-12T11:59:17.881" v="57"/>
        <pc:sldMkLst>
          <pc:docMk/>
          <pc:sldMk cId="2095507060" sldId="279"/>
        </pc:sldMkLst>
        <pc:spChg chg="mod">
          <ac:chgData name="Guest User" userId="" providerId="Windows Live" clId="Web-{BD1BFC6C-8CDB-4D50-A48A-C72902F269B1}" dt="2023-02-12T11:59:11.631" v="56"/>
          <ac:spMkLst>
            <pc:docMk/>
            <pc:sldMk cId="2095507060" sldId="279"/>
            <ac:spMk id="2" creationId="{F0998CA3-EF06-C5B2-2732-971CD990BC36}"/>
          </ac:spMkLst>
        </pc:spChg>
        <pc:spChg chg="mod ord">
          <ac:chgData name="Guest User" userId="" providerId="Windows Live" clId="Web-{BD1BFC6C-8CDB-4D50-A48A-C72902F269B1}" dt="2023-02-12T11:59:11.631" v="56"/>
          <ac:spMkLst>
            <pc:docMk/>
            <pc:sldMk cId="2095507060" sldId="279"/>
            <ac:spMk id="3" creationId="{49743FEE-4D3F-95AC-6460-585ED4694D75}"/>
          </ac:spMkLst>
        </pc:spChg>
        <pc:spChg chg="del">
          <ac:chgData name="Guest User" userId="" providerId="Windows Live" clId="Web-{BD1BFC6C-8CDB-4D50-A48A-C72902F269B1}" dt="2023-02-12T11:58:22.239" v="45"/>
          <ac:spMkLst>
            <pc:docMk/>
            <pc:sldMk cId="2095507060" sldId="279"/>
            <ac:spMk id="4" creationId="{DF6076BF-B74C-74F0-54E7-234539E699D7}"/>
          </ac:spMkLst>
        </pc:spChg>
        <pc:spChg chg="add del">
          <ac:chgData name="Guest User" userId="" providerId="Windows Live" clId="Web-{BD1BFC6C-8CDB-4D50-A48A-C72902F269B1}" dt="2023-02-12T11:58:44.896" v="50"/>
          <ac:spMkLst>
            <pc:docMk/>
            <pc:sldMk cId="2095507060" sldId="279"/>
            <ac:spMk id="10" creationId="{C232B152-3720-4D3B-97ED-45CE5483F16F}"/>
          </ac:spMkLst>
        </pc:spChg>
        <pc:spChg chg="add del">
          <ac:chgData name="Guest User" userId="" providerId="Windows Live" clId="Web-{BD1BFC6C-8CDB-4D50-A48A-C72902F269B1}" dt="2023-02-12T11:58:44.896" v="50"/>
          <ac:spMkLst>
            <pc:docMk/>
            <pc:sldMk cId="2095507060" sldId="279"/>
            <ac:spMk id="12" creationId="{11BAB570-FF10-4E96-8A3F-FA9804702B89}"/>
          </ac:spMkLst>
        </pc:spChg>
        <pc:spChg chg="add del">
          <ac:chgData name="Guest User" userId="" providerId="Windows Live" clId="Web-{BD1BFC6C-8CDB-4D50-A48A-C72902F269B1}" dt="2023-02-12T11:58:44.896" v="50"/>
          <ac:spMkLst>
            <pc:docMk/>
            <pc:sldMk cId="2095507060" sldId="279"/>
            <ac:spMk id="14" creationId="{4B9FAFB2-BEB5-4848-8018-BCAD99E2E1AA}"/>
          </ac:spMkLst>
        </pc:spChg>
        <pc:spChg chg="add del">
          <ac:chgData name="Guest User" userId="" providerId="Windows Live" clId="Web-{BD1BFC6C-8CDB-4D50-A48A-C72902F269B1}" dt="2023-02-12T11:59:11.631" v="56"/>
          <ac:spMkLst>
            <pc:docMk/>
            <pc:sldMk cId="2095507060" sldId="279"/>
            <ac:spMk id="16" creationId="{FF9B822F-893E-44C8-963C-64F50ACECBB2}"/>
          </ac:spMkLst>
        </pc:spChg>
        <pc:spChg chg="add del">
          <ac:chgData name="Guest User" userId="" providerId="Windows Live" clId="Web-{BD1BFC6C-8CDB-4D50-A48A-C72902F269B1}" dt="2023-02-12T11:59:11.631" v="56"/>
          <ac:spMkLst>
            <pc:docMk/>
            <pc:sldMk cId="2095507060" sldId="279"/>
            <ac:spMk id="17" creationId="{EBF87945-A001-489F-9D9B-7D9435F0B9CA}"/>
          </ac:spMkLst>
        </pc:spChg>
        <pc:picChg chg="add mod ord">
          <ac:chgData name="Guest User" userId="" providerId="Windows Live" clId="Web-{BD1BFC6C-8CDB-4D50-A48A-C72902F269B1}" dt="2023-02-12T11:59:11.631" v="56"/>
          <ac:picMkLst>
            <pc:docMk/>
            <pc:sldMk cId="2095507060" sldId="279"/>
            <ac:picMk id="5" creationId="{A55669A0-9C9A-6B24-398E-5CCED635CB10}"/>
          </ac:picMkLst>
        </pc:picChg>
      </pc:sldChg>
      <pc:sldChg chg="modSp new">
        <pc:chgData name="Guest User" userId="" providerId="Windows Live" clId="Web-{BD1BFC6C-8CDB-4D50-A48A-C72902F269B1}" dt="2023-02-12T11:57:43.910" v="40" actId="20577"/>
        <pc:sldMkLst>
          <pc:docMk/>
          <pc:sldMk cId="4134373486" sldId="280"/>
        </pc:sldMkLst>
        <pc:spChg chg="mod">
          <ac:chgData name="Guest User" userId="" providerId="Windows Live" clId="Web-{BD1BFC6C-8CDB-4D50-A48A-C72902F269B1}" dt="2023-02-12T11:56:49.143" v="6" actId="20577"/>
          <ac:spMkLst>
            <pc:docMk/>
            <pc:sldMk cId="4134373486" sldId="280"/>
            <ac:spMk id="2" creationId="{DF232675-013C-AC18-1E2E-2D725D48D527}"/>
          </ac:spMkLst>
        </pc:spChg>
        <pc:spChg chg="mod">
          <ac:chgData name="Guest User" userId="" providerId="Windows Live" clId="Web-{BD1BFC6C-8CDB-4D50-A48A-C72902F269B1}" dt="2023-02-12T11:57:43.910" v="40" actId="20577"/>
          <ac:spMkLst>
            <pc:docMk/>
            <pc:sldMk cId="4134373486" sldId="280"/>
            <ac:spMk id="3" creationId="{BDCFB2D4-156C-EA5E-DDEE-60ADCBB361FC}"/>
          </ac:spMkLst>
        </pc:spChg>
      </pc:sldChg>
      <pc:sldChg chg="modSp new del">
        <pc:chgData name="Guest User" userId="" providerId="Windows Live" clId="Web-{BD1BFC6C-8CDB-4D50-A48A-C72902F269B1}" dt="2023-02-12T12:01:44.478" v="71"/>
        <pc:sldMkLst>
          <pc:docMk/>
          <pc:sldMk cId="1071876562" sldId="281"/>
        </pc:sldMkLst>
        <pc:spChg chg="mod">
          <ac:chgData name="Guest User" userId="" providerId="Windows Live" clId="Web-{BD1BFC6C-8CDB-4D50-A48A-C72902F269B1}" dt="2023-02-12T12:01:21.634" v="67" actId="20577"/>
          <ac:spMkLst>
            <pc:docMk/>
            <pc:sldMk cId="1071876562" sldId="281"/>
            <ac:spMk id="2" creationId="{9726379B-262B-A090-A6F0-E1D2FFBFECD9}"/>
          </ac:spMkLst>
        </pc:spChg>
      </pc:sldChg>
      <pc:sldChg chg="addSp modSp new del mod setBg">
        <pc:chgData name="Guest User" userId="" providerId="Windows Live" clId="Web-{BD1BFC6C-8CDB-4D50-A48A-C72902F269B1}" dt="2023-02-12T12:01:15.290" v="63"/>
        <pc:sldMkLst>
          <pc:docMk/>
          <pc:sldMk cId="2339988610" sldId="281"/>
        </pc:sldMkLst>
        <pc:spChg chg="mod">
          <ac:chgData name="Guest User" userId="" providerId="Windows Live" clId="Web-{BD1BFC6C-8CDB-4D50-A48A-C72902F269B1}" dt="2023-02-12T12:01:08.681" v="62" actId="20577"/>
          <ac:spMkLst>
            <pc:docMk/>
            <pc:sldMk cId="2339988610" sldId="281"/>
            <ac:spMk id="2" creationId="{641EC6E9-7F4C-5FBF-33A6-7939C253E674}"/>
          </ac:spMkLst>
        </pc:spChg>
        <pc:spChg chg="mod">
          <ac:chgData name="Guest User" userId="" providerId="Windows Live" clId="Web-{BD1BFC6C-8CDB-4D50-A48A-C72902F269B1}" dt="2023-02-12T11:59:51.210" v="59"/>
          <ac:spMkLst>
            <pc:docMk/>
            <pc:sldMk cId="2339988610" sldId="281"/>
            <ac:spMk id="3" creationId="{15C08924-906F-5B9C-D93C-C964D14991E9}"/>
          </ac:spMkLst>
        </pc:spChg>
        <pc:spChg chg="add">
          <ac:chgData name="Guest User" userId="" providerId="Windows Live" clId="Web-{BD1BFC6C-8CDB-4D50-A48A-C72902F269B1}" dt="2023-02-12T11:59:51.210" v="59"/>
          <ac:spMkLst>
            <pc:docMk/>
            <pc:sldMk cId="2339988610" sldId="281"/>
            <ac:spMk id="8" creationId="{2B566528-1B12-4246-9431-5C2D7D081168}"/>
          </ac:spMkLst>
        </pc:spChg>
        <pc:spChg chg="add">
          <ac:chgData name="Guest User" userId="" providerId="Windows Live" clId="Web-{BD1BFC6C-8CDB-4D50-A48A-C72902F269B1}" dt="2023-02-12T11:59:51.210" v="59"/>
          <ac:spMkLst>
            <pc:docMk/>
            <pc:sldMk cId="2339988610" sldId="281"/>
            <ac:spMk id="10" creationId="{2E80C965-DB6D-4F81-9E9E-B027384D0BD6}"/>
          </ac:spMkLst>
        </pc:spChg>
        <pc:spChg chg="add">
          <ac:chgData name="Guest User" userId="" providerId="Windows Live" clId="Web-{BD1BFC6C-8CDB-4D50-A48A-C72902F269B1}" dt="2023-02-12T11:59:51.210" v="59"/>
          <ac:spMkLst>
            <pc:docMk/>
            <pc:sldMk cId="2339988610" sldId="281"/>
            <ac:spMk id="12" creationId="{A580F890-B085-4E95-96AA-55AEBEC5CE6E}"/>
          </ac:spMkLst>
        </pc:spChg>
        <pc:spChg chg="add">
          <ac:chgData name="Guest User" userId="" providerId="Windows Live" clId="Web-{BD1BFC6C-8CDB-4D50-A48A-C72902F269B1}" dt="2023-02-12T11:59:51.210" v="59"/>
          <ac:spMkLst>
            <pc:docMk/>
            <pc:sldMk cId="2339988610" sldId="281"/>
            <ac:spMk id="14" creationId="{D3F51FEB-38FB-4F6C-9F7B-2F2AFAB65463}"/>
          </ac:spMkLst>
        </pc:spChg>
        <pc:spChg chg="add">
          <ac:chgData name="Guest User" userId="" providerId="Windows Live" clId="Web-{BD1BFC6C-8CDB-4D50-A48A-C72902F269B1}" dt="2023-02-12T11:59:51.210" v="59"/>
          <ac:spMkLst>
            <pc:docMk/>
            <pc:sldMk cId="2339988610" sldId="281"/>
            <ac:spMk id="16" creationId="{1E547BA6-BAE0-43BB-A7CA-60F69CE252F0}"/>
          </ac:spMkLst>
        </pc:spChg>
      </pc:sldChg>
      <pc:sldChg chg="new del">
        <pc:chgData name="Guest User" userId="" providerId="Windows Live" clId="Web-{BD1BFC6C-8CDB-4D50-A48A-C72902F269B1}" dt="2023-02-12T12:01:38.978" v="70"/>
        <pc:sldMkLst>
          <pc:docMk/>
          <pc:sldMk cId="240738083" sldId="282"/>
        </pc:sldMkLst>
      </pc:sldChg>
      <pc:sldChg chg="addSp delSp modSp new mod setBg">
        <pc:chgData name="Guest User" userId="" providerId="Windows Live" clId="Web-{BD1BFC6C-8CDB-4D50-A48A-C72902F269B1}" dt="2023-02-12T12:04:32.389" v="105"/>
        <pc:sldMkLst>
          <pc:docMk/>
          <pc:sldMk cId="202118070" sldId="283"/>
        </pc:sldMkLst>
        <pc:spChg chg="mod">
          <ac:chgData name="Guest User" userId="" providerId="Windows Live" clId="Web-{BD1BFC6C-8CDB-4D50-A48A-C72902F269B1}" dt="2023-02-12T12:04:32.389" v="105"/>
          <ac:spMkLst>
            <pc:docMk/>
            <pc:sldMk cId="202118070" sldId="283"/>
            <ac:spMk id="2" creationId="{F6214BB2-9CEE-B22E-8959-3A219111F2FF}"/>
          </ac:spMkLst>
        </pc:spChg>
        <pc:spChg chg="mod ord">
          <ac:chgData name="Guest User" userId="" providerId="Windows Live" clId="Web-{BD1BFC6C-8CDB-4D50-A48A-C72902F269B1}" dt="2023-02-12T12:04:32.389" v="105"/>
          <ac:spMkLst>
            <pc:docMk/>
            <pc:sldMk cId="202118070" sldId="283"/>
            <ac:spMk id="3" creationId="{4C45DDF7-6444-0ED2-DFA4-989868FA3AA6}"/>
          </ac:spMkLst>
        </pc:spChg>
        <pc:spChg chg="add del">
          <ac:chgData name="Guest User" userId="" providerId="Windows Live" clId="Web-{BD1BFC6C-8CDB-4D50-A48A-C72902F269B1}" dt="2023-02-12T12:03:35.247" v="95"/>
          <ac:spMkLst>
            <pc:docMk/>
            <pc:sldMk cId="202118070" sldId="283"/>
            <ac:spMk id="4" creationId="{9C41AC33-D697-4413-59F1-14C4F7AD2AA2}"/>
          </ac:spMkLst>
        </pc:spChg>
        <pc:spChg chg="add del">
          <ac:chgData name="Guest User" userId="" providerId="Windows Live" clId="Web-{BD1BFC6C-8CDB-4D50-A48A-C72902F269B1}" dt="2023-02-12T12:02:38.417" v="78"/>
          <ac:spMkLst>
            <pc:docMk/>
            <pc:sldMk cId="202118070" sldId="283"/>
            <ac:spMk id="10" creationId="{C232B152-3720-4D3B-97ED-45CE5483F16F}"/>
          </ac:spMkLst>
        </pc:spChg>
        <pc:spChg chg="add del">
          <ac:chgData name="Guest User" userId="" providerId="Windows Live" clId="Web-{BD1BFC6C-8CDB-4D50-A48A-C72902F269B1}" dt="2023-02-12T12:04:32.389" v="105"/>
          <ac:spMkLst>
            <pc:docMk/>
            <pc:sldMk cId="202118070" sldId="283"/>
            <ac:spMk id="11" creationId="{C232B152-3720-4D3B-97ED-45CE5483F16F}"/>
          </ac:spMkLst>
        </pc:spChg>
        <pc:spChg chg="add del">
          <ac:chgData name="Guest User" userId="" providerId="Windows Live" clId="Web-{BD1BFC6C-8CDB-4D50-A48A-C72902F269B1}" dt="2023-02-12T12:02:38.417" v="78"/>
          <ac:spMkLst>
            <pc:docMk/>
            <pc:sldMk cId="202118070" sldId="283"/>
            <ac:spMk id="12" creationId="{11BAB570-FF10-4E96-8A3F-FA9804702B89}"/>
          </ac:spMkLst>
        </pc:spChg>
        <pc:spChg chg="add del">
          <ac:chgData name="Guest User" userId="" providerId="Windows Live" clId="Web-{BD1BFC6C-8CDB-4D50-A48A-C72902F269B1}" dt="2023-02-12T12:04:32.389" v="105"/>
          <ac:spMkLst>
            <pc:docMk/>
            <pc:sldMk cId="202118070" sldId="283"/>
            <ac:spMk id="13" creationId="{11BAB570-FF10-4E96-8A3F-FA9804702B89}"/>
          </ac:spMkLst>
        </pc:spChg>
        <pc:spChg chg="add del">
          <ac:chgData name="Guest User" userId="" providerId="Windows Live" clId="Web-{BD1BFC6C-8CDB-4D50-A48A-C72902F269B1}" dt="2023-02-12T12:02:38.417" v="78"/>
          <ac:spMkLst>
            <pc:docMk/>
            <pc:sldMk cId="202118070" sldId="283"/>
            <ac:spMk id="14" creationId="{4B9FAFB2-BEB5-4848-8018-BCAD99E2E1AA}"/>
          </ac:spMkLst>
        </pc:spChg>
        <pc:spChg chg="add del">
          <ac:chgData name="Guest User" userId="" providerId="Windows Live" clId="Web-{BD1BFC6C-8CDB-4D50-A48A-C72902F269B1}" dt="2023-02-12T12:04:32.389" v="105"/>
          <ac:spMkLst>
            <pc:docMk/>
            <pc:sldMk cId="202118070" sldId="283"/>
            <ac:spMk id="15" creationId="{4B9FAFB2-BEB5-4848-8018-BCAD99E2E1AA}"/>
          </ac:spMkLst>
        </pc:spChg>
        <pc:spChg chg="add del">
          <ac:chgData name="Guest User" userId="" providerId="Windows Live" clId="Web-{BD1BFC6C-8CDB-4D50-A48A-C72902F269B1}" dt="2023-02-12T12:03:21.246" v="90"/>
          <ac:spMkLst>
            <pc:docMk/>
            <pc:sldMk cId="202118070" sldId="283"/>
            <ac:spMk id="16" creationId="{FF9B822F-893E-44C8-963C-64F50ACECBB2}"/>
          </ac:spMkLst>
        </pc:spChg>
        <pc:spChg chg="add del">
          <ac:chgData name="Guest User" userId="" providerId="Windows Live" clId="Web-{BD1BFC6C-8CDB-4D50-A48A-C72902F269B1}" dt="2023-02-12T12:03:21.246" v="90"/>
          <ac:spMkLst>
            <pc:docMk/>
            <pc:sldMk cId="202118070" sldId="283"/>
            <ac:spMk id="17" creationId="{EBF87945-A001-489F-9D9B-7D9435F0B9CA}"/>
          </ac:spMkLst>
        </pc:spChg>
        <pc:spChg chg="add del">
          <ac:chgData name="Guest User" userId="" providerId="Windows Live" clId="Web-{BD1BFC6C-8CDB-4D50-A48A-C72902F269B1}" dt="2023-02-12T12:04:32.389" v="104"/>
          <ac:spMkLst>
            <pc:docMk/>
            <pc:sldMk cId="202118070" sldId="283"/>
            <ac:spMk id="18" creationId="{72F84B47-E267-4194-8194-831DB7B5547F}"/>
          </ac:spMkLst>
        </pc:spChg>
        <pc:spChg chg="add del">
          <ac:chgData name="Guest User" userId="" providerId="Windows Live" clId="Web-{BD1BFC6C-8CDB-4D50-A48A-C72902F269B1}" dt="2023-02-12T12:04:32.389" v="104"/>
          <ac:spMkLst>
            <pc:docMk/>
            <pc:sldMk cId="202118070" sldId="283"/>
            <ac:spMk id="20" creationId="{5E39A796-BE83-48B1-B33F-35C4A32AAB57}"/>
          </ac:spMkLst>
        </pc:spChg>
        <pc:spChg chg="add del">
          <ac:chgData name="Guest User" userId="" providerId="Windows Live" clId="Web-{BD1BFC6C-8CDB-4D50-A48A-C72902F269B1}" dt="2023-02-12T12:03:19.027" v="87"/>
          <ac:spMkLst>
            <pc:docMk/>
            <pc:sldMk cId="202118070" sldId="283"/>
            <ac:spMk id="22" creationId="{C232B152-3720-4D3B-97ED-45CE5483F16F}"/>
          </ac:spMkLst>
        </pc:spChg>
        <pc:spChg chg="add">
          <ac:chgData name="Guest User" userId="" providerId="Windows Live" clId="Web-{BD1BFC6C-8CDB-4D50-A48A-C72902F269B1}" dt="2023-02-12T12:04:32.389" v="105"/>
          <ac:spMkLst>
            <pc:docMk/>
            <pc:sldMk cId="202118070" sldId="283"/>
            <ac:spMk id="23" creationId="{73DE2CFE-42F2-48F0-8706-5264E012B10C}"/>
          </ac:spMkLst>
        </pc:spChg>
        <pc:spChg chg="add del">
          <ac:chgData name="Guest User" userId="" providerId="Windows Live" clId="Web-{BD1BFC6C-8CDB-4D50-A48A-C72902F269B1}" dt="2023-02-12T12:03:19.027" v="87"/>
          <ac:spMkLst>
            <pc:docMk/>
            <pc:sldMk cId="202118070" sldId="283"/>
            <ac:spMk id="24" creationId="{11BAB570-FF10-4E96-8A3F-FA9804702B89}"/>
          </ac:spMkLst>
        </pc:spChg>
        <pc:spChg chg="add del">
          <ac:chgData name="Guest User" userId="" providerId="Windows Live" clId="Web-{BD1BFC6C-8CDB-4D50-A48A-C72902F269B1}" dt="2023-02-12T12:03:19.027" v="87"/>
          <ac:spMkLst>
            <pc:docMk/>
            <pc:sldMk cId="202118070" sldId="283"/>
            <ac:spMk id="26" creationId="{4B9FAFB2-BEB5-4848-8018-BCAD99E2E1AA}"/>
          </ac:spMkLst>
        </pc:spChg>
        <pc:picChg chg="add del mod ord">
          <ac:chgData name="Guest User" userId="" providerId="Windows Live" clId="Web-{BD1BFC6C-8CDB-4D50-A48A-C72902F269B1}" dt="2023-02-12T12:03:21.824" v="91"/>
          <ac:picMkLst>
            <pc:docMk/>
            <pc:sldMk cId="202118070" sldId="283"/>
            <ac:picMk id="5" creationId="{5940FB56-27EB-1639-D166-D92069EDE7EA}"/>
          </ac:picMkLst>
        </pc:picChg>
        <pc:picChg chg="add mod ord">
          <ac:chgData name="Guest User" userId="" providerId="Windows Live" clId="Web-{BD1BFC6C-8CDB-4D50-A48A-C72902F269B1}" dt="2023-02-12T12:04:32.389" v="105"/>
          <ac:picMkLst>
            <pc:docMk/>
            <pc:sldMk cId="202118070" sldId="283"/>
            <ac:picMk id="6" creationId="{EA728D11-4C43-E53D-3729-4065CAF3605E}"/>
          </ac:picMkLst>
        </pc:picChg>
      </pc:sldChg>
      <pc:sldChg chg="addSp delSp modSp new mod setBg setClrOvrMap">
        <pc:chgData name="Guest User" userId="" providerId="Windows Live" clId="Web-{BD1BFC6C-8CDB-4D50-A48A-C72902F269B1}" dt="2023-02-12T12:09:50.958" v="120" actId="20577"/>
        <pc:sldMkLst>
          <pc:docMk/>
          <pc:sldMk cId="4086541383" sldId="284"/>
        </pc:sldMkLst>
        <pc:spChg chg="mod">
          <ac:chgData name="Guest User" userId="" providerId="Windows Live" clId="Web-{BD1BFC6C-8CDB-4D50-A48A-C72902F269B1}" dt="2023-02-12T12:08:39.269" v="116"/>
          <ac:spMkLst>
            <pc:docMk/>
            <pc:sldMk cId="4086541383" sldId="284"/>
            <ac:spMk id="2" creationId="{1016CC6F-126F-3538-05D6-AF0BC3435A66}"/>
          </ac:spMkLst>
        </pc:spChg>
        <pc:spChg chg="mod ord">
          <ac:chgData name="Guest User" userId="" providerId="Windows Live" clId="Web-{BD1BFC6C-8CDB-4D50-A48A-C72902F269B1}" dt="2023-02-12T12:09:50.958" v="120" actId="20577"/>
          <ac:spMkLst>
            <pc:docMk/>
            <pc:sldMk cId="4086541383" sldId="284"/>
            <ac:spMk id="3" creationId="{8B553656-7409-7307-533E-591F2A4CC4FD}"/>
          </ac:spMkLst>
        </pc:spChg>
        <pc:spChg chg="del">
          <ac:chgData name="Guest User" userId="" providerId="Windows Live" clId="Web-{BD1BFC6C-8CDB-4D50-A48A-C72902F269B1}" dt="2023-02-12T12:05:40.890" v="111"/>
          <ac:spMkLst>
            <pc:docMk/>
            <pc:sldMk cId="4086541383" sldId="284"/>
            <ac:spMk id="4" creationId="{C48565B7-36A0-FE19-11D1-916A9A047C7D}"/>
          </ac:spMkLst>
        </pc:spChg>
        <pc:spChg chg="add del">
          <ac:chgData name="Guest User" userId="" providerId="Windows Live" clId="Web-{BD1BFC6C-8CDB-4D50-A48A-C72902F269B1}" dt="2023-02-12T12:06:34.938" v="113"/>
          <ac:spMkLst>
            <pc:docMk/>
            <pc:sldMk cId="4086541383" sldId="284"/>
            <ac:spMk id="10" creationId="{6EBF06A5-4173-45DE-87B1-0791E098A374}"/>
          </ac:spMkLst>
        </pc:spChg>
        <pc:spChg chg="add del">
          <ac:chgData name="Guest User" userId="" providerId="Windows Live" clId="Web-{BD1BFC6C-8CDB-4D50-A48A-C72902F269B1}" dt="2023-02-12T12:06:34.938" v="113"/>
          <ac:spMkLst>
            <pc:docMk/>
            <pc:sldMk cId="4086541383" sldId="284"/>
            <ac:spMk id="12" creationId="{206E9F47-DC46-4A02-B5DB-26B56C39C979}"/>
          </ac:spMkLst>
        </pc:spChg>
        <pc:spChg chg="add del">
          <ac:chgData name="Guest User" userId="" providerId="Windows Live" clId="Web-{BD1BFC6C-8CDB-4D50-A48A-C72902F269B1}" dt="2023-02-12T12:06:58.236" v="114"/>
          <ac:spMkLst>
            <pc:docMk/>
            <pc:sldMk cId="4086541383" sldId="284"/>
            <ac:spMk id="17" creationId="{F13C74B1-5B17-4795-BED0-7140497B445A}"/>
          </ac:spMkLst>
        </pc:spChg>
        <pc:spChg chg="add del">
          <ac:chgData name="Guest User" userId="" providerId="Windows Live" clId="Web-{BD1BFC6C-8CDB-4D50-A48A-C72902F269B1}" dt="2023-02-12T12:06:58.236" v="114"/>
          <ac:spMkLst>
            <pc:docMk/>
            <pc:sldMk cId="4086541383" sldId="284"/>
            <ac:spMk id="19" creationId="{D4974D33-8DC5-464E-8C6D-BE58F0669C17}"/>
          </ac:spMkLst>
        </pc:spChg>
        <pc:spChg chg="add del">
          <ac:chgData name="Guest User" userId="" providerId="Windows Live" clId="Web-{BD1BFC6C-8CDB-4D50-A48A-C72902F269B1}" dt="2023-02-12T12:08:39.269" v="117"/>
          <ac:spMkLst>
            <pc:docMk/>
            <pc:sldMk cId="4086541383" sldId="284"/>
            <ac:spMk id="24" creationId="{4B6ECB93-D7FF-4F09-A8ED-D4588EE7C7DA}"/>
          </ac:spMkLst>
        </pc:spChg>
        <pc:spChg chg="add del">
          <ac:chgData name="Guest User" userId="" providerId="Windows Live" clId="Web-{BD1BFC6C-8CDB-4D50-A48A-C72902F269B1}" dt="2023-02-12T12:08:39.269" v="117"/>
          <ac:spMkLst>
            <pc:docMk/>
            <pc:sldMk cId="4086541383" sldId="284"/>
            <ac:spMk id="26" creationId="{EBF87945-A001-489F-9D9B-7D9435F0B9CA}"/>
          </ac:spMkLst>
        </pc:spChg>
        <pc:spChg chg="add del">
          <ac:chgData name="Guest User" userId="" providerId="Windows Live" clId="Web-{BD1BFC6C-8CDB-4D50-A48A-C72902F269B1}" dt="2023-02-12T12:08:39.269" v="116"/>
          <ac:spMkLst>
            <pc:docMk/>
            <pc:sldMk cId="4086541383" sldId="284"/>
            <ac:spMk id="31" creationId="{C232B152-3720-4D3B-97ED-45CE5483F16F}"/>
          </ac:spMkLst>
        </pc:spChg>
        <pc:spChg chg="add del">
          <ac:chgData name="Guest User" userId="" providerId="Windows Live" clId="Web-{BD1BFC6C-8CDB-4D50-A48A-C72902F269B1}" dt="2023-02-12T12:08:39.269" v="116"/>
          <ac:spMkLst>
            <pc:docMk/>
            <pc:sldMk cId="4086541383" sldId="284"/>
            <ac:spMk id="33" creationId="{11BAB570-FF10-4E96-8A3F-FA9804702B89}"/>
          </ac:spMkLst>
        </pc:spChg>
        <pc:spChg chg="add del">
          <ac:chgData name="Guest User" userId="" providerId="Windows Live" clId="Web-{BD1BFC6C-8CDB-4D50-A48A-C72902F269B1}" dt="2023-02-12T12:08:39.269" v="116"/>
          <ac:spMkLst>
            <pc:docMk/>
            <pc:sldMk cId="4086541383" sldId="284"/>
            <ac:spMk id="35" creationId="{4B9FAFB2-BEB5-4848-8018-BCAD99E2E1AA}"/>
          </ac:spMkLst>
        </pc:spChg>
        <pc:spChg chg="add">
          <ac:chgData name="Guest User" userId="" providerId="Windows Live" clId="Web-{BD1BFC6C-8CDB-4D50-A48A-C72902F269B1}" dt="2023-02-12T12:08:39.269" v="117"/>
          <ac:spMkLst>
            <pc:docMk/>
            <pc:sldMk cId="4086541383" sldId="284"/>
            <ac:spMk id="37" creationId="{3B8A6984-1230-49D7-B72E-DE41BBFCC08E}"/>
          </ac:spMkLst>
        </pc:spChg>
        <pc:spChg chg="add">
          <ac:chgData name="Guest User" userId="" providerId="Windows Live" clId="Web-{BD1BFC6C-8CDB-4D50-A48A-C72902F269B1}" dt="2023-02-12T12:08:39.269" v="117"/>
          <ac:spMkLst>
            <pc:docMk/>
            <pc:sldMk cId="4086541383" sldId="284"/>
            <ac:spMk id="38" creationId="{EBF87945-A001-489F-9D9B-7D9435F0B9CA}"/>
          </ac:spMkLst>
        </pc:spChg>
        <pc:picChg chg="add mod ord">
          <ac:chgData name="Guest User" userId="" providerId="Windows Live" clId="Web-{BD1BFC6C-8CDB-4D50-A48A-C72902F269B1}" dt="2023-02-12T12:08:39.269" v="117"/>
          <ac:picMkLst>
            <pc:docMk/>
            <pc:sldMk cId="4086541383" sldId="284"/>
            <ac:picMk id="5" creationId="{92E169C3-59A2-5375-4687-D94F7882DC96}"/>
          </ac:picMkLst>
        </pc:picChg>
      </pc:sldChg>
      <pc:sldChg chg="addSp delSp modSp new">
        <pc:chgData name="Guest User" userId="" providerId="Windows Live" clId="Web-{BD1BFC6C-8CDB-4D50-A48A-C72902F269B1}" dt="2023-02-12T12:11:55.789" v="129" actId="14100"/>
        <pc:sldMkLst>
          <pc:docMk/>
          <pc:sldMk cId="1988418381" sldId="285"/>
        </pc:sldMkLst>
        <pc:spChg chg="mod">
          <ac:chgData name="Guest User" userId="" providerId="Windows Live" clId="Web-{BD1BFC6C-8CDB-4D50-A48A-C72902F269B1}" dt="2023-02-12T12:11:19.039" v="122" actId="20577"/>
          <ac:spMkLst>
            <pc:docMk/>
            <pc:sldMk cId="1988418381" sldId="285"/>
            <ac:spMk id="2" creationId="{6D04BFD4-BA3D-449F-8148-DE541676AD39}"/>
          </ac:spMkLst>
        </pc:spChg>
        <pc:spChg chg="mod">
          <ac:chgData name="Guest User" userId="" providerId="Windows Live" clId="Web-{BD1BFC6C-8CDB-4D50-A48A-C72902F269B1}" dt="2023-02-12T12:11:21.992" v="124" actId="20577"/>
          <ac:spMkLst>
            <pc:docMk/>
            <pc:sldMk cId="1988418381" sldId="285"/>
            <ac:spMk id="3" creationId="{08AFF62F-33F7-EEFF-04C7-47793010A923}"/>
          </ac:spMkLst>
        </pc:spChg>
        <pc:spChg chg="add del">
          <ac:chgData name="Guest User" userId="" providerId="Windows Live" clId="Web-{BD1BFC6C-8CDB-4D50-A48A-C72902F269B1}" dt="2023-02-12T12:11:37.273" v="127"/>
          <ac:spMkLst>
            <pc:docMk/>
            <pc:sldMk cId="1988418381" sldId="285"/>
            <ac:spMk id="4" creationId="{F8C2623E-4F31-20E2-A7B3-A0DC73414D3E}"/>
          </ac:spMkLst>
        </pc:spChg>
        <pc:graphicFrameChg chg="add del mod ord modGraphic">
          <ac:chgData name="Guest User" userId="" providerId="Windows Live" clId="Web-{BD1BFC6C-8CDB-4D50-A48A-C72902F269B1}" dt="2023-02-12T12:11:34.289" v="126"/>
          <ac:graphicFrameMkLst>
            <pc:docMk/>
            <pc:sldMk cId="1988418381" sldId="285"/>
            <ac:graphicFrameMk id="5" creationId="{5275C2D1-D8DE-FFF0-4535-C5A6DC2A57AA}"/>
          </ac:graphicFrameMkLst>
        </pc:graphicFrameChg>
        <pc:picChg chg="add mod ord">
          <ac:chgData name="Guest User" userId="" providerId="Windows Live" clId="Web-{BD1BFC6C-8CDB-4D50-A48A-C72902F269B1}" dt="2023-02-12T12:11:55.789" v="129" actId="14100"/>
          <ac:picMkLst>
            <pc:docMk/>
            <pc:sldMk cId="1988418381" sldId="285"/>
            <ac:picMk id="12" creationId="{B20A3CA0-5601-109B-8A19-0908B089BB00}"/>
          </ac:picMkLst>
        </pc:picChg>
      </pc:sldChg>
    </pc:docChg>
  </pc:docChgLst>
  <pc:docChgLst>
    <pc:chgData name="Zannat Hossain Tamim" userId="acc546fad07e472d" providerId="Windows Live" clId="Web-{EFD2649D-1467-4BE2-B684-C4866E4C4E2A}"/>
    <pc:docChg chg="modSld">
      <pc:chgData name="Zannat Hossain Tamim" userId="acc546fad07e472d" providerId="Windows Live" clId="Web-{EFD2649D-1467-4BE2-B684-C4866E4C4E2A}" dt="2023-02-12T11:48:48.915" v="1"/>
      <pc:docMkLst>
        <pc:docMk/>
      </pc:docMkLst>
      <pc:sldChg chg="modSp mod modClrScheme chgLayout">
        <pc:chgData name="Zannat Hossain Tamim" userId="acc546fad07e472d" providerId="Windows Live" clId="Web-{EFD2649D-1467-4BE2-B684-C4866E4C4E2A}" dt="2023-02-12T11:48:48.915" v="1"/>
        <pc:sldMkLst>
          <pc:docMk/>
          <pc:sldMk cId="2894254674" sldId="268"/>
        </pc:sldMkLst>
        <pc:spChg chg="mod ord">
          <ac:chgData name="Zannat Hossain Tamim" userId="acc546fad07e472d" providerId="Windows Live" clId="Web-{EFD2649D-1467-4BE2-B684-C4866E4C4E2A}" dt="2023-02-12T11:48:48.915" v="1"/>
          <ac:spMkLst>
            <pc:docMk/>
            <pc:sldMk cId="2894254674" sldId="268"/>
            <ac:spMk id="2" creationId="{04E5045A-199E-4128-B82D-4DFCEBED839B}"/>
          </ac:spMkLst>
        </pc:spChg>
        <pc:spChg chg="mod ord">
          <ac:chgData name="Zannat Hossain Tamim" userId="acc546fad07e472d" providerId="Windows Live" clId="Web-{EFD2649D-1467-4BE2-B684-C4866E4C4E2A}" dt="2023-02-12T11:48:48.915" v="1"/>
          <ac:spMkLst>
            <pc:docMk/>
            <pc:sldMk cId="2894254674" sldId="268"/>
            <ac:spMk id="4" creationId="{0FC7C93A-823A-48EE-BEFC-5736379F3206}"/>
          </ac:spMkLst>
        </pc:spChg>
        <pc:picChg chg="mod ord">
          <ac:chgData name="Zannat Hossain Tamim" userId="acc546fad07e472d" providerId="Windows Live" clId="Web-{EFD2649D-1467-4BE2-B684-C4866E4C4E2A}" dt="2023-02-12T11:48:48.915" v="1"/>
          <ac:picMkLst>
            <pc:docMk/>
            <pc:sldMk cId="2894254674" sldId="268"/>
            <ac:picMk id="11" creationId="{E3BC7267-66BB-4A58-97EF-817B0B12BAA9}"/>
          </ac:picMkLst>
        </pc:picChg>
      </pc:sldChg>
    </pc:docChg>
  </pc:docChgLst>
  <pc:docChgLst>
    <pc:chgData name="Guest User" providerId="Windows Live" clId="Web-{8E2F1EA6-666E-429C-AFBD-129C4BCB4A24}"/>
    <pc:docChg chg="modSld">
      <pc:chgData name="Guest User" userId="" providerId="Windows Live" clId="Web-{8E2F1EA6-666E-429C-AFBD-129C4BCB4A24}" dt="2023-02-12T16:47:40.788" v="56" actId="20577"/>
      <pc:docMkLst>
        <pc:docMk/>
      </pc:docMkLst>
      <pc:sldChg chg="modSp">
        <pc:chgData name="Guest User" userId="" providerId="Windows Live" clId="Web-{8E2F1EA6-666E-429C-AFBD-129C4BCB4A24}" dt="2023-02-12T16:44:38.298" v="45" actId="20577"/>
        <pc:sldMkLst>
          <pc:docMk/>
          <pc:sldMk cId="1220975184" sldId="291"/>
        </pc:sldMkLst>
        <pc:spChg chg="mod">
          <ac:chgData name="Guest User" userId="" providerId="Windows Live" clId="Web-{8E2F1EA6-666E-429C-AFBD-129C4BCB4A24}" dt="2023-02-12T16:44:38.298" v="45" actId="20577"/>
          <ac:spMkLst>
            <pc:docMk/>
            <pc:sldMk cId="1220975184" sldId="291"/>
            <ac:spMk id="3" creationId="{606D3D27-42F7-99F1-37B9-BE1375608EC3}"/>
          </ac:spMkLst>
        </pc:spChg>
      </pc:sldChg>
      <pc:sldChg chg="modSp">
        <pc:chgData name="Guest User" userId="" providerId="Windows Live" clId="Web-{8E2F1EA6-666E-429C-AFBD-129C4BCB4A24}" dt="2023-02-12T16:45:22.018" v="49" actId="20577"/>
        <pc:sldMkLst>
          <pc:docMk/>
          <pc:sldMk cId="1787316500" sldId="292"/>
        </pc:sldMkLst>
        <pc:spChg chg="mod">
          <ac:chgData name="Guest User" userId="" providerId="Windows Live" clId="Web-{8E2F1EA6-666E-429C-AFBD-129C4BCB4A24}" dt="2023-02-12T16:45:22.018" v="49" actId="20577"/>
          <ac:spMkLst>
            <pc:docMk/>
            <pc:sldMk cId="1787316500" sldId="292"/>
            <ac:spMk id="3" creationId="{606D3D27-42F7-99F1-37B9-BE1375608EC3}"/>
          </ac:spMkLst>
        </pc:spChg>
      </pc:sldChg>
      <pc:sldChg chg="modSp">
        <pc:chgData name="Guest User" userId="" providerId="Windows Live" clId="Web-{8E2F1EA6-666E-429C-AFBD-129C4BCB4A24}" dt="2023-02-12T16:47:22.319" v="54" actId="20577"/>
        <pc:sldMkLst>
          <pc:docMk/>
          <pc:sldMk cId="520134936" sldId="296"/>
        </pc:sldMkLst>
        <pc:spChg chg="mod">
          <ac:chgData name="Guest User" userId="" providerId="Windows Live" clId="Web-{8E2F1EA6-666E-429C-AFBD-129C4BCB4A24}" dt="2023-02-12T16:47:22.319" v="54" actId="20577"/>
          <ac:spMkLst>
            <pc:docMk/>
            <pc:sldMk cId="520134936" sldId="296"/>
            <ac:spMk id="3" creationId="{606D3D27-42F7-99F1-37B9-BE1375608EC3}"/>
          </ac:spMkLst>
        </pc:spChg>
      </pc:sldChg>
      <pc:sldChg chg="modSp">
        <pc:chgData name="Guest User" userId="" providerId="Windows Live" clId="Web-{8E2F1EA6-666E-429C-AFBD-129C4BCB4A24}" dt="2023-02-12T16:47:40.788" v="56" actId="20577"/>
        <pc:sldMkLst>
          <pc:docMk/>
          <pc:sldMk cId="474082123" sldId="299"/>
        </pc:sldMkLst>
        <pc:spChg chg="mod">
          <ac:chgData name="Guest User" userId="" providerId="Windows Live" clId="Web-{8E2F1EA6-666E-429C-AFBD-129C4BCB4A24}" dt="2023-02-12T16:47:40.788" v="56" actId="20577"/>
          <ac:spMkLst>
            <pc:docMk/>
            <pc:sldMk cId="474082123" sldId="299"/>
            <ac:spMk id="3" creationId="{606D3D27-42F7-99F1-37B9-BE1375608EC3}"/>
          </ac:spMkLst>
        </pc:spChg>
      </pc:sldChg>
    </pc:docChg>
  </pc:docChgLst>
  <pc:docChgLst>
    <pc:chgData name="Smrity Ahmed" userId="6788db717ce8f748" providerId="Windows Live" clId="Web-{69922B34-35A3-45D1-A44E-1BFFA1AFB77C}"/>
    <pc:docChg chg="addSld delSld modSld addMainMaster delMainMaster">
      <pc:chgData name="Smrity Ahmed" userId="6788db717ce8f748" providerId="Windows Live" clId="Web-{69922B34-35A3-45D1-A44E-1BFFA1AFB77C}" dt="2023-02-12T18:39:13.833" v="223" actId="20577"/>
      <pc:docMkLst>
        <pc:docMk/>
      </pc:docMkLst>
      <pc:sldChg chg="addSp delSp modSp mod modClrScheme delDesignElem chgLayout">
        <pc:chgData name="Smrity Ahmed" userId="6788db717ce8f748" providerId="Windows Live" clId="Web-{69922B34-35A3-45D1-A44E-1BFFA1AFB77C}" dt="2023-02-12T17:22:06.778" v="30"/>
        <pc:sldMkLst>
          <pc:docMk/>
          <pc:sldMk cId="2624041813" sldId="257"/>
        </pc:sldMkLst>
        <pc:spChg chg="mod ord">
          <ac:chgData name="Smrity Ahmed" userId="6788db717ce8f748" providerId="Windows Live" clId="Web-{69922B34-35A3-45D1-A44E-1BFFA1AFB77C}" dt="2023-02-12T17:22:06.778" v="30"/>
          <ac:spMkLst>
            <pc:docMk/>
            <pc:sldMk cId="2624041813" sldId="257"/>
            <ac:spMk id="2" creationId="{437CB7D0-D7AE-4EBD-A0C9-B0173F310A47}"/>
          </ac:spMkLst>
        </pc:spChg>
        <pc:spChg chg="mod ord">
          <ac:chgData name="Smrity Ahmed" userId="6788db717ce8f748" providerId="Windows Live" clId="Web-{69922B34-35A3-45D1-A44E-1BFFA1AFB77C}" dt="2023-02-12T17:22:06.778" v="30"/>
          <ac:spMkLst>
            <pc:docMk/>
            <pc:sldMk cId="2624041813" sldId="257"/>
            <ac:spMk id="4" creationId="{262E8FD6-548E-4DFB-BD5C-E4D10B0C8D17}"/>
          </ac:spMkLst>
        </pc:spChg>
        <pc:spChg chg="add del">
          <ac:chgData name="Smrity Ahmed" userId="6788db717ce8f748" providerId="Windows Live" clId="Web-{69922B34-35A3-45D1-A44E-1BFFA1AFB77C}" dt="2023-02-12T17:22:06.778" v="30"/>
          <ac:spMkLst>
            <pc:docMk/>
            <pc:sldMk cId="2624041813" sldId="257"/>
            <ac:spMk id="1040" creationId="{45D37F4E-DDB4-456B-97E0-9937730A039F}"/>
          </ac:spMkLst>
        </pc:spChg>
        <pc:spChg chg="add del">
          <ac:chgData name="Smrity Ahmed" userId="6788db717ce8f748" providerId="Windows Live" clId="Web-{69922B34-35A3-45D1-A44E-1BFFA1AFB77C}" dt="2023-02-12T17:22:06.778" v="30"/>
          <ac:spMkLst>
            <pc:docMk/>
            <pc:sldMk cId="2624041813" sldId="257"/>
            <ac:spMk id="1041" creationId="{B2DD41CD-8F47-4F56-AD12-4E2FF7696987}"/>
          </ac:spMkLst>
        </pc:spChg>
        <pc:picChg chg="mod ord modCrop">
          <ac:chgData name="Smrity Ahmed" userId="6788db717ce8f748" providerId="Windows Live" clId="Web-{69922B34-35A3-45D1-A44E-1BFFA1AFB77C}" dt="2023-02-12T17:22:06.778" v="30"/>
          <ac:picMkLst>
            <pc:docMk/>
            <pc:sldMk cId="2624041813" sldId="257"/>
            <ac:picMk id="1028" creationId="{82AB0804-210E-479A-88E2-4D9A5B65BF51}"/>
          </ac:picMkLst>
        </pc:picChg>
      </pc:sldChg>
      <pc:sldChg chg="addSp delSp modSp mod modClrScheme delDesignElem chgLayout">
        <pc:chgData name="Smrity Ahmed" userId="6788db717ce8f748" providerId="Windows Live" clId="Web-{69922B34-35A3-45D1-A44E-1BFFA1AFB77C}" dt="2023-02-12T17:26:16.831" v="57"/>
        <pc:sldMkLst>
          <pc:docMk/>
          <pc:sldMk cId="2894254674" sldId="268"/>
        </pc:sldMkLst>
        <pc:spChg chg="mod ord">
          <ac:chgData name="Smrity Ahmed" userId="6788db717ce8f748" providerId="Windows Live" clId="Web-{69922B34-35A3-45D1-A44E-1BFFA1AFB77C}" dt="2023-02-12T17:22:06.778" v="30"/>
          <ac:spMkLst>
            <pc:docMk/>
            <pc:sldMk cId="2894254674" sldId="268"/>
            <ac:spMk id="2" creationId="{04E5045A-199E-4128-B82D-4DFCEBED839B}"/>
          </ac:spMkLst>
        </pc:spChg>
        <pc:spChg chg="mod ord">
          <ac:chgData name="Smrity Ahmed" userId="6788db717ce8f748" providerId="Windows Live" clId="Web-{69922B34-35A3-45D1-A44E-1BFFA1AFB77C}" dt="2023-02-12T17:26:16.831" v="57"/>
          <ac:spMkLst>
            <pc:docMk/>
            <pc:sldMk cId="2894254674" sldId="268"/>
            <ac:spMk id="4" creationId="{0FC7C93A-823A-48EE-BEFC-5736379F3206}"/>
          </ac:spMkLst>
        </pc:spChg>
        <pc:spChg chg="add del">
          <ac:chgData name="Smrity Ahmed" userId="6788db717ce8f748" providerId="Windows Live" clId="Web-{69922B34-35A3-45D1-A44E-1BFFA1AFB77C}" dt="2023-02-12T17:26:16.831" v="57"/>
          <ac:spMkLst>
            <pc:docMk/>
            <pc:sldMk cId="2894254674" sldId="268"/>
            <ac:spMk id="16" creationId="{F13C74B1-5B17-4795-BED0-7140497B445A}"/>
          </ac:spMkLst>
        </pc:spChg>
        <pc:spChg chg="add del">
          <ac:chgData name="Smrity Ahmed" userId="6788db717ce8f748" providerId="Windows Live" clId="Web-{69922B34-35A3-45D1-A44E-1BFFA1AFB77C}" dt="2023-02-12T17:26:16.831" v="57"/>
          <ac:spMkLst>
            <pc:docMk/>
            <pc:sldMk cId="2894254674" sldId="268"/>
            <ac:spMk id="18" creationId="{D4974D33-8DC5-464E-8C6D-BE58F0669C17}"/>
          </ac:spMkLst>
        </pc:spChg>
        <pc:spChg chg="add">
          <ac:chgData name="Smrity Ahmed" userId="6788db717ce8f748" providerId="Windows Live" clId="Web-{69922B34-35A3-45D1-A44E-1BFFA1AFB77C}" dt="2023-02-12T17:26:16.831" v="57"/>
          <ac:spMkLst>
            <pc:docMk/>
            <pc:sldMk cId="2894254674" sldId="268"/>
            <ac:spMk id="23" creationId="{F13C74B1-5B17-4795-BED0-7140497B445A}"/>
          </ac:spMkLst>
        </pc:spChg>
        <pc:spChg chg="add">
          <ac:chgData name="Smrity Ahmed" userId="6788db717ce8f748" providerId="Windows Live" clId="Web-{69922B34-35A3-45D1-A44E-1BFFA1AFB77C}" dt="2023-02-12T17:26:16.831" v="57"/>
          <ac:spMkLst>
            <pc:docMk/>
            <pc:sldMk cId="2894254674" sldId="268"/>
            <ac:spMk id="25" creationId="{D4974D33-8DC5-464E-8C6D-BE58F0669C17}"/>
          </ac:spMkLst>
        </pc:spChg>
        <pc:picChg chg="mod ord">
          <ac:chgData name="Smrity Ahmed" userId="6788db717ce8f748" providerId="Windows Live" clId="Web-{69922B34-35A3-45D1-A44E-1BFFA1AFB77C}" dt="2023-02-12T17:26:16.831" v="57"/>
          <ac:picMkLst>
            <pc:docMk/>
            <pc:sldMk cId="2894254674" sldId="268"/>
            <ac:picMk id="11" creationId="{E3BC7267-66BB-4A58-97EF-817B0B12BAA9}"/>
          </ac:picMkLst>
        </pc:picChg>
      </pc:sldChg>
      <pc:sldChg chg="addSp delSp modSp mod modClrScheme delDesignElem chgLayout">
        <pc:chgData name="Smrity Ahmed" userId="6788db717ce8f748" providerId="Windows Live" clId="Web-{69922B34-35A3-45D1-A44E-1BFFA1AFB77C}" dt="2023-02-12T17:22:06.778" v="30"/>
        <pc:sldMkLst>
          <pc:docMk/>
          <pc:sldMk cId="1452278918" sldId="275"/>
        </pc:sldMkLst>
        <pc:spChg chg="mod ord">
          <ac:chgData name="Smrity Ahmed" userId="6788db717ce8f748" providerId="Windows Live" clId="Web-{69922B34-35A3-45D1-A44E-1BFFA1AFB77C}" dt="2023-02-12T17:22:06.778" v="30"/>
          <ac:spMkLst>
            <pc:docMk/>
            <pc:sldMk cId="1452278918" sldId="275"/>
            <ac:spMk id="2" creationId="{7C2C07D2-C8AB-D6E9-D893-8E1D19A63BF5}"/>
          </ac:spMkLst>
        </pc:spChg>
        <pc:spChg chg="mod ord">
          <ac:chgData name="Smrity Ahmed" userId="6788db717ce8f748" providerId="Windows Live" clId="Web-{69922B34-35A3-45D1-A44E-1BFFA1AFB77C}" dt="2023-02-12T17:22:06.778" v="30"/>
          <ac:spMkLst>
            <pc:docMk/>
            <pc:sldMk cId="1452278918" sldId="275"/>
            <ac:spMk id="20" creationId="{FBC25E56-5ADA-9CAA-D972-405B14D01A2C}"/>
          </ac:spMkLst>
        </pc:spChg>
        <pc:spChg chg="add del">
          <ac:chgData name="Smrity Ahmed" userId="6788db717ce8f748" providerId="Windows Live" clId="Web-{69922B34-35A3-45D1-A44E-1BFFA1AFB77C}" dt="2023-02-12T17:22:06.778" v="30"/>
          <ac:spMkLst>
            <pc:docMk/>
            <pc:sldMk cId="1452278918" sldId="275"/>
            <ac:spMk id="49" creationId="{4038CB10-1F5C-4D54-9DF7-12586DE5B007}"/>
          </ac:spMkLst>
        </pc:spChg>
        <pc:spChg chg="add del">
          <ac:chgData name="Smrity Ahmed" userId="6788db717ce8f748" providerId="Windows Live" clId="Web-{69922B34-35A3-45D1-A44E-1BFFA1AFB77C}" dt="2023-02-12T17:22:06.778" v="30"/>
          <ac:spMkLst>
            <pc:docMk/>
            <pc:sldMk cId="1452278918" sldId="275"/>
            <ac:spMk id="50" creationId="{36D30126-6314-4A93-B27E-5C66CF781924}"/>
          </ac:spMkLst>
        </pc:spChg>
        <pc:spChg chg="add del">
          <ac:chgData name="Smrity Ahmed" userId="6788db717ce8f748" providerId="Windows Live" clId="Web-{69922B34-35A3-45D1-A44E-1BFFA1AFB77C}" dt="2023-02-12T17:22:06.778" v="30"/>
          <ac:spMkLst>
            <pc:docMk/>
            <pc:sldMk cId="1452278918" sldId="275"/>
            <ac:spMk id="51" creationId="{73ED6512-6858-4552-B699-9A97FE9A4EA2}"/>
          </ac:spMkLst>
        </pc:spChg>
        <pc:picChg chg="mod ord">
          <ac:chgData name="Smrity Ahmed" userId="6788db717ce8f748" providerId="Windows Live" clId="Web-{69922B34-35A3-45D1-A44E-1BFFA1AFB77C}" dt="2023-02-12T17:22:06.778" v="30"/>
          <ac:picMkLst>
            <pc:docMk/>
            <pc:sldMk cId="1452278918" sldId="275"/>
            <ac:picMk id="8" creationId="{D58E524B-E6E6-A76A-0831-EAF7D9A504D7}"/>
          </ac:picMkLst>
        </pc:picChg>
      </pc:sldChg>
      <pc:sldChg chg="addSp delSp modSp mod modClrScheme delDesignElem chgLayout">
        <pc:chgData name="Smrity Ahmed" userId="6788db717ce8f748" providerId="Windows Live" clId="Web-{69922B34-35A3-45D1-A44E-1BFFA1AFB77C}" dt="2023-02-12T17:27:16.442" v="61" actId="14100"/>
        <pc:sldMkLst>
          <pc:docMk/>
          <pc:sldMk cId="535902810" sldId="276"/>
        </pc:sldMkLst>
        <pc:spChg chg="mod ord">
          <ac:chgData name="Smrity Ahmed" userId="6788db717ce8f748" providerId="Windows Live" clId="Web-{69922B34-35A3-45D1-A44E-1BFFA1AFB77C}" dt="2023-02-12T17:22:06.778" v="30"/>
          <ac:spMkLst>
            <pc:docMk/>
            <pc:sldMk cId="535902810" sldId="276"/>
            <ac:spMk id="2" creationId="{9D83C613-37CF-7DF8-5D77-2C103F3BE837}"/>
          </ac:spMkLst>
        </pc:spChg>
        <pc:spChg chg="mod ord">
          <ac:chgData name="Smrity Ahmed" userId="6788db717ce8f748" providerId="Windows Live" clId="Web-{69922B34-35A3-45D1-A44E-1BFFA1AFB77C}" dt="2023-02-12T17:27:16.442" v="61" actId="14100"/>
          <ac:spMkLst>
            <pc:docMk/>
            <pc:sldMk cId="535902810" sldId="276"/>
            <ac:spMk id="15" creationId="{DA61DBCB-8C6B-A144-119A-6785E98E722D}"/>
          </ac:spMkLst>
        </pc:spChg>
        <pc:spChg chg="add del">
          <ac:chgData name="Smrity Ahmed" userId="6788db717ce8f748" providerId="Windows Live" clId="Web-{69922B34-35A3-45D1-A44E-1BFFA1AFB77C}" dt="2023-02-12T17:22:06.778" v="30"/>
          <ac:spMkLst>
            <pc:docMk/>
            <pc:sldMk cId="535902810" sldId="276"/>
            <ac:spMk id="30" creationId="{04812C46-200A-4DEB-A05E-3ED6C68C2387}"/>
          </ac:spMkLst>
        </pc:spChg>
        <pc:spChg chg="add del">
          <ac:chgData name="Smrity Ahmed" userId="6788db717ce8f748" providerId="Windows Live" clId="Web-{69922B34-35A3-45D1-A44E-1BFFA1AFB77C}" dt="2023-02-12T17:22:06.778" v="30"/>
          <ac:spMkLst>
            <pc:docMk/>
            <pc:sldMk cId="535902810" sldId="276"/>
            <ac:spMk id="32" creationId="{D1EA859B-E555-4109-94F3-6700E046E008}"/>
          </ac:spMkLst>
        </pc:spChg>
        <pc:picChg chg="mod ord">
          <ac:chgData name="Smrity Ahmed" userId="6788db717ce8f748" providerId="Windows Live" clId="Web-{69922B34-35A3-45D1-A44E-1BFFA1AFB77C}" dt="2023-02-12T17:22:06.778" v="30"/>
          <ac:picMkLst>
            <pc:docMk/>
            <pc:sldMk cId="535902810" sldId="276"/>
            <ac:picMk id="5" creationId="{7ABF7A22-C747-48C4-FC97-874DA02BAF86}"/>
          </ac:picMkLst>
        </pc:picChg>
      </pc:sldChg>
      <pc:sldChg chg="addSp delSp modSp mod modClrScheme delDesignElem chgLayout">
        <pc:chgData name="Smrity Ahmed" userId="6788db717ce8f748" providerId="Windows Live" clId="Web-{69922B34-35A3-45D1-A44E-1BFFA1AFB77C}" dt="2023-02-12T17:22:06.778" v="30"/>
        <pc:sldMkLst>
          <pc:docMk/>
          <pc:sldMk cId="2995772643" sldId="277"/>
        </pc:sldMkLst>
        <pc:spChg chg="mod ord">
          <ac:chgData name="Smrity Ahmed" userId="6788db717ce8f748" providerId="Windows Live" clId="Web-{69922B34-35A3-45D1-A44E-1BFFA1AFB77C}" dt="2023-02-12T17:22:06.778" v="30"/>
          <ac:spMkLst>
            <pc:docMk/>
            <pc:sldMk cId="2995772643" sldId="277"/>
            <ac:spMk id="2" creationId="{D5B5FFAE-6F8A-66C2-F4C5-BDAF7F009383}"/>
          </ac:spMkLst>
        </pc:spChg>
        <pc:spChg chg="mod ord">
          <ac:chgData name="Smrity Ahmed" userId="6788db717ce8f748" providerId="Windows Live" clId="Web-{69922B34-35A3-45D1-A44E-1BFFA1AFB77C}" dt="2023-02-12T17:22:06.778" v="30"/>
          <ac:spMkLst>
            <pc:docMk/>
            <pc:sldMk cId="2995772643" sldId="277"/>
            <ac:spMk id="3" creationId="{53F5829E-2573-8BAD-3F9E-62B316960B5D}"/>
          </ac:spMkLst>
        </pc:spChg>
        <pc:spChg chg="add del">
          <ac:chgData name="Smrity Ahmed" userId="6788db717ce8f748" providerId="Windows Live" clId="Web-{69922B34-35A3-45D1-A44E-1BFFA1AFB77C}" dt="2023-02-12T17:22:06.778" v="30"/>
          <ac:spMkLst>
            <pc:docMk/>
            <pc:sldMk cId="2995772643" sldId="277"/>
            <ac:spMk id="10" creationId="{A8908DB7-C3A6-4FCB-9820-CEE02B398C4A}"/>
          </ac:spMkLst>
        </pc:spChg>
        <pc:spChg chg="add del">
          <ac:chgData name="Smrity Ahmed" userId="6788db717ce8f748" providerId="Windows Live" clId="Web-{69922B34-35A3-45D1-A44E-1BFFA1AFB77C}" dt="2023-02-12T17:22:06.778" v="30"/>
          <ac:spMkLst>
            <pc:docMk/>
            <pc:sldMk cId="2995772643" sldId="277"/>
            <ac:spMk id="12" creationId="{535742DD-1B16-4E9D-B715-0D74B4574A68}"/>
          </ac:spMkLst>
        </pc:spChg>
        <pc:picChg chg="mod ord">
          <ac:chgData name="Smrity Ahmed" userId="6788db717ce8f748" providerId="Windows Live" clId="Web-{69922B34-35A3-45D1-A44E-1BFFA1AFB77C}" dt="2023-02-12T17:22:06.778" v="30"/>
          <ac:picMkLst>
            <pc:docMk/>
            <pc:sldMk cId="2995772643" sldId="277"/>
            <ac:picMk id="5" creationId="{F733BCCB-FE26-FBE7-20F4-0C38E1D87FAF}"/>
          </ac:picMkLst>
        </pc:picChg>
      </pc:sldChg>
      <pc:sldChg chg="modSp mod modClrScheme chgLayout">
        <pc:chgData name="Smrity Ahmed" userId="6788db717ce8f748" providerId="Windows Live" clId="Web-{69922B34-35A3-45D1-A44E-1BFFA1AFB77C}" dt="2023-02-12T17:22:06.778" v="30"/>
        <pc:sldMkLst>
          <pc:docMk/>
          <pc:sldMk cId="4134373486" sldId="280"/>
        </pc:sldMkLst>
        <pc:spChg chg="mod ord">
          <ac:chgData name="Smrity Ahmed" userId="6788db717ce8f748" providerId="Windows Live" clId="Web-{69922B34-35A3-45D1-A44E-1BFFA1AFB77C}" dt="2023-02-12T17:22:06.778" v="30"/>
          <ac:spMkLst>
            <pc:docMk/>
            <pc:sldMk cId="4134373486" sldId="280"/>
            <ac:spMk id="2" creationId="{DF232675-013C-AC18-1E2E-2D725D48D527}"/>
          </ac:spMkLst>
        </pc:spChg>
        <pc:spChg chg="mod ord">
          <ac:chgData name="Smrity Ahmed" userId="6788db717ce8f748" providerId="Windows Live" clId="Web-{69922B34-35A3-45D1-A44E-1BFFA1AFB77C}" dt="2023-02-12T17:22:06.778" v="30"/>
          <ac:spMkLst>
            <pc:docMk/>
            <pc:sldMk cId="4134373486" sldId="280"/>
            <ac:spMk id="3" creationId="{BDCFB2D4-156C-EA5E-DDEE-60ADCBB361FC}"/>
          </ac:spMkLst>
        </pc:spChg>
      </pc:sldChg>
      <pc:sldChg chg="addSp delSp modSp mod modClrScheme delDesignElem chgLayout">
        <pc:chgData name="Smrity Ahmed" userId="6788db717ce8f748" providerId="Windows Live" clId="Web-{69922B34-35A3-45D1-A44E-1BFFA1AFB77C}" dt="2023-02-12T17:22:06.778" v="30"/>
        <pc:sldMkLst>
          <pc:docMk/>
          <pc:sldMk cId="202118070" sldId="283"/>
        </pc:sldMkLst>
        <pc:spChg chg="mod ord">
          <ac:chgData name="Smrity Ahmed" userId="6788db717ce8f748" providerId="Windows Live" clId="Web-{69922B34-35A3-45D1-A44E-1BFFA1AFB77C}" dt="2023-02-12T17:22:06.778" v="30"/>
          <ac:spMkLst>
            <pc:docMk/>
            <pc:sldMk cId="202118070" sldId="283"/>
            <ac:spMk id="2" creationId="{F6214BB2-9CEE-B22E-8959-3A219111F2FF}"/>
          </ac:spMkLst>
        </pc:spChg>
        <pc:spChg chg="mod ord">
          <ac:chgData name="Smrity Ahmed" userId="6788db717ce8f748" providerId="Windows Live" clId="Web-{69922B34-35A3-45D1-A44E-1BFFA1AFB77C}" dt="2023-02-12T17:22:06.778" v="30"/>
          <ac:spMkLst>
            <pc:docMk/>
            <pc:sldMk cId="202118070" sldId="283"/>
            <ac:spMk id="3" creationId="{4C45DDF7-6444-0ED2-DFA4-989868FA3AA6}"/>
          </ac:spMkLst>
        </pc:spChg>
        <pc:spChg chg="add del">
          <ac:chgData name="Smrity Ahmed" userId="6788db717ce8f748" providerId="Windows Live" clId="Web-{69922B34-35A3-45D1-A44E-1BFFA1AFB77C}" dt="2023-02-12T17:22:06.778" v="30"/>
          <ac:spMkLst>
            <pc:docMk/>
            <pc:sldMk cId="202118070" sldId="283"/>
            <ac:spMk id="23" creationId="{73DE2CFE-42F2-48F0-8706-5264E012B10C}"/>
          </ac:spMkLst>
        </pc:spChg>
        <pc:picChg chg="mod ord">
          <ac:chgData name="Smrity Ahmed" userId="6788db717ce8f748" providerId="Windows Live" clId="Web-{69922B34-35A3-45D1-A44E-1BFFA1AFB77C}" dt="2023-02-12T17:22:06.778" v="30"/>
          <ac:picMkLst>
            <pc:docMk/>
            <pc:sldMk cId="202118070" sldId="283"/>
            <ac:picMk id="6" creationId="{EA728D11-4C43-E53D-3729-4065CAF3605E}"/>
          </ac:picMkLst>
        </pc:picChg>
      </pc:sldChg>
      <pc:sldChg chg="addSp delSp modSp mod modClrScheme delDesignElem chgLayout">
        <pc:chgData name="Smrity Ahmed" userId="6788db717ce8f748" providerId="Windows Live" clId="Web-{69922B34-35A3-45D1-A44E-1BFFA1AFB77C}" dt="2023-02-12T17:22:06.778" v="30"/>
        <pc:sldMkLst>
          <pc:docMk/>
          <pc:sldMk cId="4086541383" sldId="284"/>
        </pc:sldMkLst>
        <pc:spChg chg="mod ord">
          <ac:chgData name="Smrity Ahmed" userId="6788db717ce8f748" providerId="Windows Live" clId="Web-{69922B34-35A3-45D1-A44E-1BFFA1AFB77C}" dt="2023-02-12T17:22:06.778" v="30"/>
          <ac:spMkLst>
            <pc:docMk/>
            <pc:sldMk cId="4086541383" sldId="284"/>
            <ac:spMk id="2" creationId="{1016CC6F-126F-3538-05D6-AF0BC3435A66}"/>
          </ac:spMkLst>
        </pc:spChg>
        <pc:spChg chg="mod ord">
          <ac:chgData name="Smrity Ahmed" userId="6788db717ce8f748" providerId="Windows Live" clId="Web-{69922B34-35A3-45D1-A44E-1BFFA1AFB77C}" dt="2023-02-12T17:22:06.778" v="30"/>
          <ac:spMkLst>
            <pc:docMk/>
            <pc:sldMk cId="4086541383" sldId="284"/>
            <ac:spMk id="3" creationId="{8B553656-7409-7307-533E-591F2A4CC4FD}"/>
          </ac:spMkLst>
        </pc:spChg>
        <pc:spChg chg="add del">
          <ac:chgData name="Smrity Ahmed" userId="6788db717ce8f748" providerId="Windows Live" clId="Web-{69922B34-35A3-45D1-A44E-1BFFA1AFB77C}" dt="2023-02-12T17:22:06.778" v="30"/>
          <ac:spMkLst>
            <pc:docMk/>
            <pc:sldMk cId="4086541383" sldId="284"/>
            <ac:spMk id="37" creationId="{3B8A6984-1230-49D7-B72E-DE41BBFCC08E}"/>
          </ac:spMkLst>
        </pc:spChg>
        <pc:spChg chg="add del">
          <ac:chgData name="Smrity Ahmed" userId="6788db717ce8f748" providerId="Windows Live" clId="Web-{69922B34-35A3-45D1-A44E-1BFFA1AFB77C}" dt="2023-02-12T17:22:06.778" v="30"/>
          <ac:spMkLst>
            <pc:docMk/>
            <pc:sldMk cId="4086541383" sldId="284"/>
            <ac:spMk id="38" creationId="{EBF87945-A001-489F-9D9B-7D9435F0B9CA}"/>
          </ac:spMkLst>
        </pc:spChg>
        <pc:picChg chg="mod ord">
          <ac:chgData name="Smrity Ahmed" userId="6788db717ce8f748" providerId="Windows Live" clId="Web-{69922B34-35A3-45D1-A44E-1BFFA1AFB77C}" dt="2023-02-12T17:22:06.778" v="30"/>
          <ac:picMkLst>
            <pc:docMk/>
            <pc:sldMk cId="4086541383" sldId="284"/>
            <ac:picMk id="5" creationId="{92E169C3-59A2-5375-4687-D94F7882DC96}"/>
          </ac:picMkLst>
        </pc:picChg>
      </pc:sldChg>
      <pc:sldChg chg="addSp delSp modSp mod modClrScheme delDesignElem chgLayout">
        <pc:chgData name="Smrity Ahmed" userId="6788db717ce8f748" providerId="Windows Live" clId="Web-{69922B34-35A3-45D1-A44E-1BFFA1AFB77C}" dt="2023-02-12T17:22:06.778" v="30"/>
        <pc:sldMkLst>
          <pc:docMk/>
          <pc:sldMk cId="1988418381" sldId="285"/>
        </pc:sldMkLst>
        <pc:spChg chg="mod ord">
          <ac:chgData name="Smrity Ahmed" userId="6788db717ce8f748" providerId="Windows Live" clId="Web-{69922B34-35A3-45D1-A44E-1BFFA1AFB77C}" dt="2023-02-12T17:22:06.778" v="30"/>
          <ac:spMkLst>
            <pc:docMk/>
            <pc:sldMk cId="1988418381" sldId="285"/>
            <ac:spMk id="2" creationId="{6D04BFD4-BA3D-449F-8148-DE541676AD39}"/>
          </ac:spMkLst>
        </pc:spChg>
        <pc:spChg chg="mod ord">
          <ac:chgData name="Smrity Ahmed" userId="6788db717ce8f748" providerId="Windows Live" clId="Web-{69922B34-35A3-45D1-A44E-1BFFA1AFB77C}" dt="2023-02-12T17:22:06.778" v="30"/>
          <ac:spMkLst>
            <pc:docMk/>
            <pc:sldMk cId="1988418381" sldId="285"/>
            <ac:spMk id="3" creationId="{08AFF62F-33F7-EEFF-04C7-47793010A923}"/>
          </ac:spMkLst>
        </pc:spChg>
        <pc:spChg chg="add del">
          <ac:chgData name="Smrity Ahmed" userId="6788db717ce8f748" providerId="Windows Live" clId="Web-{69922B34-35A3-45D1-A44E-1BFFA1AFB77C}" dt="2023-02-12T17:22:06.778" v="30"/>
          <ac:spMkLst>
            <pc:docMk/>
            <pc:sldMk cId="1988418381" sldId="285"/>
            <ac:spMk id="17" creationId="{FF9B822F-893E-44C8-963C-64F50ACECBB2}"/>
          </ac:spMkLst>
        </pc:spChg>
        <pc:spChg chg="add del">
          <ac:chgData name="Smrity Ahmed" userId="6788db717ce8f748" providerId="Windows Live" clId="Web-{69922B34-35A3-45D1-A44E-1BFFA1AFB77C}" dt="2023-02-12T17:22:06.778" v="30"/>
          <ac:spMkLst>
            <pc:docMk/>
            <pc:sldMk cId="1988418381" sldId="285"/>
            <ac:spMk id="19" creationId="{EBF87945-A001-489F-9D9B-7D9435F0B9CA}"/>
          </ac:spMkLst>
        </pc:spChg>
        <pc:picChg chg="mod ord">
          <ac:chgData name="Smrity Ahmed" userId="6788db717ce8f748" providerId="Windows Live" clId="Web-{69922B34-35A3-45D1-A44E-1BFFA1AFB77C}" dt="2023-02-12T17:22:06.778" v="30"/>
          <ac:picMkLst>
            <pc:docMk/>
            <pc:sldMk cId="1988418381" sldId="285"/>
            <ac:picMk id="12" creationId="{B20A3CA0-5601-109B-8A19-0908B089BB00}"/>
          </ac:picMkLst>
        </pc:picChg>
      </pc:sldChg>
      <pc:sldChg chg="addSp delSp modSp mod modClrScheme delDesignElem chgLayout">
        <pc:chgData name="Smrity Ahmed" userId="6788db717ce8f748" providerId="Windows Live" clId="Web-{69922B34-35A3-45D1-A44E-1BFFA1AFB77C}" dt="2023-02-12T17:22:06.778" v="30"/>
        <pc:sldMkLst>
          <pc:docMk/>
          <pc:sldMk cId="3447841872" sldId="286"/>
        </pc:sldMkLst>
        <pc:spChg chg="mod ord">
          <ac:chgData name="Smrity Ahmed" userId="6788db717ce8f748" providerId="Windows Live" clId="Web-{69922B34-35A3-45D1-A44E-1BFFA1AFB77C}" dt="2023-02-12T17:22:06.778" v="30"/>
          <ac:spMkLst>
            <pc:docMk/>
            <pc:sldMk cId="3447841872" sldId="286"/>
            <ac:spMk id="2" creationId="{D1F8713F-47FD-BBDA-A512-4908BEF78AC1}"/>
          </ac:spMkLst>
        </pc:spChg>
        <pc:spChg chg="mod ord">
          <ac:chgData name="Smrity Ahmed" userId="6788db717ce8f748" providerId="Windows Live" clId="Web-{69922B34-35A3-45D1-A44E-1BFFA1AFB77C}" dt="2023-02-12T17:22:06.778" v="30"/>
          <ac:spMkLst>
            <pc:docMk/>
            <pc:sldMk cId="3447841872" sldId="286"/>
            <ac:spMk id="3" creationId="{4472AF4E-0BA5-CCAE-F006-6CD72F17FF91}"/>
          </ac:spMkLst>
        </pc:spChg>
        <pc:spChg chg="add del">
          <ac:chgData name="Smrity Ahmed" userId="6788db717ce8f748" providerId="Windows Live" clId="Web-{69922B34-35A3-45D1-A44E-1BFFA1AFB77C}" dt="2023-02-12T17:22:06.778" v="30"/>
          <ac:spMkLst>
            <pc:docMk/>
            <pc:sldMk cId="3447841872" sldId="286"/>
            <ac:spMk id="10" creationId="{FF9B822F-893E-44C8-963C-64F50ACECBB2}"/>
          </ac:spMkLst>
        </pc:spChg>
        <pc:spChg chg="add del">
          <ac:chgData name="Smrity Ahmed" userId="6788db717ce8f748" providerId="Windows Live" clId="Web-{69922B34-35A3-45D1-A44E-1BFFA1AFB77C}" dt="2023-02-12T17:22:06.778" v="30"/>
          <ac:spMkLst>
            <pc:docMk/>
            <pc:sldMk cId="3447841872" sldId="286"/>
            <ac:spMk id="12" creationId="{EBF87945-A001-489F-9D9B-7D9435F0B9CA}"/>
          </ac:spMkLst>
        </pc:spChg>
        <pc:picChg chg="mod ord">
          <ac:chgData name="Smrity Ahmed" userId="6788db717ce8f748" providerId="Windows Live" clId="Web-{69922B34-35A3-45D1-A44E-1BFFA1AFB77C}" dt="2023-02-12T17:22:06.778" v="30"/>
          <ac:picMkLst>
            <pc:docMk/>
            <pc:sldMk cId="3447841872" sldId="286"/>
            <ac:picMk id="5" creationId="{B495E03E-27FE-7EE3-0279-3B8BD7EF681C}"/>
          </ac:picMkLst>
        </pc:picChg>
      </pc:sldChg>
      <pc:sldChg chg="modSp mod modClrScheme chgLayout">
        <pc:chgData name="Smrity Ahmed" userId="6788db717ce8f748" providerId="Windows Live" clId="Web-{69922B34-35A3-45D1-A44E-1BFFA1AFB77C}" dt="2023-02-12T17:22:06.778" v="30"/>
        <pc:sldMkLst>
          <pc:docMk/>
          <pc:sldMk cId="3201977118" sldId="288"/>
        </pc:sldMkLst>
        <pc:spChg chg="mod ord">
          <ac:chgData name="Smrity Ahmed" userId="6788db717ce8f748" providerId="Windows Live" clId="Web-{69922B34-35A3-45D1-A44E-1BFFA1AFB77C}" dt="2023-02-12T17:22:06.778" v="30"/>
          <ac:spMkLst>
            <pc:docMk/>
            <pc:sldMk cId="3201977118" sldId="288"/>
            <ac:spMk id="2" creationId="{EECD5CC4-13B8-4177-E649-8BBDC27841E5}"/>
          </ac:spMkLst>
        </pc:spChg>
        <pc:spChg chg="mod ord">
          <ac:chgData name="Smrity Ahmed" userId="6788db717ce8f748" providerId="Windows Live" clId="Web-{69922B34-35A3-45D1-A44E-1BFFA1AFB77C}" dt="2023-02-12T17:22:06.778" v="30"/>
          <ac:spMkLst>
            <pc:docMk/>
            <pc:sldMk cId="3201977118" sldId="288"/>
            <ac:spMk id="3" creationId="{9DD096DF-42DD-5B6D-EBAF-354A2EF05559}"/>
          </ac:spMkLst>
        </pc:spChg>
        <pc:spChg chg="mod ord">
          <ac:chgData name="Smrity Ahmed" userId="6788db717ce8f748" providerId="Windows Live" clId="Web-{69922B34-35A3-45D1-A44E-1BFFA1AFB77C}" dt="2023-02-12T17:22:06.778" v="30"/>
          <ac:spMkLst>
            <pc:docMk/>
            <pc:sldMk cId="3201977118" sldId="288"/>
            <ac:spMk id="4" creationId="{F9A5C1E8-9F99-30C2-758F-FD1B825D1174}"/>
          </ac:spMkLst>
        </pc:spChg>
      </pc:sldChg>
      <pc:sldChg chg="addSp delSp modSp mod modClrScheme delDesignElem chgLayout">
        <pc:chgData name="Smrity Ahmed" userId="6788db717ce8f748" providerId="Windows Live" clId="Web-{69922B34-35A3-45D1-A44E-1BFFA1AFB77C}" dt="2023-02-12T17:22:06.778" v="30"/>
        <pc:sldMkLst>
          <pc:docMk/>
          <pc:sldMk cId="1220975184" sldId="291"/>
        </pc:sldMkLst>
        <pc:spChg chg="mod ord">
          <ac:chgData name="Smrity Ahmed" userId="6788db717ce8f748" providerId="Windows Live" clId="Web-{69922B34-35A3-45D1-A44E-1BFFA1AFB77C}" dt="2023-02-12T17:22:06.778" v="30"/>
          <ac:spMkLst>
            <pc:docMk/>
            <pc:sldMk cId="1220975184" sldId="291"/>
            <ac:spMk id="2" creationId="{55DDEC78-1589-2B3E-1E01-8BA043B8630D}"/>
          </ac:spMkLst>
        </pc:spChg>
        <pc:spChg chg="mod ord">
          <ac:chgData name="Smrity Ahmed" userId="6788db717ce8f748" providerId="Windows Live" clId="Web-{69922B34-35A3-45D1-A44E-1BFFA1AFB77C}" dt="2023-02-12T17:22:06.778" v="30"/>
          <ac:spMkLst>
            <pc:docMk/>
            <pc:sldMk cId="1220975184" sldId="291"/>
            <ac:spMk id="3" creationId="{606D3D27-42F7-99F1-37B9-BE1375608EC3}"/>
          </ac:spMkLst>
        </pc:spChg>
        <pc:spChg chg="add del">
          <ac:chgData name="Smrity Ahmed" userId="6788db717ce8f748" providerId="Windows Live" clId="Web-{69922B34-35A3-45D1-A44E-1BFFA1AFB77C}" dt="2023-02-12T17:22:06.778" v="30"/>
          <ac:spMkLst>
            <pc:docMk/>
            <pc:sldMk cId="1220975184" sldId="291"/>
            <ac:spMk id="45" creationId="{18873D23-2DCF-4B31-A009-95721C06E8E1}"/>
          </ac:spMkLst>
        </pc:spChg>
        <pc:spChg chg="add del">
          <ac:chgData name="Smrity Ahmed" userId="6788db717ce8f748" providerId="Windows Live" clId="Web-{69922B34-35A3-45D1-A44E-1BFFA1AFB77C}" dt="2023-02-12T17:22:06.778" v="30"/>
          <ac:spMkLst>
            <pc:docMk/>
            <pc:sldMk cId="1220975184" sldId="291"/>
            <ac:spMk id="46" creationId="{C13EF075-D4EF-4929-ADBC-91B27DA19955}"/>
          </ac:spMkLst>
        </pc:spChg>
        <pc:grpChg chg="add del">
          <ac:chgData name="Smrity Ahmed" userId="6788db717ce8f748" providerId="Windows Live" clId="Web-{69922B34-35A3-45D1-A44E-1BFFA1AFB77C}" dt="2023-02-12T17:22:06.778" v="30"/>
          <ac:grpSpMkLst>
            <pc:docMk/>
            <pc:sldMk cId="1220975184" sldId="291"/>
            <ac:grpSpMk id="47" creationId="{DAA26DFA-AAB2-4973-9C17-16D587C7B198}"/>
          </ac:grpSpMkLst>
        </pc:grpChg>
      </pc:sldChg>
      <pc:sldChg chg="addSp delSp modSp mod modClrScheme delDesignElem chgLayout">
        <pc:chgData name="Smrity Ahmed" userId="6788db717ce8f748" providerId="Windows Live" clId="Web-{69922B34-35A3-45D1-A44E-1BFFA1AFB77C}" dt="2023-02-12T17:22:06.778" v="30"/>
        <pc:sldMkLst>
          <pc:docMk/>
          <pc:sldMk cId="1787316500" sldId="292"/>
        </pc:sldMkLst>
        <pc:spChg chg="mod ord">
          <ac:chgData name="Smrity Ahmed" userId="6788db717ce8f748" providerId="Windows Live" clId="Web-{69922B34-35A3-45D1-A44E-1BFFA1AFB77C}" dt="2023-02-12T17:22:06.778" v="30"/>
          <ac:spMkLst>
            <pc:docMk/>
            <pc:sldMk cId="1787316500" sldId="292"/>
            <ac:spMk id="2" creationId="{55DDEC78-1589-2B3E-1E01-8BA043B8630D}"/>
          </ac:spMkLst>
        </pc:spChg>
        <pc:spChg chg="mod ord">
          <ac:chgData name="Smrity Ahmed" userId="6788db717ce8f748" providerId="Windows Live" clId="Web-{69922B34-35A3-45D1-A44E-1BFFA1AFB77C}" dt="2023-02-12T17:22:06.778" v="30"/>
          <ac:spMkLst>
            <pc:docMk/>
            <pc:sldMk cId="1787316500" sldId="292"/>
            <ac:spMk id="3" creationId="{606D3D27-42F7-99F1-37B9-BE1375608EC3}"/>
          </ac:spMkLst>
        </pc:spChg>
        <pc:spChg chg="add del">
          <ac:chgData name="Smrity Ahmed" userId="6788db717ce8f748" providerId="Windows Live" clId="Web-{69922B34-35A3-45D1-A44E-1BFFA1AFB77C}" dt="2023-02-12T17:22:06.778" v="30"/>
          <ac:spMkLst>
            <pc:docMk/>
            <pc:sldMk cId="1787316500" sldId="292"/>
            <ac:spMk id="45" creationId="{18873D23-2DCF-4B31-A009-95721C06E8E1}"/>
          </ac:spMkLst>
        </pc:spChg>
        <pc:spChg chg="add del">
          <ac:chgData name="Smrity Ahmed" userId="6788db717ce8f748" providerId="Windows Live" clId="Web-{69922B34-35A3-45D1-A44E-1BFFA1AFB77C}" dt="2023-02-12T17:22:06.778" v="30"/>
          <ac:spMkLst>
            <pc:docMk/>
            <pc:sldMk cId="1787316500" sldId="292"/>
            <ac:spMk id="46" creationId="{C13EF075-D4EF-4929-ADBC-91B27DA19955}"/>
          </ac:spMkLst>
        </pc:spChg>
        <pc:grpChg chg="add del">
          <ac:chgData name="Smrity Ahmed" userId="6788db717ce8f748" providerId="Windows Live" clId="Web-{69922B34-35A3-45D1-A44E-1BFFA1AFB77C}" dt="2023-02-12T17:22:06.778" v="30"/>
          <ac:grpSpMkLst>
            <pc:docMk/>
            <pc:sldMk cId="1787316500" sldId="292"/>
            <ac:grpSpMk id="47" creationId="{DAA26DFA-AAB2-4973-9C17-16D587C7B198}"/>
          </ac:grpSpMkLst>
        </pc:grpChg>
      </pc:sldChg>
      <pc:sldChg chg="addSp delSp modSp mod modClrScheme delDesignElem chgLayout">
        <pc:chgData name="Smrity Ahmed" userId="6788db717ce8f748" providerId="Windows Live" clId="Web-{69922B34-35A3-45D1-A44E-1BFFA1AFB77C}" dt="2023-02-12T17:22:06.778" v="30"/>
        <pc:sldMkLst>
          <pc:docMk/>
          <pc:sldMk cId="520134936" sldId="296"/>
        </pc:sldMkLst>
        <pc:spChg chg="mod ord">
          <ac:chgData name="Smrity Ahmed" userId="6788db717ce8f748" providerId="Windows Live" clId="Web-{69922B34-35A3-45D1-A44E-1BFFA1AFB77C}" dt="2023-02-12T17:22:06.778" v="30"/>
          <ac:spMkLst>
            <pc:docMk/>
            <pc:sldMk cId="520134936" sldId="296"/>
            <ac:spMk id="2" creationId="{55DDEC78-1589-2B3E-1E01-8BA043B8630D}"/>
          </ac:spMkLst>
        </pc:spChg>
        <pc:spChg chg="mod ord">
          <ac:chgData name="Smrity Ahmed" userId="6788db717ce8f748" providerId="Windows Live" clId="Web-{69922B34-35A3-45D1-A44E-1BFFA1AFB77C}" dt="2023-02-12T17:22:06.778" v="30"/>
          <ac:spMkLst>
            <pc:docMk/>
            <pc:sldMk cId="520134936" sldId="296"/>
            <ac:spMk id="3" creationId="{606D3D27-42F7-99F1-37B9-BE1375608EC3}"/>
          </ac:spMkLst>
        </pc:spChg>
        <pc:spChg chg="add del">
          <ac:chgData name="Smrity Ahmed" userId="6788db717ce8f748" providerId="Windows Live" clId="Web-{69922B34-35A3-45D1-A44E-1BFFA1AFB77C}" dt="2023-02-12T17:22:06.778" v="30"/>
          <ac:spMkLst>
            <pc:docMk/>
            <pc:sldMk cId="520134936" sldId="296"/>
            <ac:spMk id="45" creationId="{18873D23-2DCF-4B31-A009-95721C06E8E1}"/>
          </ac:spMkLst>
        </pc:spChg>
        <pc:spChg chg="add del">
          <ac:chgData name="Smrity Ahmed" userId="6788db717ce8f748" providerId="Windows Live" clId="Web-{69922B34-35A3-45D1-A44E-1BFFA1AFB77C}" dt="2023-02-12T17:22:06.778" v="30"/>
          <ac:spMkLst>
            <pc:docMk/>
            <pc:sldMk cId="520134936" sldId="296"/>
            <ac:spMk id="46" creationId="{C13EF075-D4EF-4929-ADBC-91B27DA19955}"/>
          </ac:spMkLst>
        </pc:spChg>
        <pc:grpChg chg="add del">
          <ac:chgData name="Smrity Ahmed" userId="6788db717ce8f748" providerId="Windows Live" clId="Web-{69922B34-35A3-45D1-A44E-1BFFA1AFB77C}" dt="2023-02-12T17:22:06.778" v="30"/>
          <ac:grpSpMkLst>
            <pc:docMk/>
            <pc:sldMk cId="520134936" sldId="296"/>
            <ac:grpSpMk id="47" creationId="{DAA26DFA-AAB2-4973-9C17-16D587C7B198}"/>
          </ac:grpSpMkLst>
        </pc:grpChg>
      </pc:sldChg>
      <pc:sldChg chg="addSp delSp modSp mod modClrScheme chgLayout">
        <pc:chgData name="Smrity Ahmed" userId="6788db717ce8f748" providerId="Windows Live" clId="Web-{69922B34-35A3-45D1-A44E-1BFFA1AFB77C}" dt="2023-02-12T17:25:42.284" v="55" actId="1076"/>
        <pc:sldMkLst>
          <pc:docMk/>
          <pc:sldMk cId="4173402633" sldId="297"/>
        </pc:sldMkLst>
        <pc:spChg chg="mod ord">
          <ac:chgData name="Smrity Ahmed" userId="6788db717ce8f748" providerId="Windows Live" clId="Web-{69922B34-35A3-45D1-A44E-1BFFA1AFB77C}" dt="2023-02-12T17:22:06.778" v="30"/>
          <ac:spMkLst>
            <pc:docMk/>
            <pc:sldMk cId="4173402633" sldId="297"/>
            <ac:spMk id="2" creationId="{97D0D18A-7125-9878-F135-949224E54EF9}"/>
          </ac:spMkLst>
        </pc:spChg>
        <pc:spChg chg="mod ord">
          <ac:chgData name="Smrity Ahmed" userId="6788db717ce8f748" providerId="Windows Live" clId="Web-{69922B34-35A3-45D1-A44E-1BFFA1AFB77C}" dt="2023-02-12T17:22:06.778" v="30"/>
          <ac:spMkLst>
            <pc:docMk/>
            <pc:sldMk cId="4173402633" sldId="297"/>
            <ac:spMk id="3" creationId="{A4F53021-E242-7829-E601-4795D13AB580}"/>
          </ac:spMkLst>
        </pc:spChg>
        <pc:spChg chg="add del mod ord">
          <ac:chgData name="Smrity Ahmed" userId="6788db717ce8f748" providerId="Windows Live" clId="Web-{69922B34-35A3-45D1-A44E-1BFFA1AFB77C}" dt="2023-02-12T17:22:54.529" v="35"/>
          <ac:spMkLst>
            <pc:docMk/>
            <pc:sldMk cId="4173402633" sldId="297"/>
            <ac:spMk id="4" creationId="{B1645755-73CB-C535-1E66-8E2AB0DB2F1E}"/>
          </ac:spMkLst>
        </pc:spChg>
        <pc:graphicFrameChg chg="add del">
          <ac:chgData name="Smrity Ahmed" userId="6788db717ce8f748" providerId="Windows Live" clId="Web-{69922B34-35A3-45D1-A44E-1BFFA1AFB77C}" dt="2023-02-12T17:22:45.123" v="32"/>
          <ac:graphicFrameMkLst>
            <pc:docMk/>
            <pc:sldMk cId="4173402633" sldId="297"/>
            <ac:graphicFrameMk id="6" creationId="{F1529823-09AF-787C-3295-4485C82A3E53}"/>
          </ac:graphicFrameMkLst>
        </pc:graphicFrameChg>
        <pc:graphicFrameChg chg="add del">
          <ac:chgData name="Smrity Ahmed" userId="6788db717ce8f748" providerId="Windows Live" clId="Web-{69922B34-35A3-45D1-A44E-1BFFA1AFB77C}" dt="2023-02-12T17:22:54.498" v="34"/>
          <ac:graphicFrameMkLst>
            <pc:docMk/>
            <pc:sldMk cId="4173402633" sldId="297"/>
            <ac:graphicFrameMk id="8" creationId="{0D360A56-12D3-52CB-6334-7663186F493B}"/>
          </ac:graphicFrameMkLst>
        </pc:graphicFrameChg>
        <pc:graphicFrameChg chg="add mod">
          <ac:chgData name="Smrity Ahmed" userId="6788db717ce8f748" providerId="Windows Live" clId="Web-{69922B34-35A3-45D1-A44E-1BFFA1AFB77C}" dt="2023-02-12T17:25:42.284" v="55" actId="1076"/>
          <ac:graphicFrameMkLst>
            <pc:docMk/>
            <pc:sldMk cId="4173402633" sldId="297"/>
            <ac:graphicFrameMk id="10" creationId="{C80397E0-7BB5-4001-9419-77FA4F9FBBE3}"/>
          </ac:graphicFrameMkLst>
        </pc:graphicFrameChg>
      </pc:sldChg>
      <pc:sldChg chg="modSp mod modClrScheme chgLayout">
        <pc:chgData name="Smrity Ahmed" userId="6788db717ce8f748" providerId="Windows Live" clId="Web-{69922B34-35A3-45D1-A44E-1BFFA1AFB77C}" dt="2023-02-12T17:22:06.778" v="30"/>
        <pc:sldMkLst>
          <pc:docMk/>
          <pc:sldMk cId="343086477" sldId="298"/>
        </pc:sldMkLst>
        <pc:spChg chg="mod ord">
          <ac:chgData name="Smrity Ahmed" userId="6788db717ce8f748" providerId="Windows Live" clId="Web-{69922B34-35A3-45D1-A44E-1BFFA1AFB77C}" dt="2023-02-12T17:22:06.778" v="30"/>
          <ac:spMkLst>
            <pc:docMk/>
            <pc:sldMk cId="343086477" sldId="298"/>
            <ac:spMk id="2" creationId="{E9CEBDF3-5CE3-6436-D2FF-54B7A7902269}"/>
          </ac:spMkLst>
        </pc:spChg>
        <pc:spChg chg="mod ord">
          <ac:chgData name="Smrity Ahmed" userId="6788db717ce8f748" providerId="Windows Live" clId="Web-{69922B34-35A3-45D1-A44E-1BFFA1AFB77C}" dt="2023-02-12T17:22:06.778" v="30"/>
          <ac:spMkLst>
            <pc:docMk/>
            <pc:sldMk cId="343086477" sldId="298"/>
            <ac:spMk id="3" creationId="{E9B0AFBE-F7AC-B29A-C34B-EE0C14118BA3}"/>
          </ac:spMkLst>
        </pc:spChg>
      </pc:sldChg>
      <pc:sldChg chg="addSp delSp modSp mod modClrScheme delDesignElem chgLayout">
        <pc:chgData name="Smrity Ahmed" userId="6788db717ce8f748" providerId="Windows Live" clId="Web-{69922B34-35A3-45D1-A44E-1BFFA1AFB77C}" dt="2023-02-12T17:22:06.778" v="30"/>
        <pc:sldMkLst>
          <pc:docMk/>
          <pc:sldMk cId="474082123" sldId="299"/>
        </pc:sldMkLst>
        <pc:spChg chg="mod ord">
          <ac:chgData name="Smrity Ahmed" userId="6788db717ce8f748" providerId="Windows Live" clId="Web-{69922B34-35A3-45D1-A44E-1BFFA1AFB77C}" dt="2023-02-12T17:22:06.778" v="30"/>
          <ac:spMkLst>
            <pc:docMk/>
            <pc:sldMk cId="474082123" sldId="299"/>
            <ac:spMk id="2" creationId="{55DDEC78-1589-2B3E-1E01-8BA043B8630D}"/>
          </ac:spMkLst>
        </pc:spChg>
        <pc:spChg chg="mod ord">
          <ac:chgData name="Smrity Ahmed" userId="6788db717ce8f748" providerId="Windows Live" clId="Web-{69922B34-35A3-45D1-A44E-1BFFA1AFB77C}" dt="2023-02-12T17:22:06.778" v="30"/>
          <ac:spMkLst>
            <pc:docMk/>
            <pc:sldMk cId="474082123" sldId="299"/>
            <ac:spMk id="3" creationId="{606D3D27-42F7-99F1-37B9-BE1375608EC3}"/>
          </ac:spMkLst>
        </pc:spChg>
        <pc:spChg chg="add del">
          <ac:chgData name="Smrity Ahmed" userId="6788db717ce8f748" providerId="Windows Live" clId="Web-{69922B34-35A3-45D1-A44E-1BFFA1AFB77C}" dt="2023-02-12T17:22:06.778" v="30"/>
          <ac:spMkLst>
            <pc:docMk/>
            <pc:sldMk cId="474082123" sldId="299"/>
            <ac:spMk id="45" creationId="{18873D23-2DCF-4B31-A009-95721C06E8E1}"/>
          </ac:spMkLst>
        </pc:spChg>
        <pc:spChg chg="add del">
          <ac:chgData name="Smrity Ahmed" userId="6788db717ce8f748" providerId="Windows Live" clId="Web-{69922B34-35A3-45D1-A44E-1BFFA1AFB77C}" dt="2023-02-12T17:22:06.778" v="30"/>
          <ac:spMkLst>
            <pc:docMk/>
            <pc:sldMk cId="474082123" sldId="299"/>
            <ac:spMk id="46" creationId="{C13EF075-D4EF-4929-ADBC-91B27DA19955}"/>
          </ac:spMkLst>
        </pc:spChg>
        <pc:grpChg chg="add del">
          <ac:chgData name="Smrity Ahmed" userId="6788db717ce8f748" providerId="Windows Live" clId="Web-{69922B34-35A3-45D1-A44E-1BFFA1AFB77C}" dt="2023-02-12T17:22:06.778" v="30"/>
          <ac:grpSpMkLst>
            <pc:docMk/>
            <pc:sldMk cId="474082123" sldId="299"/>
            <ac:grpSpMk id="47" creationId="{DAA26DFA-AAB2-4973-9C17-16D587C7B198}"/>
          </ac:grpSpMkLst>
        </pc:grpChg>
      </pc:sldChg>
      <pc:sldChg chg="addSp delSp mod modClrScheme delDesignElem chgLayout">
        <pc:chgData name="Smrity Ahmed" userId="6788db717ce8f748" providerId="Windows Live" clId="Web-{69922B34-35A3-45D1-A44E-1BFFA1AFB77C}" dt="2023-02-12T17:22:06.778" v="30"/>
        <pc:sldMkLst>
          <pc:docMk/>
          <pc:sldMk cId="1588345977" sldId="300"/>
        </pc:sldMkLst>
        <pc:spChg chg="add del">
          <ac:chgData name="Smrity Ahmed" userId="6788db717ce8f748" providerId="Windows Live" clId="Web-{69922B34-35A3-45D1-A44E-1BFFA1AFB77C}" dt="2023-02-12T17:22:06.778" v="30"/>
          <ac:spMkLst>
            <pc:docMk/>
            <pc:sldMk cId="1588345977" sldId="300"/>
            <ac:spMk id="8" creationId="{86FF76B9-219D-4469-AF87-0236D29032F1}"/>
          </ac:spMkLst>
        </pc:spChg>
        <pc:spChg chg="add del">
          <ac:chgData name="Smrity Ahmed" userId="6788db717ce8f748" providerId="Windows Live" clId="Web-{69922B34-35A3-45D1-A44E-1BFFA1AFB77C}" dt="2023-02-12T17:22:06.778" v="30"/>
          <ac:spMkLst>
            <pc:docMk/>
            <pc:sldMk cId="1588345977" sldId="300"/>
            <ac:spMk id="14" creationId="{2E80C965-DB6D-4F81-9E9E-B027384D0BD6}"/>
          </ac:spMkLst>
        </pc:spChg>
        <pc:spChg chg="add del">
          <ac:chgData name="Smrity Ahmed" userId="6788db717ce8f748" providerId="Windows Live" clId="Web-{69922B34-35A3-45D1-A44E-1BFFA1AFB77C}" dt="2023-02-12T17:22:06.778" v="30"/>
          <ac:spMkLst>
            <pc:docMk/>
            <pc:sldMk cId="1588345977" sldId="300"/>
            <ac:spMk id="16" creationId="{633C5E46-DAC5-4661-9C87-22B08E2A512F}"/>
          </ac:spMkLst>
        </pc:spChg>
        <pc:grpChg chg="add del">
          <ac:chgData name="Smrity Ahmed" userId="6788db717ce8f748" providerId="Windows Live" clId="Web-{69922B34-35A3-45D1-A44E-1BFFA1AFB77C}" dt="2023-02-12T17:22:06.778" v="30"/>
          <ac:grpSpMkLst>
            <pc:docMk/>
            <pc:sldMk cId="1588345977" sldId="300"/>
            <ac:grpSpMk id="10" creationId="{DB88BD78-87E1-424D-B479-C37D8E41B12E}"/>
          </ac:grpSpMkLst>
        </pc:grpChg>
      </pc:sldChg>
      <pc:sldChg chg="modSp mod modClrScheme chgLayout">
        <pc:chgData name="Smrity Ahmed" userId="6788db717ce8f748" providerId="Windows Live" clId="Web-{69922B34-35A3-45D1-A44E-1BFFA1AFB77C}" dt="2023-02-12T17:22:06.778" v="30"/>
        <pc:sldMkLst>
          <pc:docMk/>
          <pc:sldMk cId="3863281892" sldId="301"/>
        </pc:sldMkLst>
        <pc:spChg chg="mod ord">
          <ac:chgData name="Smrity Ahmed" userId="6788db717ce8f748" providerId="Windows Live" clId="Web-{69922B34-35A3-45D1-A44E-1BFFA1AFB77C}" dt="2023-02-12T17:22:06.778" v="30"/>
          <ac:spMkLst>
            <pc:docMk/>
            <pc:sldMk cId="3863281892" sldId="301"/>
            <ac:spMk id="2" creationId="{36E6522E-BFEC-3C2A-0166-A9BB331BE22A}"/>
          </ac:spMkLst>
        </pc:spChg>
        <pc:spChg chg="mod ord">
          <ac:chgData name="Smrity Ahmed" userId="6788db717ce8f748" providerId="Windows Live" clId="Web-{69922B34-35A3-45D1-A44E-1BFFA1AFB77C}" dt="2023-02-12T17:22:06.778" v="30"/>
          <ac:spMkLst>
            <pc:docMk/>
            <pc:sldMk cId="3863281892" sldId="301"/>
            <ac:spMk id="3" creationId="{83E99122-8000-AC4A-8745-DAE520FC52BE}"/>
          </ac:spMkLst>
        </pc:spChg>
      </pc:sldChg>
      <pc:sldChg chg="modSp mod modClrScheme chgLayout">
        <pc:chgData name="Smrity Ahmed" userId="6788db717ce8f748" providerId="Windows Live" clId="Web-{69922B34-35A3-45D1-A44E-1BFFA1AFB77C}" dt="2023-02-12T17:22:06.778" v="30"/>
        <pc:sldMkLst>
          <pc:docMk/>
          <pc:sldMk cId="4216099847" sldId="302"/>
        </pc:sldMkLst>
        <pc:spChg chg="mod ord">
          <ac:chgData name="Smrity Ahmed" userId="6788db717ce8f748" providerId="Windows Live" clId="Web-{69922B34-35A3-45D1-A44E-1BFFA1AFB77C}" dt="2023-02-12T17:22:06.778" v="30"/>
          <ac:spMkLst>
            <pc:docMk/>
            <pc:sldMk cId="4216099847" sldId="302"/>
            <ac:spMk id="2" creationId="{3DDE21E8-33D1-0511-E231-AEACE61446A0}"/>
          </ac:spMkLst>
        </pc:spChg>
        <pc:spChg chg="mod ord">
          <ac:chgData name="Smrity Ahmed" userId="6788db717ce8f748" providerId="Windows Live" clId="Web-{69922B34-35A3-45D1-A44E-1BFFA1AFB77C}" dt="2023-02-12T17:22:06.778" v="30"/>
          <ac:spMkLst>
            <pc:docMk/>
            <pc:sldMk cId="4216099847" sldId="302"/>
            <ac:spMk id="3" creationId="{B27B08EB-BF01-35ED-7B87-43C435F80C77}"/>
          </ac:spMkLst>
        </pc:spChg>
      </pc:sldChg>
      <pc:sldChg chg="modSp mod modClrScheme chgLayout">
        <pc:chgData name="Smrity Ahmed" userId="6788db717ce8f748" providerId="Windows Live" clId="Web-{69922B34-35A3-45D1-A44E-1BFFA1AFB77C}" dt="2023-02-12T17:22:06.778" v="30"/>
        <pc:sldMkLst>
          <pc:docMk/>
          <pc:sldMk cId="3774421041" sldId="303"/>
        </pc:sldMkLst>
        <pc:spChg chg="mod ord">
          <ac:chgData name="Smrity Ahmed" userId="6788db717ce8f748" providerId="Windows Live" clId="Web-{69922B34-35A3-45D1-A44E-1BFFA1AFB77C}" dt="2023-02-12T17:22:06.778" v="30"/>
          <ac:spMkLst>
            <pc:docMk/>
            <pc:sldMk cId="3774421041" sldId="303"/>
            <ac:spMk id="2" creationId="{58D1B4D3-0996-562D-B414-E50CD23F6958}"/>
          </ac:spMkLst>
        </pc:spChg>
        <pc:spChg chg="mod ord">
          <ac:chgData name="Smrity Ahmed" userId="6788db717ce8f748" providerId="Windows Live" clId="Web-{69922B34-35A3-45D1-A44E-1BFFA1AFB77C}" dt="2023-02-12T17:22:06.778" v="30"/>
          <ac:spMkLst>
            <pc:docMk/>
            <pc:sldMk cId="3774421041" sldId="303"/>
            <ac:spMk id="3" creationId="{422DEC96-49E5-C21C-E190-22AF6A4884CD}"/>
          </ac:spMkLst>
        </pc:spChg>
      </pc:sldChg>
      <pc:sldChg chg="addSp delSp modSp mod modClrScheme delDesignElem chgLayout">
        <pc:chgData name="Smrity Ahmed" userId="6788db717ce8f748" providerId="Windows Live" clId="Web-{69922B34-35A3-45D1-A44E-1BFFA1AFB77C}" dt="2023-02-12T17:22:06.778" v="30"/>
        <pc:sldMkLst>
          <pc:docMk/>
          <pc:sldMk cId="72106251" sldId="306"/>
        </pc:sldMkLst>
        <pc:spChg chg="mod ord">
          <ac:chgData name="Smrity Ahmed" userId="6788db717ce8f748" providerId="Windows Live" clId="Web-{69922B34-35A3-45D1-A44E-1BFFA1AFB77C}" dt="2023-02-12T17:22:06.778" v="30"/>
          <ac:spMkLst>
            <pc:docMk/>
            <pc:sldMk cId="72106251" sldId="306"/>
            <ac:spMk id="2" creationId="{0681779F-9184-9759-B954-8AAC435CDDD0}"/>
          </ac:spMkLst>
        </pc:spChg>
        <pc:spChg chg="mod ord">
          <ac:chgData name="Smrity Ahmed" userId="6788db717ce8f748" providerId="Windows Live" clId="Web-{69922B34-35A3-45D1-A44E-1BFFA1AFB77C}" dt="2023-02-12T17:22:06.778" v="30"/>
          <ac:spMkLst>
            <pc:docMk/>
            <pc:sldMk cId="72106251" sldId="306"/>
            <ac:spMk id="3" creationId="{B8FBD3D2-5119-0BAE-57E8-5E4316EA8500}"/>
          </ac:spMkLst>
        </pc:spChg>
        <pc:spChg chg="add del">
          <ac:chgData name="Smrity Ahmed" userId="6788db717ce8f748" providerId="Windows Live" clId="Web-{69922B34-35A3-45D1-A44E-1BFFA1AFB77C}" dt="2023-02-12T17:22:06.778" v="30"/>
          <ac:spMkLst>
            <pc:docMk/>
            <pc:sldMk cId="72106251" sldId="306"/>
            <ac:spMk id="8" creationId="{100EDD19-6802-4EC3-95CE-CFFAB042CFD6}"/>
          </ac:spMkLst>
        </pc:spChg>
        <pc:spChg chg="add del">
          <ac:chgData name="Smrity Ahmed" userId="6788db717ce8f748" providerId="Windows Live" clId="Web-{69922B34-35A3-45D1-A44E-1BFFA1AFB77C}" dt="2023-02-12T17:22:06.778" v="30"/>
          <ac:spMkLst>
            <pc:docMk/>
            <pc:sldMk cId="72106251" sldId="306"/>
            <ac:spMk id="10" creationId="{DB17E863-922E-4C26-BD64-E8FD41D28661}"/>
          </ac:spMkLst>
        </pc:spChg>
      </pc:sldChg>
      <pc:sldChg chg="addSp delSp modSp mod modClrScheme delDesignElem chgLayout">
        <pc:chgData name="Smrity Ahmed" userId="6788db717ce8f748" providerId="Windows Live" clId="Web-{69922B34-35A3-45D1-A44E-1BFFA1AFB77C}" dt="2023-02-12T17:22:06.778" v="30"/>
        <pc:sldMkLst>
          <pc:docMk/>
          <pc:sldMk cId="2742493794" sldId="307"/>
        </pc:sldMkLst>
        <pc:spChg chg="mod ord">
          <ac:chgData name="Smrity Ahmed" userId="6788db717ce8f748" providerId="Windows Live" clId="Web-{69922B34-35A3-45D1-A44E-1BFFA1AFB77C}" dt="2023-02-12T17:22:06.778" v="30"/>
          <ac:spMkLst>
            <pc:docMk/>
            <pc:sldMk cId="2742493794" sldId="307"/>
            <ac:spMk id="2" creationId="{0681779F-9184-9759-B954-8AAC435CDDD0}"/>
          </ac:spMkLst>
        </pc:spChg>
        <pc:spChg chg="mod ord">
          <ac:chgData name="Smrity Ahmed" userId="6788db717ce8f748" providerId="Windows Live" clId="Web-{69922B34-35A3-45D1-A44E-1BFFA1AFB77C}" dt="2023-02-12T17:22:06.778" v="30"/>
          <ac:spMkLst>
            <pc:docMk/>
            <pc:sldMk cId="2742493794" sldId="307"/>
            <ac:spMk id="3" creationId="{B8FBD3D2-5119-0BAE-57E8-5E4316EA8500}"/>
          </ac:spMkLst>
        </pc:spChg>
        <pc:spChg chg="add del">
          <ac:chgData name="Smrity Ahmed" userId="6788db717ce8f748" providerId="Windows Live" clId="Web-{69922B34-35A3-45D1-A44E-1BFFA1AFB77C}" dt="2023-02-12T17:22:06.778" v="30"/>
          <ac:spMkLst>
            <pc:docMk/>
            <pc:sldMk cId="2742493794" sldId="307"/>
            <ac:spMk id="106" creationId="{100EDD19-6802-4EC3-95CE-CFFAB042CFD6}"/>
          </ac:spMkLst>
        </pc:spChg>
        <pc:spChg chg="add del">
          <ac:chgData name="Smrity Ahmed" userId="6788db717ce8f748" providerId="Windows Live" clId="Web-{69922B34-35A3-45D1-A44E-1BFFA1AFB77C}" dt="2023-02-12T17:22:06.778" v="30"/>
          <ac:spMkLst>
            <pc:docMk/>
            <pc:sldMk cId="2742493794" sldId="307"/>
            <ac:spMk id="107" creationId="{DB17E863-922E-4C26-BD64-E8FD41D28661}"/>
          </ac:spMkLst>
        </pc:spChg>
      </pc:sldChg>
      <pc:sldChg chg="addSp delSp modSp mod modClrScheme delDesignElem chgLayout">
        <pc:chgData name="Smrity Ahmed" userId="6788db717ce8f748" providerId="Windows Live" clId="Web-{69922B34-35A3-45D1-A44E-1BFFA1AFB77C}" dt="2023-02-12T17:22:06.778" v="30"/>
        <pc:sldMkLst>
          <pc:docMk/>
          <pc:sldMk cId="322288499" sldId="308"/>
        </pc:sldMkLst>
        <pc:spChg chg="mod ord">
          <ac:chgData name="Smrity Ahmed" userId="6788db717ce8f748" providerId="Windows Live" clId="Web-{69922B34-35A3-45D1-A44E-1BFFA1AFB77C}" dt="2023-02-12T17:22:06.778" v="30"/>
          <ac:spMkLst>
            <pc:docMk/>
            <pc:sldMk cId="322288499" sldId="308"/>
            <ac:spMk id="2" creationId="{0681779F-9184-9759-B954-8AAC435CDDD0}"/>
          </ac:spMkLst>
        </pc:spChg>
        <pc:spChg chg="mod ord">
          <ac:chgData name="Smrity Ahmed" userId="6788db717ce8f748" providerId="Windows Live" clId="Web-{69922B34-35A3-45D1-A44E-1BFFA1AFB77C}" dt="2023-02-12T17:22:06.778" v="30"/>
          <ac:spMkLst>
            <pc:docMk/>
            <pc:sldMk cId="322288499" sldId="308"/>
            <ac:spMk id="3" creationId="{B8FBD3D2-5119-0BAE-57E8-5E4316EA8500}"/>
          </ac:spMkLst>
        </pc:spChg>
        <pc:spChg chg="add del">
          <ac:chgData name="Smrity Ahmed" userId="6788db717ce8f748" providerId="Windows Live" clId="Web-{69922B34-35A3-45D1-A44E-1BFFA1AFB77C}" dt="2023-02-12T17:22:06.778" v="30"/>
          <ac:spMkLst>
            <pc:docMk/>
            <pc:sldMk cId="322288499" sldId="308"/>
            <ac:spMk id="106" creationId="{100EDD19-6802-4EC3-95CE-CFFAB042CFD6}"/>
          </ac:spMkLst>
        </pc:spChg>
        <pc:spChg chg="add del">
          <ac:chgData name="Smrity Ahmed" userId="6788db717ce8f748" providerId="Windows Live" clId="Web-{69922B34-35A3-45D1-A44E-1BFFA1AFB77C}" dt="2023-02-12T17:22:06.778" v="30"/>
          <ac:spMkLst>
            <pc:docMk/>
            <pc:sldMk cId="322288499" sldId="308"/>
            <ac:spMk id="107" creationId="{DB17E863-922E-4C26-BD64-E8FD41D28661}"/>
          </ac:spMkLst>
        </pc:spChg>
      </pc:sldChg>
      <pc:sldChg chg="new del">
        <pc:chgData name="Smrity Ahmed" userId="6788db717ce8f748" providerId="Windows Live" clId="Web-{69922B34-35A3-45D1-A44E-1BFFA1AFB77C}" dt="2023-02-12T17:23:50.406" v="38"/>
        <pc:sldMkLst>
          <pc:docMk/>
          <pc:sldMk cId="1780332734" sldId="309"/>
        </pc:sldMkLst>
      </pc:sldChg>
      <pc:sldChg chg="addSp delSp modSp new del">
        <pc:chgData name="Smrity Ahmed" userId="6788db717ce8f748" providerId="Windows Live" clId="Web-{69922B34-35A3-45D1-A44E-1BFFA1AFB77C}" dt="2023-02-12T17:18:21.272" v="6"/>
        <pc:sldMkLst>
          <pc:docMk/>
          <pc:sldMk cId="4165608073" sldId="309"/>
        </pc:sldMkLst>
        <pc:spChg chg="add del mod">
          <ac:chgData name="Smrity Ahmed" userId="6788db717ce8f748" providerId="Windows Live" clId="Web-{69922B34-35A3-45D1-A44E-1BFFA1AFB77C}" dt="2023-02-12T17:18:18.460" v="5"/>
          <ac:spMkLst>
            <pc:docMk/>
            <pc:sldMk cId="4165608073" sldId="309"/>
            <ac:spMk id="2" creationId="{F402FD06-82F1-D9DE-DE83-094E0F7D3DFE}"/>
          </ac:spMkLst>
        </pc:spChg>
      </pc:sldChg>
      <pc:sldChg chg="addSp delSp modSp new mod setBg">
        <pc:chgData name="Smrity Ahmed" userId="6788db717ce8f748" providerId="Windows Live" clId="Web-{69922B34-35A3-45D1-A44E-1BFFA1AFB77C}" dt="2023-02-12T17:28:28.241" v="65"/>
        <pc:sldMkLst>
          <pc:docMk/>
          <pc:sldMk cId="3069309193" sldId="310"/>
        </pc:sldMkLst>
        <pc:spChg chg="mod">
          <ac:chgData name="Smrity Ahmed" userId="6788db717ce8f748" providerId="Windows Live" clId="Web-{69922B34-35A3-45D1-A44E-1BFFA1AFB77C}" dt="2023-02-12T17:28:07.756" v="63"/>
          <ac:spMkLst>
            <pc:docMk/>
            <pc:sldMk cId="3069309193" sldId="310"/>
            <ac:spMk id="2" creationId="{D1A5FF7A-76D8-46F9-16B7-DC822FC34EC7}"/>
          </ac:spMkLst>
        </pc:spChg>
        <pc:spChg chg="del mod">
          <ac:chgData name="Smrity Ahmed" userId="6788db717ce8f748" providerId="Windows Live" clId="Web-{69922B34-35A3-45D1-A44E-1BFFA1AFB77C}" dt="2023-02-12T17:26:05.675" v="56"/>
          <ac:spMkLst>
            <pc:docMk/>
            <pc:sldMk cId="3069309193" sldId="310"/>
            <ac:spMk id="3" creationId="{04BA905F-53A4-FA7C-18A0-089407407085}"/>
          </ac:spMkLst>
        </pc:spChg>
        <pc:spChg chg="add del">
          <ac:chgData name="Smrity Ahmed" userId="6788db717ce8f748" providerId="Windows Live" clId="Web-{69922B34-35A3-45D1-A44E-1BFFA1AFB77C}" dt="2023-02-12T17:28:07.756" v="63"/>
          <ac:spMkLst>
            <pc:docMk/>
            <pc:sldMk cId="3069309193" sldId="310"/>
            <ac:spMk id="10" creationId="{BACC6370-2D7E-4714-9D71-7542949D7D5D}"/>
          </ac:spMkLst>
        </pc:spChg>
        <pc:spChg chg="add del">
          <ac:chgData name="Smrity Ahmed" userId="6788db717ce8f748" providerId="Windows Live" clId="Web-{69922B34-35A3-45D1-A44E-1BFFA1AFB77C}" dt="2023-02-12T17:28:07.756" v="63"/>
          <ac:spMkLst>
            <pc:docMk/>
            <pc:sldMk cId="3069309193" sldId="310"/>
            <ac:spMk id="12" creationId="{F68B3F68-107C-434F-AA38-110D5EA91B85}"/>
          </ac:spMkLst>
        </pc:spChg>
        <pc:spChg chg="add del">
          <ac:chgData name="Smrity Ahmed" userId="6788db717ce8f748" providerId="Windows Live" clId="Web-{69922B34-35A3-45D1-A44E-1BFFA1AFB77C}" dt="2023-02-12T17:28:07.756" v="63"/>
          <ac:spMkLst>
            <pc:docMk/>
            <pc:sldMk cId="3069309193" sldId="310"/>
            <ac:spMk id="14" creationId="{AAD0DBB9-1A4B-4391-81D4-CB19F9AB918A}"/>
          </ac:spMkLst>
        </pc:spChg>
        <pc:spChg chg="add del">
          <ac:chgData name="Smrity Ahmed" userId="6788db717ce8f748" providerId="Windows Live" clId="Web-{69922B34-35A3-45D1-A44E-1BFFA1AFB77C}" dt="2023-02-12T17:28:07.756" v="63"/>
          <ac:spMkLst>
            <pc:docMk/>
            <pc:sldMk cId="3069309193" sldId="310"/>
            <ac:spMk id="16" creationId="{063BBA22-50EA-4C4D-BE05-F1CE4E63AA56}"/>
          </ac:spMkLst>
        </pc:spChg>
        <pc:graphicFrameChg chg="add mod modGraphic">
          <ac:chgData name="Smrity Ahmed" userId="6788db717ce8f748" providerId="Windows Live" clId="Web-{69922B34-35A3-45D1-A44E-1BFFA1AFB77C}" dt="2023-02-12T17:28:28.241" v="65"/>
          <ac:graphicFrameMkLst>
            <pc:docMk/>
            <pc:sldMk cId="3069309193" sldId="310"/>
            <ac:graphicFrameMk id="5" creationId="{5A46B0A2-B692-FB09-BD3F-AE225B2FA447}"/>
          </ac:graphicFrameMkLst>
        </pc:graphicFrameChg>
      </pc:sldChg>
      <pc:sldChg chg="modSp">
        <pc:chgData name="Smrity Ahmed" userId="6788db717ce8f748" providerId="Windows Live" clId="Web-{69922B34-35A3-45D1-A44E-1BFFA1AFB77C}" dt="2023-02-12T18:39:13.833" v="223" actId="20577"/>
        <pc:sldMkLst>
          <pc:docMk/>
          <pc:sldMk cId="3883663396" sldId="312"/>
        </pc:sldMkLst>
        <pc:spChg chg="mod">
          <ac:chgData name="Smrity Ahmed" userId="6788db717ce8f748" providerId="Windows Live" clId="Web-{69922B34-35A3-45D1-A44E-1BFFA1AFB77C}" dt="2023-02-12T18:39:13.833" v="223" actId="20577"/>
          <ac:spMkLst>
            <pc:docMk/>
            <pc:sldMk cId="3883663396" sldId="312"/>
            <ac:spMk id="3" creationId="{BA096A3A-A5EF-7C7D-1307-13A18A50D3C0}"/>
          </ac:spMkLst>
        </pc:spChg>
      </pc:sldChg>
      <pc:sldChg chg="modSp new del">
        <pc:chgData name="Smrity Ahmed" userId="6788db717ce8f748" providerId="Windows Live" clId="Web-{69922B34-35A3-45D1-A44E-1BFFA1AFB77C}" dt="2023-02-12T17:52:36.966" v="173"/>
        <pc:sldMkLst>
          <pc:docMk/>
          <pc:sldMk cId="352251961" sldId="313"/>
        </pc:sldMkLst>
        <pc:spChg chg="mod">
          <ac:chgData name="Smrity Ahmed" userId="6788db717ce8f748" providerId="Windows Live" clId="Web-{69922B34-35A3-45D1-A44E-1BFFA1AFB77C}" dt="2023-02-12T17:46:49.269" v="132" actId="20577"/>
          <ac:spMkLst>
            <pc:docMk/>
            <pc:sldMk cId="352251961" sldId="313"/>
            <ac:spMk id="2" creationId="{C2832EDA-A84F-C95C-53D1-3E1C80FD4853}"/>
          </ac:spMkLst>
        </pc:spChg>
        <pc:spChg chg="mod">
          <ac:chgData name="Smrity Ahmed" userId="6788db717ce8f748" providerId="Windows Live" clId="Web-{69922B34-35A3-45D1-A44E-1BFFA1AFB77C}" dt="2023-02-12T17:46:03.768" v="109" actId="20577"/>
          <ac:spMkLst>
            <pc:docMk/>
            <pc:sldMk cId="352251961" sldId="313"/>
            <ac:spMk id="3" creationId="{11192AFF-B367-0873-534C-8BB7C7D3D704}"/>
          </ac:spMkLst>
        </pc:spChg>
      </pc:sldChg>
      <pc:sldChg chg="modSp new del">
        <pc:chgData name="Smrity Ahmed" userId="6788db717ce8f748" providerId="Windows Live" clId="Web-{69922B34-35A3-45D1-A44E-1BFFA1AFB77C}" dt="2023-02-12T17:41:40.933" v="82"/>
        <pc:sldMkLst>
          <pc:docMk/>
          <pc:sldMk cId="372907183" sldId="313"/>
        </pc:sldMkLst>
        <pc:spChg chg="mod">
          <ac:chgData name="Smrity Ahmed" userId="6788db717ce8f748" providerId="Windows Live" clId="Web-{69922B34-35A3-45D1-A44E-1BFFA1AFB77C}" dt="2023-02-12T17:40:47.448" v="77" actId="20577"/>
          <ac:spMkLst>
            <pc:docMk/>
            <pc:sldMk cId="372907183" sldId="313"/>
            <ac:spMk id="2" creationId="{22553C9A-B388-684C-ECD6-67488396456D}"/>
          </ac:spMkLst>
        </pc:spChg>
        <pc:spChg chg="mod">
          <ac:chgData name="Smrity Ahmed" userId="6788db717ce8f748" providerId="Windows Live" clId="Web-{69922B34-35A3-45D1-A44E-1BFFA1AFB77C}" dt="2023-02-12T17:41:10.667" v="81" actId="20577"/>
          <ac:spMkLst>
            <pc:docMk/>
            <pc:sldMk cId="372907183" sldId="313"/>
            <ac:spMk id="3" creationId="{7386CF5A-CC3A-E550-3E67-1E1A5F56DD2F}"/>
          </ac:spMkLst>
        </pc:spChg>
      </pc:sldChg>
      <pc:sldChg chg="modSp new del">
        <pc:chgData name="Smrity Ahmed" userId="6788db717ce8f748" providerId="Windows Live" clId="Web-{69922B34-35A3-45D1-A44E-1BFFA1AFB77C}" dt="2023-02-12T17:45:02.407" v="101"/>
        <pc:sldMkLst>
          <pc:docMk/>
          <pc:sldMk cId="1643447934" sldId="313"/>
        </pc:sldMkLst>
        <pc:spChg chg="mod">
          <ac:chgData name="Smrity Ahmed" userId="6788db717ce8f748" providerId="Windows Live" clId="Web-{69922B34-35A3-45D1-A44E-1BFFA1AFB77C}" dt="2023-02-12T17:41:48.449" v="84" actId="20577"/>
          <ac:spMkLst>
            <pc:docMk/>
            <pc:sldMk cId="1643447934" sldId="313"/>
            <ac:spMk id="2" creationId="{E35C60D2-8603-14EE-3F10-4806DFFBE745}"/>
          </ac:spMkLst>
        </pc:spChg>
        <pc:spChg chg="mod">
          <ac:chgData name="Smrity Ahmed" userId="6788db717ce8f748" providerId="Windows Live" clId="Web-{69922B34-35A3-45D1-A44E-1BFFA1AFB77C}" dt="2023-02-12T17:44:50.032" v="100" actId="14100"/>
          <ac:spMkLst>
            <pc:docMk/>
            <pc:sldMk cId="1643447934" sldId="313"/>
            <ac:spMk id="3" creationId="{5E0774D0-9A03-6094-A641-EA42C85F29C6}"/>
          </ac:spMkLst>
        </pc:spChg>
        <pc:spChg chg="mod">
          <ac:chgData name="Smrity Ahmed" userId="6788db717ce8f748" providerId="Windows Live" clId="Web-{69922B34-35A3-45D1-A44E-1BFFA1AFB77C}" dt="2023-02-12T17:44:24.156" v="99" actId="688"/>
          <ac:spMkLst>
            <pc:docMk/>
            <pc:sldMk cId="1643447934" sldId="313"/>
            <ac:spMk id="4" creationId="{362A1DBA-7AF2-BF74-17C1-F73EB06B613A}"/>
          </ac:spMkLst>
        </pc:spChg>
      </pc:sldChg>
      <pc:sldChg chg="new del">
        <pc:chgData name="Smrity Ahmed" userId="6788db717ce8f748" providerId="Windows Live" clId="Web-{69922B34-35A3-45D1-A44E-1BFFA1AFB77C}" dt="2023-02-12T17:48:07.412" v="135"/>
        <pc:sldMkLst>
          <pc:docMk/>
          <pc:sldMk cId="2702693601" sldId="314"/>
        </pc:sldMkLst>
      </pc:sldChg>
      <pc:sldChg chg="modSp new">
        <pc:chgData name="Smrity Ahmed" userId="6788db717ce8f748" providerId="Windows Live" clId="Web-{69922B34-35A3-45D1-A44E-1BFFA1AFB77C}" dt="2023-02-12T18:38:20.863" v="222" actId="1076"/>
        <pc:sldMkLst>
          <pc:docMk/>
          <pc:sldMk cId="3613163380" sldId="315"/>
        </pc:sldMkLst>
        <pc:spChg chg="mod">
          <ac:chgData name="Smrity Ahmed" userId="6788db717ce8f748" providerId="Windows Live" clId="Web-{69922B34-35A3-45D1-A44E-1BFFA1AFB77C}" dt="2023-02-12T18:35:33.343" v="206" actId="20577"/>
          <ac:spMkLst>
            <pc:docMk/>
            <pc:sldMk cId="3613163380" sldId="315"/>
            <ac:spMk id="2" creationId="{7A1C51CB-8A0E-107E-0382-35C24A978860}"/>
          </ac:spMkLst>
        </pc:spChg>
        <pc:spChg chg="mod">
          <ac:chgData name="Smrity Ahmed" userId="6788db717ce8f748" providerId="Windows Live" clId="Web-{69922B34-35A3-45D1-A44E-1BFFA1AFB77C}" dt="2023-02-12T18:38:08.081" v="221" actId="20577"/>
          <ac:spMkLst>
            <pc:docMk/>
            <pc:sldMk cId="3613163380" sldId="315"/>
            <ac:spMk id="3" creationId="{071A6191-9722-603C-2B0A-B8014D68EA50}"/>
          </ac:spMkLst>
        </pc:spChg>
        <pc:spChg chg="mod">
          <ac:chgData name="Smrity Ahmed" userId="6788db717ce8f748" providerId="Windows Live" clId="Web-{69922B34-35A3-45D1-A44E-1BFFA1AFB77C}" dt="2023-02-12T17:50:50.479" v="172" actId="20577"/>
          <ac:spMkLst>
            <pc:docMk/>
            <pc:sldMk cId="3613163380" sldId="315"/>
            <ac:spMk id="4" creationId="{93A434EF-6A69-1769-F075-115C1929657E}"/>
          </ac:spMkLst>
        </pc:spChg>
        <pc:picChg chg="mod">
          <ac:chgData name="Smrity Ahmed" userId="6788db717ce8f748" providerId="Windows Live" clId="Web-{69922B34-35A3-45D1-A44E-1BFFA1AFB77C}" dt="2023-02-12T18:38:20.863" v="222" actId="1076"/>
          <ac:picMkLst>
            <pc:docMk/>
            <pc:sldMk cId="3613163380" sldId="315"/>
            <ac:picMk id="5" creationId="{646A8BBA-0A41-3C94-878E-2623AF7ABDAA}"/>
          </ac:picMkLst>
        </pc:picChg>
      </pc:sldChg>
      <pc:sldChg chg="addSp modSp new">
        <pc:chgData name="Smrity Ahmed" userId="6788db717ce8f748" providerId="Windows Live" clId="Web-{69922B34-35A3-45D1-A44E-1BFFA1AFB77C}" dt="2023-02-12T18:34:09.884" v="203" actId="20577"/>
        <pc:sldMkLst>
          <pc:docMk/>
          <pc:sldMk cId="908173386" sldId="317"/>
        </pc:sldMkLst>
        <pc:spChg chg="add mod">
          <ac:chgData name="Smrity Ahmed" userId="6788db717ce8f748" providerId="Windows Live" clId="Web-{69922B34-35A3-45D1-A44E-1BFFA1AFB77C}" dt="2023-02-12T18:34:09.884" v="203" actId="20577"/>
          <ac:spMkLst>
            <pc:docMk/>
            <pc:sldMk cId="908173386" sldId="317"/>
            <ac:spMk id="2" creationId="{E5C86883-EF51-7791-7DF8-CB46F8FC5871}"/>
          </ac:spMkLst>
        </pc:spChg>
      </pc:sldChg>
      <pc:sldMasterChg chg="add del addSldLayout delSldLayout">
        <pc:chgData name="Smrity Ahmed" userId="6788db717ce8f748" providerId="Windows Live" clId="Web-{69922B34-35A3-45D1-A44E-1BFFA1AFB77C}" dt="2023-02-12T17:22:06.778" v="30"/>
        <pc:sldMasterMkLst>
          <pc:docMk/>
          <pc:sldMasterMk cId="4078910971" sldId="2147483648"/>
        </pc:sldMasterMkLst>
        <pc:sldLayoutChg chg="add del">
          <pc:chgData name="Smrity Ahmed" userId="6788db717ce8f748" providerId="Windows Live" clId="Web-{69922B34-35A3-45D1-A44E-1BFFA1AFB77C}" dt="2023-02-12T17:22:06.778" v="30"/>
          <pc:sldLayoutMkLst>
            <pc:docMk/>
            <pc:sldMasterMk cId="4078910971" sldId="2147483648"/>
            <pc:sldLayoutMk cId="1553592871" sldId="2147483649"/>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3767690792" sldId="2147483650"/>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4014023761" sldId="2147483651"/>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574726744" sldId="2147483652"/>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1209993862" sldId="2147483653"/>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1081017069" sldId="2147483654"/>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34421582" sldId="2147483655"/>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3259646830" sldId="2147483656"/>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3603308640" sldId="2147483657"/>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951824817" sldId="2147483658"/>
          </pc:sldLayoutMkLst>
        </pc:sldLayoutChg>
        <pc:sldLayoutChg chg="add del">
          <pc:chgData name="Smrity Ahmed" userId="6788db717ce8f748" providerId="Windows Live" clId="Web-{69922B34-35A3-45D1-A44E-1BFFA1AFB77C}" dt="2023-02-12T17:22:06.778" v="30"/>
          <pc:sldLayoutMkLst>
            <pc:docMk/>
            <pc:sldMasterMk cId="4078910971" sldId="2147483648"/>
            <pc:sldLayoutMk cId="3296166969" sldId="2147483659"/>
          </pc:sldLayoutMkLst>
        </pc:sldLayoutChg>
      </pc:sldMasterChg>
      <pc:sldMasterChg chg="add del addSldLayout delSldLayout modSldLayout">
        <pc:chgData name="Smrity Ahmed" userId="6788db717ce8f748" providerId="Windows Live" clId="Web-{69922B34-35A3-45D1-A44E-1BFFA1AFB77C}" dt="2023-02-12T17:22:06.778" v="30"/>
        <pc:sldMasterMkLst>
          <pc:docMk/>
          <pc:sldMasterMk cId="2468639152" sldId="2147483660"/>
        </pc:sldMasterMkLst>
        <pc:sldLayoutChg chg="add del mod replId">
          <pc:chgData name="Smrity Ahmed" userId="6788db717ce8f748" providerId="Windows Live" clId="Web-{69922B34-35A3-45D1-A44E-1BFFA1AFB77C}" dt="2023-02-12T17:22:06.778" v="30"/>
          <pc:sldLayoutMkLst>
            <pc:docMk/>
            <pc:sldMasterMk cId="2468639152" sldId="2147483660"/>
            <pc:sldLayoutMk cId="3617133659" sldId="2147483661"/>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1546849456" sldId="2147483662"/>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3571207116" sldId="2147483663"/>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3306267145" sldId="2147483664"/>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2664483024" sldId="2147483665"/>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2628487583" sldId="2147483666"/>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3352431509" sldId="2147483667"/>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4264936672" sldId="2147483668"/>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2945017186" sldId="2147483669"/>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1609474693" sldId="2147483670"/>
          </pc:sldLayoutMkLst>
        </pc:sldLayoutChg>
        <pc:sldLayoutChg chg="add del mod replId">
          <pc:chgData name="Smrity Ahmed" userId="6788db717ce8f748" providerId="Windows Live" clId="Web-{69922B34-35A3-45D1-A44E-1BFFA1AFB77C}" dt="2023-02-12T17:22:06.778" v="30"/>
          <pc:sldLayoutMkLst>
            <pc:docMk/>
            <pc:sldMasterMk cId="2468639152" sldId="2147483660"/>
            <pc:sldLayoutMk cId="2691544534" sldId="2147483671"/>
          </pc:sldLayoutMkLst>
        </pc:sldLayoutChg>
      </pc:sldMasterChg>
    </pc:docChg>
  </pc:docChgLst>
  <pc:docChgLst>
    <pc:chgData name="Guest User" providerId="Windows Live" clId="Web-{104F598B-29F5-4B3A-9CA3-128E0D678725}"/>
    <pc:docChg chg="modSld">
      <pc:chgData name="Guest User" userId="" providerId="Windows Live" clId="Web-{104F598B-29F5-4B3A-9CA3-128E0D678725}" dt="2023-02-12T15:16:53.081" v="33" actId="20577"/>
      <pc:docMkLst>
        <pc:docMk/>
      </pc:docMkLst>
      <pc:sldChg chg="modSp">
        <pc:chgData name="Guest User" userId="" providerId="Windows Live" clId="Web-{104F598B-29F5-4B3A-9CA3-128E0D678725}" dt="2023-02-12T15:16:53.081" v="33" actId="20577"/>
        <pc:sldMkLst>
          <pc:docMk/>
          <pc:sldMk cId="2894254674" sldId="268"/>
        </pc:sldMkLst>
        <pc:spChg chg="mod">
          <ac:chgData name="Guest User" userId="" providerId="Windows Live" clId="Web-{104F598B-29F5-4B3A-9CA3-128E0D678725}" dt="2023-02-12T15:16:53.081" v="33" actId="20577"/>
          <ac:spMkLst>
            <pc:docMk/>
            <pc:sldMk cId="2894254674" sldId="268"/>
            <ac:spMk id="4" creationId="{0FC7C93A-823A-48EE-BEFC-5736379F3206}"/>
          </ac:spMkLst>
        </pc:spChg>
        <pc:picChg chg="mod">
          <ac:chgData name="Guest User" userId="" providerId="Windows Live" clId="Web-{104F598B-29F5-4B3A-9CA3-128E0D678725}" dt="2023-02-12T15:08:58.131" v="7" actId="1076"/>
          <ac:picMkLst>
            <pc:docMk/>
            <pc:sldMk cId="2894254674" sldId="268"/>
            <ac:picMk id="11" creationId="{E3BC7267-66BB-4A58-97EF-817B0B12BAA9}"/>
          </ac:picMkLst>
        </pc:picChg>
      </pc:sldChg>
    </pc:docChg>
  </pc:docChgLst>
  <pc:docChgLst>
    <pc:chgData name="Guest User" providerId="Windows Live" clId="Web-{CC79DA22-ECC7-4E18-88CC-8C6761419A26}"/>
    <pc:docChg chg="addSld modSld">
      <pc:chgData name="Guest User" userId="" providerId="Windows Live" clId="Web-{CC79DA22-ECC7-4E18-88CC-8C6761419A26}" dt="2023-02-12T12:25:23.297" v="82"/>
      <pc:docMkLst>
        <pc:docMk/>
      </pc:docMkLst>
      <pc:sldChg chg="modSp">
        <pc:chgData name="Guest User" userId="" providerId="Windows Live" clId="Web-{CC79DA22-ECC7-4E18-88CC-8C6761419A26}" dt="2023-02-12T12:18:06.221" v="14" actId="20577"/>
        <pc:sldMkLst>
          <pc:docMk/>
          <pc:sldMk cId="4086541383" sldId="284"/>
        </pc:sldMkLst>
        <pc:spChg chg="mod">
          <ac:chgData name="Guest User" userId="" providerId="Windows Live" clId="Web-{CC79DA22-ECC7-4E18-88CC-8C6761419A26}" dt="2023-02-12T12:18:06.221" v="14" actId="20577"/>
          <ac:spMkLst>
            <pc:docMk/>
            <pc:sldMk cId="4086541383" sldId="284"/>
            <ac:spMk id="3" creationId="{8B553656-7409-7307-533E-591F2A4CC4FD}"/>
          </ac:spMkLst>
        </pc:spChg>
        <pc:picChg chg="mod">
          <ac:chgData name="Guest User" userId="" providerId="Windows Live" clId="Web-{CC79DA22-ECC7-4E18-88CC-8C6761419A26}" dt="2023-02-12T12:17:49.829" v="12" actId="1076"/>
          <ac:picMkLst>
            <pc:docMk/>
            <pc:sldMk cId="4086541383" sldId="284"/>
            <ac:picMk id="5" creationId="{92E169C3-59A2-5375-4687-D94F7882DC96}"/>
          </ac:picMkLst>
        </pc:picChg>
      </pc:sldChg>
      <pc:sldChg chg="addSp modSp mod setBg">
        <pc:chgData name="Guest User" userId="" providerId="Windows Live" clId="Web-{CC79DA22-ECC7-4E18-88CC-8C6761419A26}" dt="2023-02-12T12:18:25.237" v="15"/>
        <pc:sldMkLst>
          <pc:docMk/>
          <pc:sldMk cId="1988418381" sldId="285"/>
        </pc:sldMkLst>
        <pc:spChg chg="mod">
          <ac:chgData name="Guest User" userId="" providerId="Windows Live" clId="Web-{CC79DA22-ECC7-4E18-88CC-8C6761419A26}" dt="2023-02-12T12:18:25.237" v="15"/>
          <ac:spMkLst>
            <pc:docMk/>
            <pc:sldMk cId="1988418381" sldId="285"/>
            <ac:spMk id="2" creationId="{6D04BFD4-BA3D-449F-8148-DE541676AD39}"/>
          </ac:spMkLst>
        </pc:spChg>
        <pc:spChg chg="mod ord">
          <ac:chgData name="Guest User" userId="" providerId="Windows Live" clId="Web-{CC79DA22-ECC7-4E18-88CC-8C6761419A26}" dt="2023-02-12T12:18:25.237" v="15"/>
          <ac:spMkLst>
            <pc:docMk/>
            <pc:sldMk cId="1988418381" sldId="285"/>
            <ac:spMk id="3" creationId="{08AFF62F-33F7-EEFF-04C7-47793010A923}"/>
          </ac:spMkLst>
        </pc:spChg>
        <pc:spChg chg="add">
          <ac:chgData name="Guest User" userId="" providerId="Windows Live" clId="Web-{CC79DA22-ECC7-4E18-88CC-8C6761419A26}" dt="2023-02-12T12:18:25.237" v="15"/>
          <ac:spMkLst>
            <pc:docMk/>
            <pc:sldMk cId="1988418381" sldId="285"/>
            <ac:spMk id="17" creationId="{FF9B822F-893E-44C8-963C-64F50ACECBB2}"/>
          </ac:spMkLst>
        </pc:spChg>
        <pc:spChg chg="add">
          <ac:chgData name="Guest User" userId="" providerId="Windows Live" clId="Web-{CC79DA22-ECC7-4E18-88CC-8C6761419A26}" dt="2023-02-12T12:18:25.237" v="15"/>
          <ac:spMkLst>
            <pc:docMk/>
            <pc:sldMk cId="1988418381" sldId="285"/>
            <ac:spMk id="19" creationId="{EBF87945-A001-489F-9D9B-7D9435F0B9CA}"/>
          </ac:spMkLst>
        </pc:spChg>
        <pc:picChg chg="mod">
          <ac:chgData name="Guest User" userId="" providerId="Windows Live" clId="Web-{CC79DA22-ECC7-4E18-88CC-8C6761419A26}" dt="2023-02-12T12:18:25.237" v="15"/>
          <ac:picMkLst>
            <pc:docMk/>
            <pc:sldMk cId="1988418381" sldId="285"/>
            <ac:picMk id="12" creationId="{B20A3CA0-5601-109B-8A19-0908B089BB00}"/>
          </ac:picMkLst>
        </pc:picChg>
      </pc:sldChg>
      <pc:sldChg chg="addSp delSp modSp new mod setBg">
        <pc:chgData name="Guest User" userId="" providerId="Windows Live" clId="Web-{CC79DA22-ECC7-4E18-88CC-8C6761419A26}" dt="2023-02-12T12:17:06.500" v="6"/>
        <pc:sldMkLst>
          <pc:docMk/>
          <pc:sldMk cId="3447841872" sldId="286"/>
        </pc:sldMkLst>
        <pc:spChg chg="mod">
          <ac:chgData name="Guest User" userId="" providerId="Windows Live" clId="Web-{CC79DA22-ECC7-4E18-88CC-8C6761419A26}" dt="2023-02-12T12:17:06.500" v="6"/>
          <ac:spMkLst>
            <pc:docMk/>
            <pc:sldMk cId="3447841872" sldId="286"/>
            <ac:spMk id="2" creationId="{D1F8713F-47FD-BBDA-A512-4908BEF78AC1}"/>
          </ac:spMkLst>
        </pc:spChg>
        <pc:spChg chg="mod ord">
          <ac:chgData name="Guest User" userId="" providerId="Windows Live" clId="Web-{CC79DA22-ECC7-4E18-88CC-8C6761419A26}" dt="2023-02-12T12:17:06.500" v="6"/>
          <ac:spMkLst>
            <pc:docMk/>
            <pc:sldMk cId="3447841872" sldId="286"/>
            <ac:spMk id="3" creationId="{4472AF4E-0BA5-CCAE-F006-6CD72F17FF91}"/>
          </ac:spMkLst>
        </pc:spChg>
        <pc:spChg chg="del">
          <ac:chgData name="Guest User" userId="" providerId="Windows Live" clId="Web-{CC79DA22-ECC7-4E18-88CC-8C6761419A26}" dt="2023-02-12T12:16:42.921" v="5"/>
          <ac:spMkLst>
            <pc:docMk/>
            <pc:sldMk cId="3447841872" sldId="286"/>
            <ac:spMk id="4" creationId="{C4CE5019-26AB-49AD-1E73-A614FFB57CD3}"/>
          </ac:spMkLst>
        </pc:spChg>
        <pc:spChg chg="add">
          <ac:chgData name="Guest User" userId="" providerId="Windows Live" clId="Web-{CC79DA22-ECC7-4E18-88CC-8C6761419A26}" dt="2023-02-12T12:17:06.500" v="6"/>
          <ac:spMkLst>
            <pc:docMk/>
            <pc:sldMk cId="3447841872" sldId="286"/>
            <ac:spMk id="10" creationId="{FF9B822F-893E-44C8-963C-64F50ACECBB2}"/>
          </ac:spMkLst>
        </pc:spChg>
        <pc:spChg chg="add">
          <ac:chgData name="Guest User" userId="" providerId="Windows Live" clId="Web-{CC79DA22-ECC7-4E18-88CC-8C6761419A26}" dt="2023-02-12T12:17:06.500" v="6"/>
          <ac:spMkLst>
            <pc:docMk/>
            <pc:sldMk cId="3447841872" sldId="286"/>
            <ac:spMk id="12" creationId="{EBF87945-A001-489F-9D9B-7D9435F0B9CA}"/>
          </ac:spMkLst>
        </pc:spChg>
        <pc:picChg chg="add mod ord">
          <ac:chgData name="Guest User" userId="" providerId="Windows Live" clId="Web-{CC79DA22-ECC7-4E18-88CC-8C6761419A26}" dt="2023-02-12T12:17:06.500" v="6"/>
          <ac:picMkLst>
            <pc:docMk/>
            <pc:sldMk cId="3447841872" sldId="286"/>
            <ac:picMk id="5" creationId="{B495E03E-27FE-7EE3-0279-3B8BD7EF681C}"/>
          </ac:picMkLst>
        </pc:picChg>
      </pc:sldChg>
      <pc:sldChg chg="addSp delSp modSp new mod setBg setClrOvrMap">
        <pc:chgData name="Guest User" userId="" providerId="Windows Live" clId="Web-{CC79DA22-ECC7-4E18-88CC-8C6761419A26}" dt="2023-02-12T12:25:23.297" v="82"/>
        <pc:sldMkLst>
          <pc:docMk/>
          <pc:sldMk cId="3687067449" sldId="287"/>
        </pc:sldMkLst>
        <pc:spChg chg="mod">
          <ac:chgData name="Guest User" userId="" providerId="Windows Live" clId="Web-{CC79DA22-ECC7-4E18-88CC-8C6761419A26}" dt="2023-02-12T12:25:23.297" v="82"/>
          <ac:spMkLst>
            <pc:docMk/>
            <pc:sldMk cId="3687067449" sldId="287"/>
            <ac:spMk id="2" creationId="{C8A53448-B319-7B98-0803-8F7626C1F718}"/>
          </ac:spMkLst>
        </pc:spChg>
        <pc:spChg chg="mod">
          <ac:chgData name="Guest User" userId="" providerId="Windows Live" clId="Web-{CC79DA22-ECC7-4E18-88CC-8C6761419A26}" dt="2023-02-12T12:25:23.297" v="82"/>
          <ac:spMkLst>
            <pc:docMk/>
            <pc:sldMk cId="3687067449" sldId="287"/>
            <ac:spMk id="3" creationId="{E54F9EFC-FDEC-C81F-A76D-FA76A918AEF2}"/>
          </ac:spMkLst>
        </pc:spChg>
        <pc:spChg chg="mod">
          <ac:chgData name="Guest User" userId="" providerId="Windows Live" clId="Web-{CC79DA22-ECC7-4E18-88CC-8C6761419A26}" dt="2023-02-12T12:25:23.297" v="82"/>
          <ac:spMkLst>
            <pc:docMk/>
            <pc:sldMk cId="3687067449" sldId="287"/>
            <ac:spMk id="4" creationId="{659F0BC8-321F-A5B4-0B93-3FC4A7C6B99B}"/>
          </ac:spMkLst>
        </pc:spChg>
        <pc:spChg chg="add del">
          <ac:chgData name="Guest User" userId="" providerId="Windows Live" clId="Web-{CC79DA22-ECC7-4E18-88CC-8C6761419A26}" dt="2023-02-12T12:23:25.480" v="70"/>
          <ac:spMkLst>
            <pc:docMk/>
            <pc:sldMk cId="3687067449" sldId="287"/>
            <ac:spMk id="9" creationId="{4C608BEB-860E-4094-8511-78603564A75E}"/>
          </ac:spMkLst>
        </pc:spChg>
        <pc:spChg chg="add del">
          <ac:chgData name="Guest User" userId="" providerId="Windows Live" clId="Web-{CC79DA22-ECC7-4E18-88CC-8C6761419A26}" dt="2023-02-12T12:23:25.480" v="70"/>
          <ac:spMkLst>
            <pc:docMk/>
            <pc:sldMk cId="3687067449" sldId="287"/>
            <ac:spMk id="13" creationId="{4C5D6221-DA7B-4611-AA26-7D8E349FDE96}"/>
          </ac:spMkLst>
        </pc:spChg>
        <pc:spChg chg="add del">
          <ac:chgData name="Guest User" userId="" providerId="Windows Live" clId="Web-{CC79DA22-ECC7-4E18-88CC-8C6761419A26}" dt="2023-02-12T12:23:25.480" v="70"/>
          <ac:spMkLst>
            <pc:docMk/>
            <pc:sldMk cId="3687067449" sldId="287"/>
            <ac:spMk id="14" creationId="{E35A04CF-97D4-4FF7-B359-C546B1F62E54}"/>
          </ac:spMkLst>
        </pc:spChg>
        <pc:spChg chg="add del">
          <ac:chgData name="Guest User" userId="" providerId="Windows Live" clId="Web-{CC79DA22-ECC7-4E18-88CC-8C6761419A26}" dt="2023-02-12T12:23:25.480" v="70"/>
          <ac:spMkLst>
            <pc:docMk/>
            <pc:sldMk cId="3687067449" sldId="287"/>
            <ac:spMk id="15" creationId="{1DE7243B-5109-444B-8FAF-7437C66BC0E9}"/>
          </ac:spMkLst>
        </pc:spChg>
        <pc:spChg chg="add del">
          <ac:chgData name="Guest User" userId="" providerId="Windows Live" clId="Web-{CC79DA22-ECC7-4E18-88CC-8C6761419A26}" dt="2023-02-12T12:23:25.480" v="69"/>
          <ac:spMkLst>
            <pc:docMk/>
            <pc:sldMk cId="3687067449" sldId="287"/>
            <ac:spMk id="20" creationId="{FEF085B8-A2C0-4A6F-B663-CCC56F3CD373}"/>
          </ac:spMkLst>
        </pc:spChg>
        <pc:spChg chg="add del">
          <ac:chgData name="Guest User" userId="" providerId="Windows Live" clId="Web-{CC79DA22-ECC7-4E18-88CC-8C6761419A26}" dt="2023-02-12T12:23:25.480" v="69"/>
          <ac:spMkLst>
            <pc:docMk/>
            <pc:sldMk cId="3687067449" sldId="287"/>
            <ac:spMk id="22" creationId="{2658F6D6-96E0-421A-96D6-3DF404008543}"/>
          </ac:spMkLst>
        </pc:spChg>
        <pc:spChg chg="add del">
          <ac:chgData name="Guest User" userId="" providerId="Windows Live" clId="Web-{CC79DA22-ECC7-4E18-88CC-8C6761419A26}" dt="2023-02-12T12:23:25.480" v="69"/>
          <ac:spMkLst>
            <pc:docMk/>
            <pc:sldMk cId="3687067449" sldId="287"/>
            <ac:spMk id="24" creationId="{3CF62545-93A0-4FD5-9B48-48DCA794CBA1}"/>
          </ac:spMkLst>
        </pc:spChg>
        <pc:spChg chg="add del">
          <ac:chgData name="Guest User" userId="" providerId="Windows Live" clId="Web-{CC79DA22-ECC7-4E18-88CC-8C6761419A26}" dt="2023-02-12T12:25:23.297" v="82"/>
          <ac:spMkLst>
            <pc:docMk/>
            <pc:sldMk cId="3687067449" sldId="287"/>
            <ac:spMk id="26" creationId="{8CA06CD6-90CA-4C45-856C-6771339E1E22}"/>
          </ac:spMkLst>
        </pc:spChg>
        <pc:spChg chg="add">
          <ac:chgData name="Guest User" userId="" providerId="Windows Live" clId="Web-{CC79DA22-ECC7-4E18-88CC-8C6761419A26}" dt="2023-02-12T12:25:23.297" v="82"/>
          <ac:spMkLst>
            <pc:docMk/>
            <pc:sldMk cId="3687067449" sldId="287"/>
            <ac:spMk id="32" creationId="{E35A04CF-97D4-4FF7-B359-C546B1F62E54}"/>
          </ac:spMkLst>
        </pc:spChg>
        <pc:spChg chg="add">
          <ac:chgData name="Guest User" userId="" providerId="Windows Live" clId="Web-{CC79DA22-ECC7-4E18-88CC-8C6761419A26}" dt="2023-02-12T12:25:23.297" v="82"/>
          <ac:spMkLst>
            <pc:docMk/>
            <pc:sldMk cId="3687067449" sldId="287"/>
            <ac:spMk id="34" creationId="{1DE7243B-5109-444B-8FAF-7437C66BC0E9}"/>
          </ac:spMkLst>
        </pc:spChg>
        <pc:spChg chg="add">
          <ac:chgData name="Guest User" userId="" providerId="Windows Live" clId="Web-{CC79DA22-ECC7-4E18-88CC-8C6761419A26}" dt="2023-02-12T12:25:23.297" v="82"/>
          <ac:spMkLst>
            <pc:docMk/>
            <pc:sldMk cId="3687067449" sldId="287"/>
            <ac:spMk id="36" creationId="{4C5D6221-DA7B-4611-AA26-7D8E349FDE96}"/>
          </ac:spMkLst>
        </pc:spChg>
        <pc:cxnChg chg="add del">
          <ac:chgData name="Guest User" userId="" providerId="Windows Live" clId="Web-{CC79DA22-ECC7-4E18-88CC-8C6761419A26}" dt="2023-02-12T12:23:25.480" v="70"/>
          <ac:cxnSpMkLst>
            <pc:docMk/>
            <pc:sldMk cId="3687067449" sldId="287"/>
            <ac:cxnSpMk id="11" creationId="{1F16A8D4-FE87-4604-88B2-394B5D1EB437}"/>
          </ac:cxnSpMkLst>
        </pc:cxnChg>
        <pc:cxnChg chg="add del">
          <ac:chgData name="Guest User" userId="" providerId="Windows Live" clId="Web-{CC79DA22-ECC7-4E18-88CC-8C6761419A26}" dt="2023-02-12T12:25:23.297" v="82"/>
          <ac:cxnSpMkLst>
            <pc:docMk/>
            <pc:sldMk cId="3687067449" sldId="287"/>
            <ac:cxnSpMk id="27" creationId="{5021601D-2758-4B15-A31C-FDA184C51B3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210CD8-720D-4117-B7EF-B76A416234F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CFFBC6-6129-455C-A476-7355BDBCC1D5}">
      <dgm:prSet/>
      <dgm:spPr/>
      <dgm:t>
        <a:bodyPr/>
        <a:lstStyle/>
        <a:p>
          <a:pPr>
            <a:defRPr cap="all"/>
          </a:pPr>
          <a:r>
            <a:rPr lang="en-GB"/>
            <a:t>Miners are rewarded with Bitcoin for verifying blocks of transactions.</a:t>
          </a:r>
          <a:endParaRPr lang="en-US"/>
        </a:p>
      </dgm:t>
    </dgm:pt>
    <dgm:pt modelId="{F6DA896E-6F7D-4C11-A25D-3F9348B3DB3B}" type="parTrans" cxnId="{8BB11D69-E07D-43CA-8786-CFC995818147}">
      <dgm:prSet/>
      <dgm:spPr/>
      <dgm:t>
        <a:bodyPr/>
        <a:lstStyle/>
        <a:p>
          <a:endParaRPr lang="en-US"/>
        </a:p>
      </dgm:t>
    </dgm:pt>
    <dgm:pt modelId="{DACF85BF-10CE-46C1-8530-9E404CC3EC41}" type="sibTrans" cxnId="{8BB11D69-E07D-43CA-8786-CFC995818147}">
      <dgm:prSet/>
      <dgm:spPr/>
      <dgm:t>
        <a:bodyPr/>
        <a:lstStyle/>
        <a:p>
          <a:endParaRPr lang="en-US"/>
        </a:p>
      </dgm:t>
    </dgm:pt>
    <dgm:pt modelId="{CD8F5CE5-8683-4D64-A38A-553D94955DB2}">
      <dgm:prSet/>
      <dgm:spPr/>
      <dgm:t>
        <a:bodyPr/>
        <a:lstStyle/>
        <a:p>
          <a:pPr>
            <a:defRPr cap="all"/>
          </a:pPr>
          <a:r>
            <a:rPr lang="en-GB"/>
            <a:t>reward is cut in half every 210,000 blocks mined, every four year.</a:t>
          </a:r>
          <a:endParaRPr lang="en-US"/>
        </a:p>
      </dgm:t>
    </dgm:pt>
    <dgm:pt modelId="{3D939BC1-674C-4FA2-BE9B-2E40B7A86FAB}" type="parTrans" cxnId="{E9199A4D-0EC6-433D-B5B8-660E7F540A2C}">
      <dgm:prSet/>
      <dgm:spPr/>
      <dgm:t>
        <a:bodyPr/>
        <a:lstStyle/>
        <a:p>
          <a:endParaRPr lang="en-US"/>
        </a:p>
      </dgm:t>
    </dgm:pt>
    <dgm:pt modelId="{7BD46324-BBE9-4050-8DE0-8CAC918F7785}" type="sibTrans" cxnId="{E9199A4D-0EC6-433D-B5B8-660E7F540A2C}">
      <dgm:prSet/>
      <dgm:spPr/>
      <dgm:t>
        <a:bodyPr/>
        <a:lstStyle/>
        <a:p>
          <a:endParaRPr lang="en-US"/>
        </a:p>
      </dgm:t>
    </dgm:pt>
    <dgm:pt modelId="{3C8D3D6D-3FB3-43FF-94B3-659CF9D69626}">
      <dgm:prSet/>
      <dgm:spPr/>
      <dgm:t>
        <a:bodyPr/>
        <a:lstStyle/>
        <a:p>
          <a:pPr>
            <a:defRPr cap="all"/>
          </a:pPr>
          <a:r>
            <a:rPr lang="en-GB"/>
            <a:t>Rewards for Bitcoin mining will continue until about 2140</a:t>
          </a:r>
          <a:endParaRPr lang="en-US"/>
        </a:p>
      </dgm:t>
    </dgm:pt>
    <dgm:pt modelId="{30E145A5-4CB2-4D7A-A95E-B1409D3C6032}" type="parTrans" cxnId="{26CDC72C-52A6-4EBF-BB46-964E78285391}">
      <dgm:prSet/>
      <dgm:spPr/>
      <dgm:t>
        <a:bodyPr/>
        <a:lstStyle/>
        <a:p>
          <a:endParaRPr lang="en-US"/>
        </a:p>
      </dgm:t>
    </dgm:pt>
    <dgm:pt modelId="{E8A71DC8-28E0-4237-9034-9191E4748078}" type="sibTrans" cxnId="{26CDC72C-52A6-4EBF-BB46-964E78285391}">
      <dgm:prSet/>
      <dgm:spPr/>
      <dgm:t>
        <a:bodyPr/>
        <a:lstStyle/>
        <a:p>
          <a:endParaRPr lang="en-US"/>
        </a:p>
      </dgm:t>
    </dgm:pt>
    <dgm:pt modelId="{4EFCCC99-DA7E-4A76-910C-6D30D68148FD}" type="pres">
      <dgm:prSet presAssocID="{42210CD8-720D-4117-B7EF-B76A416234FD}" presName="root" presStyleCnt="0">
        <dgm:presLayoutVars>
          <dgm:dir/>
          <dgm:resizeHandles val="exact"/>
        </dgm:presLayoutVars>
      </dgm:prSet>
      <dgm:spPr/>
    </dgm:pt>
    <dgm:pt modelId="{27863919-CFA1-48A8-81FE-8A4D9FD1CE41}" type="pres">
      <dgm:prSet presAssocID="{0DCFFBC6-6129-455C-A476-7355BDBCC1D5}" presName="compNode" presStyleCnt="0"/>
      <dgm:spPr/>
    </dgm:pt>
    <dgm:pt modelId="{FA3199AC-0A5C-4DB4-8566-6D27E1D90D5E}" type="pres">
      <dgm:prSet presAssocID="{0DCFFBC6-6129-455C-A476-7355BDBCC1D5}" presName="iconBgRect" presStyleLbl="bgShp" presStyleIdx="0" presStyleCnt="3"/>
      <dgm:spPr>
        <a:prstGeom prst="round2DiagRect">
          <a:avLst>
            <a:gd name="adj1" fmla="val 29727"/>
            <a:gd name="adj2" fmla="val 0"/>
          </a:avLst>
        </a:prstGeom>
      </dgm:spPr>
    </dgm:pt>
    <dgm:pt modelId="{DAAFECB1-45EF-4839-A409-8ED95D10B9EE}" type="pres">
      <dgm:prSet presAssocID="{0DCFFBC6-6129-455C-A476-7355BDBCC1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C7227D70-6B39-44D5-88A4-1DF5FCEED6CA}" type="pres">
      <dgm:prSet presAssocID="{0DCFFBC6-6129-455C-A476-7355BDBCC1D5}" presName="spaceRect" presStyleCnt="0"/>
      <dgm:spPr/>
    </dgm:pt>
    <dgm:pt modelId="{3C624832-E8C6-4407-BDF8-4BDF391A2A41}" type="pres">
      <dgm:prSet presAssocID="{0DCFFBC6-6129-455C-A476-7355BDBCC1D5}" presName="textRect" presStyleLbl="revTx" presStyleIdx="0" presStyleCnt="3">
        <dgm:presLayoutVars>
          <dgm:chMax val="1"/>
          <dgm:chPref val="1"/>
        </dgm:presLayoutVars>
      </dgm:prSet>
      <dgm:spPr/>
    </dgm:pt>
    <dgm:pt modelId="{AE563912-B52B-4FC2-98A7-48CA29ACFC7C}" type="pres">
      <dgm:prSet presAssocID="{DACF85BF-10CE-46C1-8530-9E404CC3EC41}" presName="sibTrans" presStyleCnt="0"/>
      <dgm:spPr/>
    </dgm:pt>
    <dgm:pt modelId="{DEDD5AEC-1B3A-4D54-A115-27BFE2F80457}" type="pres">
      <dgm:prSet presAssocID="{CD8F5CE5-8683-4D64-A38A-553D94955DB2}" presName="compNode" presStyleCnt="0"/>
      <dgm:spPr/>
    </dgm:pt>
    <dgm:pt modelId="{B8CC9EE0-48D7-4163-8626-9485AD3075F0}" type="pres">
      <dgm:prSet presAssocID="{CD8F5CE5-8683-4D64-A38A-553D94955DB2}" presName="iconBgRect" presStyleLbl="bgShp" presStyleIdx="1" presStyleCnt="3"/>
      <dgm:spPr>
        <a:prstGeom prst="round2DiagRect">
          <a:avLst>
            <a:gd name="adj1" fmla="val 29727"/>
            <a:gd name="adj2" fmla="val 0"/>
          </a:avLst>
        </a:prstGeom>
      </dgm:spPr>
    </dgm:pt>
    <dgm:pt modelId="{C899102C-BFBA-427F-A18B-357B5A1781C8}" type="pres">
      <dgm:prSet presAssocID="{CD8F5CE5-8683-4D64-A38A-553D94955D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ng Tools"/>
        </a:ext>
      </dgm:extLst>
    </dgm:pt>
    <dgm:pt modelId="{7910CCEB-0CAF-4AD1-8454-4264AF586A0B}" type="pres">
      <dgm:prSet presAssocID="{CD8F5CE5-8683-4D64-A38A-553D94955DB2}" presName="spaceRect" presStyleCnt="0"/>
      <dgm:spPr/>
    </dgm:pt>
    <dgm:pt modelId="{2CFAA89D-64E2-47A7-B89F-23F5CE8D2676}" type="pres">
      <dgm:prSet presAssocID="{CD8F5CE5-8683-4D64-A38A-553D94955DB2}" presName="textRect" presStyleLbl="revTx" presStyleIdx="1" presStyleCnt="3">
        <dgm:presLayoutVars>
          <dgm:chMax val="1"/>
          <dgm:chPref val="1"/>
        </dgm:presLayoutVars>
      </dgm:prSet>
      <dgm:spPr/>
    </dgm:pt>
    <dgm:pt modelId="{7DCE660E-3179-45C1-8991-3D03C7E224AB}" type="pres">
      <dgm:prSet presAssocID="{7BD46324-BBE9-4050-8DE0-8CAC918F7785}" presName="sibTrans" presStyleCnt="0"/>
      <dgm:spPr/>
    </dgm:pt>
    <dgm:pt modelId="{5CF0C768-E88A-48E7-B8F9-146FD90FDF63}" type="pres">
      <dgm:prSet presAssocID="{3C8D3D6D-3FB3-43FF-94B3-659CF9D69626}" presName="compNode" presStyleCnt="0"/>
      <dgm:spPr/>
    </dgm:pt>
    <dgm:pt modelId="{E2D06920-2C71-42F1-8BA4-D3EF1F225EA2}" type="pres">
      <dgm:prSet presAssocID="{3C8D3D6D-3FB3-43FF-94B3-659CF9D69626}" presName="iconBgRect" presStyleLbl="bgShp" presStyleIdx="2" presStyleCnt="3"/>
      <dgm:spPr>
        <a:prstGeom prst="round2DiagRect">
          <a:avLst>
            <a:gd name="adj1" fmla="val 29727"/>
            <a:gd name="adj2" fmla="val 0"/>
          </a:avLst>
        </a:prstGeom>
      </dgm:spPr>
    </dgm:pt>
    <dgm:pt modelId="{D2DA6C07-A251-4F31-91AF-530EFBC345D7}" type="pres">
      <dgm:prSet presAssocID="{3C8D3D6D-3FB3-43FF-94B3-659CF9D696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BD4D55D3-3397-4C92-A795-7AD86A528E8C}" type="pres">
      <dgm:prSet presAssocID="{3C8D3D6D-3FB3-43FF-94B3-659CF9D69626}" presName="spaceRect" presStyleCnt="0"/>
      <dgm:spPr/>
    </dgm:pt>
    <dgm:pt modelId="{D35233F5-763C-400B-A861-0F9DF1BAE541}" type="pres">
      <dgm:prSet presAssocID="{3C8D3D6D-3FB3-43FF-94B3-659CF9D69626}" presName="textRect" presStyleLbl="revTx" presStyleIdx="2" presStyleCnt="3">
        <dgm:presLayoutVars>
          <dgm:chMax val="1"/>
          <dgm:chPref val="1"/>
        </dgm:presLayoutVars>
      </dgm:prSet>
      <dgm:spPr/>
    </dgm:pt>
  </dgm:ptLst>
  <dgm:cxnLst>
    <dgm:cxn modelId="{26CDC72C-52A6-4EBF-BB46-964E78285391}" srcId="{42210CD8-720D-4117-B7EF-B76A416234FD}" destId="{3C8D3D6D-3FB3-43FF-94B3-659CF9D69626}" srcOrd="2" destOrd="0" parTransId="{30E145A5-4CB2-4D7A-A95E-B1409D3C6032}" sibTransId="{E8A71DC8-28E0-4237-9034-9191E4748078}"/>
    <dgm:cxn modelId="{7A98CB64-F383-47F9-B619-30232820D9E1}" type="presOf" srcId="{CD8F5CE5-8683-4D64-A38A-553D94955DB2}" destId="{2CFAA89D-64E2-47A7-B89F-23F5CE8D2676}" srcOrd="0" destOrd="0" presId="urn:microsoft.com/office/officeart/2018/5/layout/IconLeafLabelList"/>
    <dgm:cxn modelId="{8BB11D69-E07D-43CA-8786-CFC995818147}" srcId="{42210CD8-720D-4117-B7EF-B76A416234FD}" destId="{0DCFFBC6-6129-455C-A476-7355BDBCC1D5}" srcOrd="0" destOrd="0" parTransId="{F6DA896E-6F7D-4C11-A25D-3F9348B3DB3B}" sibTransId="{DACF85BF-10CE-46C1-8530-9E404CC3EC41}"/>
    <dgm:cxn modelId="{E9199A4D-0EC6-433D-B5B8-660E7F540A2C}" srcId="{42210CD8-720D-4117-B7EF-B76A416234FD}" destId="{CD8F5CE5-8683-4D64-A38A-553D94955DB2}" srcOrd="1" destOrd="0" parTransId="{3D939BC1-674C-4FA2-BE9B-2E40B7A86FAB}" sibTransId="{7BD46324-BBE9-4050-8DE0-8CAC918F7785}"/>
    <dgm:cxn modelId="{B4FA0876-CEE1-44C1-B620-B291DFB4928A}" type="presOf" srcId="{0DCFFBC6-6129-455C-A476-7355BDBCC1D5}" destId="{3C624832-E8C6-4407-BDF8-4BDF391A2A41}" srcOrd="0" destOrd="0" presId="urn:microsoft.com/office/officeart/2018/5/layout/IconLeafLabelList"/>
    <dgm:cxn modelId="{78F2CE9F-8484-4ED5-8A20-36E7211C8356}" type="presOf" srcId="{3C8D3D6D-3FB3-43FF-94B3-659CF9D69626}" destId="{D35233F5-763C-400B-A861-0F9DF1BAE541}" srcOrd="0" destOrd="0" presId="urn:microsoft.com/office/officeart/2018/5/layout/IconLeafLabelList"/>
    <dgm:cxn modelId="{6ABCFEE6-C212-4518-B6A5-D8F5FD48FB26}" type="presOf" srcId="{42210CD8-720D-4117-B7EF-B76A416234FD}" destId="{4EFCCC99-DA7E-4A76-910C-6D30D68148FD}" srcOrd="0" destOrd="0" presId="urn:microsoft.com/office/officeart/2018/5/layout/IconLeafLabelList"/>
    <dgm:cxn modelId="{3E53303E-FF2D-493B-AB5F-4A0D88914528}" type="presParOf" srcId="{4EFCCC99-DA7E-4A76-910C-6D30D68148FD}" destId="{27863919-CFA1-48A8-81FE-8A4D9FD1CE41}" srcOrd="0" destOrd="0" presId="urn:microsoft.com/office/officeart/2018/5/layout/IconLeafLabelList"/>
    <dgm:cxn modelId="{81842B47-2445-4490-94E8-6F1FF9EA250E}" type="presParOf" srcId="{27863919-CFA1-48A8-81FE-8A4D9FD1CE41}" destId="{FA3199AC-0A5C-4DB4-8566-6D27E1D90D5E}" srcOrd="0" destOrd="0" presId="urn:microsoft.com/office/officeart/2018/5/layout/IconLeafLabelList"/>
    <dgm:cxn modelId="{073DCE12-69B4-4959-A488-5445A35BABC5}" type="presParOf" srcId="{27863919-CFA1-48A8-81FE-8A4D9FD1CE41}" destId="{DAAFECB1-45EF-4839-A409-8ED95D10B9EE}" srcOrd="1" destOrd="0" presId="urn:microsoft.com/office/officeart/2018/5/layout/IconLeafLabelList"/>
    <dgm:cxn modelId="{7549138C-7DC4-4C0A-89C5-F84F3B088F59}" type="presParOf" srcId="{27863919-CFA1-48A8-81FE-8A4D9FD1CE41}" destId="{C7227D70-6B39-44D5-88A4-1DF5FCEED6CA}" srcOrd="2" destOrd="0" presId="urn:microsoft.com/office/officeart/2018/5/layout/IconLeafLabelList"/>
    <dgm:cxn modelId="{C7AB9C64-6062-4252-B966-4CBB2E335E6C}" type="presParOf" srcId="{27863919-CFA1-48A8-81FE-8A4D9FD1CE41}" destId="{3C624832-E8C6-4407-BDF8-4BDF391A2A41}" srcOrd="3" destOrd="0" presId="urn:microsoft.com/office/officeart/2018/5/layout/IconLeafLabelList"/>
    <dgm:cxn modelId="{B4AD67DE-A14E-4417-AFEA-66A224E90ED2}" type="presParOf" srcId="{4EFCCC99-DA7E-4A76-910C-6D30D68148FD}" destId="{AE563912-B52B-4FC2-98A7-48CA29ACFC7C}" srcOrd="1" destOrd="0" presId="urn:microsoft.com/office/officeart/2018/5/layout/IconLeafLabelList"/>
    <dgm:cxn modelId="{395B0A3B-1543-47B7-B58D-91F9F54DE7B4}" type="presParOf" srcId="{4EFCCC99-DA7E-4A76-910C-6D30D68148FD}" destId="{DEDD5AEC-1B3A-4D54-A115-27BFE2F80457}" srcOrd="2" destOrd="0" presId="urn:microsoft.com/office/officeart/2018/5/layout/IconLeafLabelList"/>
    <dgm:cxn modelId="{9D79BDF9-2BE0-40C0-8BF4-858A3B075AE0}" type="presParOf" srcId="{DEDD5AEC-1B3A-4D54-A115-27BFE2F80457}" destId="{B8CC9EE0-48D7-4163-8626-9485AD3075F0}" srcOrd="0" destOrd="0" presId="urn:microsoft.com/office/officeart/2018/5/layout/IconLeafLabelList"/>
    <dgm:cxn modelId="{6633F9F9-F0E0-4784-8197-F1EAB83C6F6A}" type="presParOf" srcId="{DEDD5AEC-1B3A-4D54-A115-27BFE2F80457}" destId="{C899102C-BFBA-427F-A18B-357B5A1781C8}" srcOrd="1" destOrd="0" presId="urn:microsoft.com/office/officeart/2018/5/layout/IconLeafLabelList"/>
    <dgm:cxn modelId="{529E740D-38AA-4FD8-83DF-D9DE124D6675}" type="presParOf" srcId="{DEDD5AEC-1B3A-4D54-A115-27BFE2F80457}" destId="{7910CCEB-0CAF-4AD1-8454-4264AF586A0B}" srcOrd="2" destOrd="0" presId="urn:microsoft.com/office/officeart/2018/5/layout/IconLeafLabelList"/>
    <dgm:cxn modelId="{0279491D-6C12-4DAE-9CA3-FD3B8AF6209C}" type="presParOf" srcId="{DEDD5AEC-1B3A-4D54-A115-27BFE2F80457}" destId="{2CFAA89D-64E2-47A7-B89F-23F5CE8D2676}" srcOrd="3" destOrd="0" presId="urn:microsoft.com/office/officeart/2018/5/layout/IconLeafLabelList"/>
    <dgm:cxn modelId="{EB63670D-0C3F-4CD0-A28B-CB35D5D5D77B}" type="presParOf" srcId="{4EFCCC99-DA7E-4A76-910C-6D30D68148FD}" destId="{7DCE660E-3179-45C1-8991-3D03C7E224AB}" srcOrd="3" destOrd="0" presId="urn:microsoft.com/office/officeart/2018/5/layout/IconLeafLabelList"/>
    <dgm:cxn modelId="{7D144A6A-F9FB-46EA-8D9D-2629ECCA42AE}" type="presParOf" srcId="{4EFCCC99-DA7E-4A76-910C-6D30D68148FD}" destId="{5CF0C768-E88A-48E7-B8F9-146FD90FDF63}" srcOrd="4" destOrd="0" presId="urn:microsoft.com/office/officeart/2018/5/layout/IconLeafLabelList"/>
    <dgm:cxn modelId="{9DB89323-B93D-4E52-AF54-E43E3CD72362}" type="presParOf" srcId="{5CF0C768-E88A-48E7-B8F9-146FD90FDF63}" destId="{E2D06920-2C71-42F1-8BA4-D3EF1F225EA2}" srcOrd="0" destOrd="0" presId="urn:microsoft.com/office/officeart/2018/5/layout/IconLeafLabelList"/>
    <dgm:cxn modelId="{DCE346DD-5EA9-4FE9-8D8A-834309B1E1EE}" type="presParOf" srcId="{5CF0C768-E88A-48E7-B8F9-146FD90FDF63}" destId="{D2DA6C07-A251-4F31-91AF-530EFBC345D7}" srcOrd="1" destOrd="0" presId="urn:microsoft.com/office/officeart/2018/5/layout/IconLeafLabelList"/>
    <dgm:cxn modelId="{5D16761F-81BD-48E8-9ED7-0ACF2688816B}" type="presParOf" srcId="{5CF0C768-E88A-48E7-B8F9-146FD90FDF63}" destId="{BD4D55D3-3397-4C92-A795-7AD86A528E8C}" srcOrd="2" destOrd="0" presId="urn:microsoft.com/office/officeart/2018/5/layout/IconLeafLabelList"/>
    <dgm:cxn modelId="{F9FA5565-D9DA-4F63-9E32-2A4D3FAE9E1B}" type="presParOf" srcId="{5CF0C768-E88A-48E7-B8F9-146FD90FDF63}" destId="{D35233F5-763C-400B-A861-0F9DF1BAE54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6CE403-025B-4809-A840-951283819EE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AFBB0E6-A0E5-4507-AB89-5B919CE5A8A6}">
      <dgm:prSet/>
      <dgm:spPr/>
      <dgm:t>
        <a:bodyPr/>
        <a:lstStyle/>
        <a:p>
          <a:r>
            <a:rPr lang="en-US"/>
            <a:t>1. Double spending attack</a:t>
          </a:r>
        </a:p>
      </dgm:t>
    </dgm:pt>
    <dgm:pt modelId="{FA8623DE-D52D-476B-B435-A4FFDE5892B3}" type="parTrans" cxnId="{19E29AA9-820C-4D8F-AD1B-936470A31F2C}">
      <dgm:prSet/>
      <dgm:spPr/>
      <dgm:t>
        <a:bodyPr/>
        <a:lstStyle/>
        <a:p>
          <a:endParaRPr lang="en-US"/>
        </a:p>
      </dgm:t>
    </dgm:pt>
    <dgm:pt modelId="{8072B962-BCCC-4037-9A55-829F2C9E0860}" type="sibTrans" cxnId="{19E29AA9-820C-4D8F-AD1B-936470A31F2C}">
      <dgm:prSet/>
      <dgm:spPr/>
      <dgm:t>
        <a:bodyPr/>
        <a:lstStyle/>
        <a:p>
          <a:endParaRPr lang="en-US"/>
        </a:p>
      </dgm:t>
    </dgm:pt>
    <dgm:pt modelId="{4DC747D8-005C-4DC0-AC38-53DDB28C1423}">
      <dgm:prSet/>
      <dgm:spPr/>
      <dgm:t>
        <a:bodyPr/>
        <a:lstStyle/>
        <a:p>
          <a:r>
            <a:rPr lang="en-US"/>
            <a:t>2. Finney attack</a:t>
          </a:r>
        </a:p>
      </dgm:t>
    </dgm:pt>
    <dgm:pt modelId="{C5CC10B0-8528-4CB4-827C-A956356AB153}" type="parTrans" cxnId="{D7200752-E44F-453F-863E-F8629CE4D509}">
      <dgm:prSet/>
      <dgm:spPr/>
      <dgm:t>
        <a:bodyPr/>
        <a:lstStyle/>
        <a:p>
          <a:endParaRPr lang="en-US"/>
        </a:p>
      </dgm:t>
    </dgm:pt>
    <dgm:pt modelId="{949F2B2F-3624-4471-94EE-48FD2CF604EF}" type="sibTrans" cxnId="{D7200752-E44F-453F-863E-F8629CE4D509}">
      <dgm:prSet/>
      <dgm:spPr/>
      <dgm:t>
        <a:bodyPr/>
        <a:lstStyle/>
        <a:p>
          <a:endParaRPr lang="en-US"/>
        </a:p>
      </dgm:t>
    </dgm:pt>
    <dgm:pt modelId="{23024837-2755-4C69-91DE-2C96BFBF0037}">
      <dgm:prSet/>
      <dgm:spPr/>
      <dgm:t>
        <a:bodyPr/>
        <a:lstStyle/>
        <a:p>
          <a:r>
            <a:rPr lang="en-US"/>
            <a:t>3. Brute force attack</a:t>
          </a:r>
        </a:p>
      </dgm:t>
    </dgm:pt>
    <dgm:pt modelId="{0DC7EA52-CBF5-4C4C-8951-D129911FCC4C}" type="parTrans" cxnId="{AA3B2172-AA12-4E22-9CE5-24BDF883BA09}">
      <dgm:prSet/>
      <dgm:spPr/>
      <dgm:t>
        <a:bodyPr/>
        <a:lstStyle/>
        <a:p>
          <a:endParaRPr lang="en-US"/>
        </a:p>
      </dgm:t>
    </dgm:pt>
    <dgm:pt modelId="{DA1615C0-1DDA-4FD6-99A8-848748D073FD}" type="sibTrans" cxnId="{AA3B2172-AA12-4E22-9CE5-24BDF883BA09}">
      <dgm:prSet/>
      <dgm:spPr/>
      <dgm:t>
        <a:bodyPr/>
        <a:lstStyle/>
        <a:p>
          <a:endParaRPr lang="en-US"/>
        </a:p>
      </dgm:t>
    </dgm:pt>
    <dgm:pt modelId="{A548ED40-EC9A-43D2-92D1-C4D50116C12A}">
      <dgm:prSet/>
      <dgm:spPr/>
      <dgm:t>
        <a:bodyPr/>
        <a:lstStyle/>
        <a:p>
          <a:r>
            <a:rPr lang="en-US"/>
            <a:t>4. Vector 76 / one-confirmation attack</a:t>
          </a:r>
        </a:p>
      </dgm:t>
    </dgm:pt>
    <dgm:pt modelId="{6D616CEF-AF21-4BDF-850E-3BA2BB34255D}" type="parTrans" cxnId="{A8D00654-3737-4CB8-91E0-A7131FA16706}">
      <dgm:prSet/>
      <dgm:spPr/>
      <dgm:t>
        <a:bodyPr/>
        <a:lstStyle/>
        <a:p>
          <a:endParaRPr lang="en-US"/>
        </a:p>
      </dgm:t>
    </dgm:pt>
    <dgm:pt modelId="{0474788F-9F33-439C-A0EE-5B1A05EA317E}" type="sibTrans" cxnId="{A8D00654-3737-4CB8-91E0-A7131FA16706}">
      <dgm:prSet/>
      <dgm:spPr/>
      <dgm:t>
        <a:bodyPr/>
        <a:lstStyle/>
        <a:p>
          <a:endParaRPr lang="en-US"/>
        </a:p>
      </dgm:t>
    </dgm:pt>
    <dgm:pt modelId="{65BB0F1E-AB9F-4629-9507-3A26D8A9A39C}">
      <dgm:prSet/>
      <dgm:spPr/>
      <dgm:t>
        <a:bodyPr/>
        <a:lstStyle/>
        <a:p>
          <a:r>
            <a:rPr lang="en-US"/>
            <a:t>5. Goldfinger attack</a:t>
          </a:r>
        </a:p>
      </dgm:t>
    </dgm:pt>
    <dgm:pt modelId="{40C67426-E6C9-4D20-8D73-9ACBC7FCBA76}" type="parTrans" cxnId="{AC3EA8AA-D36B-43FC-9A1E-97DF752D90BB}">
      <dgm:prSet/>
      <dgm:spPr/>
      <dgm:t>
        <a:bodyPr/>
        <a:lstStyle/>
        <a:p>
          <a:endParaRPr lang="en-US"/>
        </a:p>
      </dgm:t>
    </dgm:pt>
    <dgm:pt modelId="{8D33B073-63C4-459D-8AB1-43DB7C94E293}" type="sibTrans" cxnId="{AC3EA8AA-D36B-43FC-9A1E-97DF752D90BB}">
      <dgm:prSet/>
      <dgm:spPr/>
      <dgm:t>
        <a:bodyPr/>
        <a:lstStyle/>
        <a:p>
          <a:endParaRPr lang="en-US"/>
        </a:p>
      </dgm:t>
    </dgm:pt>
    <dgm:pt modelId="{3A06E57B-2B20-48BF-AFD4-03B82F88AA21}">
      <dgm:prSet/>
      <dgm:spPr/>
      <dgm:t>
        <a:bodyPr/>
        <a:lstStyle/>
        <a:p>
          <a:r>
            <a:rPr lang="en-US"/>
            <a:t>6. Block discarding / selfish mining</a:t>
          </a:r>
        </a:p>
      </dgm:t>
    </dgm:pt>
    <dgm:pt modelId="{09DC98BE-37BD-464E-A6DF-957546CA6C62}" type="parTrans" cxnId="{223B92CA-1DC2-4DDF-A480-B09151EC9A92}">
      <dgm:prSet/>
      <dgm:spPr/>
      <dgm:t>
        <a:bodyPr/>
        <a:lstStyle/>
        <a:p>
          <a:endParaRPr lang="en-US"/>
        </a:p>
      </dgm:t>
    </dgm:pt>
    <dgm:pt modelId="{C4BE542B-B9F4-490F-A74A-C783DE9227E7}" type="sibTrans" cxnId="{223B92CA-1DC2-4DDF-A480-B09151EC9A92}">
      <dgm:prSet/>
      <dgm:spPr/>
      <dgm:t>
        <a:bodyPr/>
        <a:lstStyle/>
        <a:p>
          <a:endParaRPr lang="en-US"/>
        </a:p>
      </dgm:t>
    </dgm:pt>
    <dgm:pt modelId="{E037E8AB-F07B-45CD-A5A8-193F471164ED}" type="pres">
      <dgm:prSet presAssocID="{B56CE403-025B-4809-A840-951283819EE2}" presName="linear" presStyleCnt="0">
        <dgm:presLayoutVars>
          <dgm:dir/>
          <dgm:animLvl val="lvl"/>
          <dgm:resizeHandles val="exact"/>
        </dgm:presLayoutVars>
      </dgm:prSet>
      <dgm:spPr/>
    </dgm:pt>
    <dgm:pt modelId="{7A292F12-A46E-4579-8EEA-B6141C3A0807}" type="pres">
      <dgm:prSet presAssocID="{0AFBB0E6-A0E5-4507-AB89-5B919CE5A8A6}" presName="parentLin" presStyleCnt="0"/>
      <dgm:spPr/>
    </dgm:pt>
    <dgm:pt modelId="{45CF5F0A-4C91-4254-8D63-F96CDCC92DDA}" type="pres">
      <dgm:prSet presAssocID="{0AFBB0E6-A0E5-4507-AB89-5B919CE5A8A6}" presName="parentLeftMargin" presStyleLbl="node1" presStyleIdx="0" presStyleCnt="6"/>
      <dgm:spPr/>
    </dgm:pt>
    <dgm:pt modelId="{E3CF5C3A-00B1-4DB2-B840-49468A7215FA}" type="pres">
      <dgm:prSet presAssocID="{0AFBB0E6-A0E5-4507-AB89-5B919CE5A8A6}" presName="parentText" presStyleLbl="node1" presStyleIdx="0" presStyleCnt="6">
        <dgm:presLayoutVars>
          <dgm:chMax val="0"/>
          <dgm:bulletEnabled val="1"/>
        </dgm:presLayoutVars>
      </dgm:prSet>
      <dgm:spPr/>
    </dgm:pt>
    <dgm:pt modelId="{C0EA6C52-C99C-461C-B02F-A3EBC1ED427D}" type="pres">
      <dgm:prSet presAssocID="{0AFBB0E6-A0E5-4507-AB89-5B919CE5A8A6}" presName="negativeSpace" presStyleCnt="0"/>
      <dgm:spPr/>
    </dgm:pt>
    <dgm:pt modelId="{63F922CC-E350-4A1F-A950-1407AA227CDC}" type="pres">
      <dgm:prSet presAssocID="{0AFBB0E6-A0E5-4507-AB89-5B919CE5A8A6}" presName="childText" presStyleLbl="conFgAcc1" presStyleIdx="0" presStyleCnt="6">
        <dgm:presLayoutVars>
          <dgm:bulletEnabled val="1"/>
        </dgm:presLayoutVars>
      </dgm:prSet>
      <dgm:spPr/>
    </dgm:pt>
    <dgm:pt modelId="{9A8C77C6-0A19-4B0E-9739-1B8AAEC093CC}" type="pres">
      <dgm:prSet presAssocID="{8072B962-BCCC-4037-9A55-829F2C9E0860}" presName="spaceBetweenRectangles" presStyleCnt="0"/>
      <dgm:spPr/>
    </dgm:pt>
    <dgm:pt modelId="{AFC25076-D0AC-4DFA-946C-A8125D660ED1}" type="pres">
      <dgm:prSet presAssocID="{4DC747D8-005C-4DC0-AC38-53DDB28C1423}" presName="parentLin" presStyleCnt="0"/>
      <dgm:spPr/>
    </dgm:pt>
    <dgm:pt modelId="{7B2E62BC-F5A2-4C49-9297-9DC4E9A5DFC5}" type="pres">
      <dgm:prSet presAssocID="{4DC747D8-005C-4DC0-AC38-53DDB28C1423}" presName="parentLeftMargin" presStyleLbl="node1" presStyleIdx="0" presStyleCnt="6"/>
      <dgm:spPr/>
    </dgm:pt>
    <dgm:pt modelId="{B5D331EE-0A06-4D3C-8DC7-5A2C809230A2}" type="pres">
      <dgm:prSet presAssocID="{4DC747D8-005C-4DC0-AC38-53DDB28C1423}" presName="parentText" presStyleLbl="node1" presStyleIdx="1" presStyleCnt="6">
        <dgm:presLayoutVars>
          <dgm:chMax val="0"/>
          <dgm:bulletEnabled val="1"/>
        </dgm:presLayoutVars>
      </dgm:prSet>
      <dgm:spPr/>
    </dgm:pt>
    <dgm:pt modelId="{BCAFCC3B-8B21-43CF-8A97-45937AD2D87A}" type="pres">
      <dgm:prSet presAssocID="{4DC747D8-005C-4DC0-AC38-53DDB28C1423}" presName="negativeSpace" presStyleCnt="0"/>
      <dgm:spPr/>
    </dgm:pt>
    <dgm:pt modelId="{179712C8-CA11-4847-B51F-509EA0C820BF}" type="pres">
      <dgm:prSet presAssocID="{4DC747D8-005C-4DC0-AC38-53DDB28C1423}" presName="childText" presStyleLbl="conFgAcc1" presStyleIdx="1" presStyleCnt="6">
        <dgm:presLayoutVars>
          <dgm:bulletEnabled val="1"/>
        </dgm:presLayoutVars>
      </dgm:prSet>
      <dgm:spPr/>
    </dgm:pt>
    <dgm:pt modelId="{B8F2B9AE-A3F5-4FAF-8041-EA1F0FAFEBEC}" type="pres">
      <dgm:prSet presAssocID="{949F2B2F-3624-4471-94EE-48FD2CF604EF}" presName="spaceBetweenRectangles" presStyleCnt="0"/>
      <dgm:spPr/>
    </dgm:pt>
    <dgm:pt modelId="{A991228C-C9A4-47F2-B61D-34A643A46DAB}" type="pres">
      <dgm:prSet presAssocID="{23024837-2755-4C69-91DE-2C96BFBF0037}" presName="parentLin" presStyleCnt="0"/>
      <dgm:spPr/>
    </dgm:pt>
    <dgm:pt modelId="{0BD86128-102F-4819-8F18-9FF06C06C3C3}" type="pres">
      <dgm:prSet presAssocID="{23024837-2755-4C69-91DE-2C96BFBF0037}" presName="parentLeftMargin" presStyleLbl="node1" presStyleIdx="1" presStyleCnt="6"/>
      <dgm:spPr/>
    </dgm:pt>
    <dgm:pt modelId="{1151809F-1691-4942-B229-0FE4CD1E4D01}" type="pres">
      <dgm:prSet presAssocID="{23024837-2755-4C69-91DE-2C96BFBF0037}" presName="parentText" presStyleLbl="node1" presStyleIdx="2" presStyleCnt="6">
        <dgm:presLayoutVars>
          <dgm:chMax val="0"/>
          <dgm:bulletEnabled val="1"/>
        </dgm:presLayoutVars>
      </dgm:prSet>
      <dgm:spPr/>
    </dgm:pt>
    <dgm:pt modelId="{D29AB18B-A4EA-48B5-8BEB-6844F1B5B0E9}" type="pres">
      <dgm:prSet presAssocID="{23024837-2755-4C69-91DE-2C96BFBF0037}" presName="negativeSpace" presStyleCnt="0"/>
      <dgm:spPr/>
    </dgm:pt>
    <dgm:pt modelId="{7046A4F2-B972-465A-A4AA-EA8EF01D4F8B}" type="pres">
      <dgm:prSet presAssocID="{23024837-2755-4C69-91DE-2C96BFBF0037}" presName="childText" presStyleLbl="conFgAcc1" presStyleIdx="2" presStyleCnt="6">
        <dgm:presLayoutVars>
          <dgm:bulletEnabled val="1"/>
        </dgm:presLayoutVars>
      </dgm:prSet>
      <dgm:spPr/>
    </dgm:pt>
    <dgm:pt modelId="{6F99844E-BF14-41E2-9179-00C818410477}" type="pres">
      <dgm:prSet presAssocID="{DA1615C0-1DDA-4FD6-99A8-848748D073FD}" presName="spaceBetweenRectangles" presStyleCnt="0"/>
      <dgm:spPr/>
    </dgm:pt>
    <dgm:pt modelId="{8BD320BD-D64E-4E6F-A00B-9A164E69B4C1}" type="pres">
      <dgm:prSet presAssocID="{A548ED40-EC9A-43D2-92D1-C4D50116C12A}" presName="parentLin" presStyleCnt="0"/>
      <dgm:spPr/>
    </dgm:pt>
    <dgm:pt modelId="{4B25ADC4-A4E1-4452-B6A5-C774B852C421}" type="pres">
      <dgm:prSet presAssocID="{A548ED40-EC9A-43D2-92D1-C4D50116C12A}" presName="parentLeftMargin" presStyleLbl="node1" presStyleIdx="2" presStyleCnt="6"/>
      <dgm:spPr/>
    </dgm:pt>
    <dgm:pt modelId="{E80AC342-DB88-48C2-9894-7FC079725B9C}" type="pres">
      <dgm:prSet presAssocID="{A548ED40-EC9A-43D2-92D1-C4D50116C12A}" presName="parentText" presStyleLbl="node1" presStyleIdx="3" presStyleCnt="6">
        <dgm:presLayoutVars>
          <dgm:chMax val="0"/>
          <dgm:bulletEnabled val="1"/>
        </dgm:presLayoutVars>
      </dgm:prSet>
      <dgm:spPr/>
    </dgm:pt>
    <dgm:pt modelId="{C60CECD8-F242-4369-AB77-842C3141AF00}" type="pres">
      <dgm:prSet presAssocID="{A548ED40-EC9A-43D2-92D1-C4D50116C12A}" presName="negativeSpace" presStyleCnt="0"/>
      <dgm:spPr/>
    </dgm:pt>
    <dgm:pt modelId="{D4CE4C81-E63C-4F3C-B0F8-7DC4F5388E30}" type="pres">
      <dgm:prSet presAssocID="{A548ED40-EC9A-43D2-92D1-C4D50116C12A}" presName="childText" presStyleLbl="conFgAcc1" presStyleIdx="3" presStyleCnt="6">
        <dgm:presLayoutVars>
          <dgm:bulletEnabled val="1"/>
        </dgm:presLayoutVars>
      </dgm:prSet>
      <dgm:spPr/>
    </dgm:pt>
    <dgm:pt modelId="{E8FABEA4-4894-4E92-99FE-6DA348755970}" type="pres">
      <dgm:prSet presAssocID="{0474788F-9F33-439C-A0EE-5B1A05EA317E}" presName="spaceBetweenRectangles" presStyleCnt="0"/>
      <dgm:spPr/>
    </dgm:pt>
    <dgm:pt modelId="{E737EF8E-65B3-4BA4-921A-44FF6447138E}" type="pres">
      <dgm:prSet presAssocID="{65BB0F1E-AB9F-4629-9507-3A26D8A9A39C}" presName="parentLin" presStyleCnt="0"/>
      <dgm:spPr/>
    </dgm:pt>
    <dgm:pt modelId="{D22232D2-A7AD-4A9D-8F49-FC9128DD3C2A}" type="pres">
      <dgm:prSet presAssocID="{65BB0F1E-AB9F-4629-9507-3A26D8A9A39C}" presName="parentLeftMargin" presStyleLbl="node1" presStyleIdx="3" presStyleCnt="6"/>
      <dgm:spPr/>
    </dgm:pt>
    <dgm:pt modelId="{7C475341-1C28-46FB-A25C-79D0E066AEB1}" type="pres">
      <dgm:prSet presAssocID="{65BB0F1E-AB9F-4629-9507-3A26D8A9A39C}" presName="parentText" presStyleLbl="node1" presStyleIdx="4" presStyleCnt="6">
        <dgm:presLayoutVars>
          <dgm:chMax val="0"/>
          <dgm:bulletEnabled val="1"/>
        </dgm:presLayoutVars>
      </dgm:prSet>
      <dgm:spPr/>
    </dgm:pt>
    <dgm:pt modelId="{692931EF-9EE7-4782-B9CB-B0F2CAF7DFB8}" type="pres">
      <dgm:prSet presAssocID="{65BB0F1E-AB9F-4629-9507-3A26D8A9A39C}" presName="negativeSpace" presStyleCnt="0"/>
      <dgm:spPr/>
    </dgm:pt>
    <dgm:pt modelId="{06666E4D-E98E-496A-B51E-64191EA77A8C}" type="pres">
      <dgm:prSet presAssocID="{65BB0F1E-AB9F-4629-9507-3A26D8A9A39C}" presName="childText" presStyleLbl="conFgAcc1" presStyleIdx="4" presStyleCnt="6">
        <dgm:presLayoutVars>
          <dgm:bulletEnabled val="1"/>
        </dgm:presLayoutVars>
      </dgm:prSet>
      <dgm:spPr/>
    </dgm:pt>
    <dgm:pt modelId="{1C87256C-BE85-401C-B3B5-FEC0FE8FD002}" type="pres">
      <dgm:prSet presAssocID="{8D33B073-63C4-459D-8AB1-43DB7C94E293}" presName="spaceBetweenRectangles" presStyleCnt="0"/>
      <dgm:spPr/>
    </dgm:pt>
    <dgm:pt modelId="{148C3254-9431-4A08-B118-79D7C9E0C594}" type="pres">
      <dgm:prSet presAssocID="{3A06E57B-2B20-48BF-AFD4-03B82F88AA21}" presName="parentLin" presStyleCnt="0"/>
      <dgm:spPr/>
    </dgm:pt>
    <dgm:pt modelId="{DB588B0A-061F-4C6F-900B-880C3BEDC69A}" type="pres">
      <dgm:prSet presAssocID="{3A06E57B-2B20-48BF-AFD4-03B82F88AA21}" presName="parentLeftMargin" presStyleLbl="node1" presStyleIdx="4" presStyleCnt="6"/>
      <dgm:spPr/>
    </dgm:pt>
    <dgm:pt modelId="{76CA75CF-B9F7-4F30-9E44-A65366E0EEFD}" type="pres">
      <dgm:prSet presAssocID="{3A06E57B-2B20-48BF-AFD4-03B82F88AA21}" presName="parentText" presStyleLbl="node1" presStyleIdx="5" presStyleCnt="6">
        <dgm:presLayoutVars>
          <dgm:chMax val="0"/>
          <dgm:bulletEnabled val="1"/>
        </dgm:presLayoutVars>
      </dgm:prSet>
      <dgm:spPr/>
    </dgm:pt>
    <dgm:pt modelId="{AE6240DA-50CB-4759-9828-FA438021EE5F}" type="pres">
      <dgm:prSet presAssocID="{3A06E57B-2B20-48BF-AFD4-03B82F88AA21}" presName="negativeSpace" presStyleCnt="0"/>
      <dgm:spPr/>
    </dgm:pt>
    <dgm:pt modelId="{DAE22A11-A81B-4ECF-AFD9-629DFD8FAE67}" type="pres">
      <dgm:prSet presAssocID="{3A06E57B-2B20-48BF-AFD4-03B82F88AA21}" presName="childText" presStyleLbl="conFgAcc1" presStyleIdx="5" presStyleCnt="6">
        <dgm:presLayoutVars>
          <dgm:bulletEnabled val="1"/>
        </dgm:presLayoutVars>
      </dgm:prSet>
      <dgm:spPr/>
    </dgm:pt>
  </dgm:ptLst>
  <dgm:cxnLst>
    <dgm:cxn modelId="{DB6F4C0F-C0FE-4B54-B8CD-31C93E4FCA4D}" type="presOf" srcId="{65BB0F1E-AB9F-4629-9507-3A26D8A9A39C}" destId="{D22232D2-A7AD-4A9D-8F49-FC9128DD3C2A}" srcOrd="0" destOrd="0" presId="urn:microsoft.com/office/officeart/2005/8/layout/list1"/>
    <dgm:cxn modelId="{D4833B22-CA98-4D59-A45D-35CDC8A614BB}" type="presOf" srcId="{3A06E57B-2B20-48BF-AFD4-03B82F88AA21}" destId="{DB588B0A-061F-4C6F-900B-880C3BEDC69A}" srcOrd="0" destOrd="0" presId="urn:microsoft.com/office/officeart/2005/8/layout/list1"/>
    <dgm:cxn modelId="{E26F132A-3311-42C5-BF3B-A3AABD225D0C}" type="presOf" srcId="{4DC747D8-005C-4DC0-AC38-53DDB28C1423}" destId="{B5D331EE-0A06-4D3C-8DC7-5A2C809230A2}" srcOrd="1" destOrd="0" presId="urn:microsoft.com/office/officeart/2005/8/layout/list1"/>
    <dgm:cxn modelId="{226EBB2C-80D8-465E-9DD2-524363CDB32C}" type="presOf" srcId="{3A06E57B-2B20-48BF-AFD4-03B82F88AA21}" destId="{76CA75CF-B9F7-4F30-9E44-A65366E0EEFD}" srcOrd="1" destOrd="0" presId="urn:microsoft.com/office/officeart/2005/8/layout/list1"/>
    <dgm:cxn modelId="{695BA33A-8937-41CA-96AC-EF9167446AD4}" type="presOf" srcId="{B56CE403-025B-4809-A840-951283819EE2}" destId="{E037E8AB-F07B-45CD-A5A8-193F471164ED}" srcOrd="0" destOrd="0" presId="urn:microsoft.com/office/officeart/2005/8/layout/list1"/>
    <dgm:cxn modelId="{5D8A5F4D-18A4-44EF-A214-DB50381DACF0}" type="presOf" srcId="{4DC747D8-005C-4DC0-AC38-53DDB28C1423}" destId="{7B2E62BC-F5A2-4C49-9297-9DC4E9A5DFC5}" srcOrd="0" destOrd="0" presId="urn:microsoft.com/office/officeart/2005/8/layout/list1"/>
    <dgm:cxn modelId="{48AB8570-302C-4CCD-A91A-5BBCE1504E3D}" type="presOf" srcId="{0AFBB0E6-A0E5-4507-AB89-5B919CE5A8A6}" destId="{E3CF5C3A-00B1-4DB2-B840-49468A7215FA}" srcOrd="1" destOrd="0" presId="urn:microsoft.com/office/officeart/2005/8/layout/list1"/>
    <dgm:cxn modelId="{D7200752-E44F-453F-863E-F8629CE4D509}" srcId="{B56CE403-025B-4809-A840-951283819EE2}" destId="{4DC747D8-005C-4DC0-AC38-53DDB28C1423}" srcOrd="1" destOrd="0" parTransId="{C5CC10B0-8528-4CB4-827C-A956356AB153}" sibTransId="{949F2B2F-3624-4471-94EE-48FD2CF604EF}"/>
    <dgm:cxn modelId="{AA3B2172-AA12-4E22-9CE5-24BDF883BA09}" srcId="{B56CE403-025B-4809-A840-951283819EE2}" destId="{23024837-2755-4C69-91DE-2C96BFBF0037}" srcOrd="2" destOrd="0" parTransId="{0DC7EA52-CBF5-4C4C-8951-D129911FCC4C}" sibTransId="{DA1615C0-1DDA-4FD6-99A8-848748D073FD}"/>
    <dgm:cxn modelId="{A8D00654-3737-4CB8-91E0-A7131FA16706}" srcId="{B56CE403-025B-4809-A840-951283819EE2}" destId="{A548ED40-EC9A-43D2-92D1-C4D50116C12A}" srcOrd="3" destOrd="0" parTransId="{6D616CEF-AF21-4BDF-850E-3BA2BB34255D}" sibTransId="{0474788F-9F33-439C-A0EE-5B1A05EA317E}"/>
    <dgm:cxn modelId="{AEC9957A-2F2A-41F3-9D4E-E6F97644DC70}" type="presOf" srcId="{0AFBB0E6-A0E5-4507-AB89-5B919CE5A8A6}" destId="{45CF5F0A-4C91-4254-8D63-F96CDCC92DDA}" srcOrd="0" destOrd="0" presId="urn:microsoft.com/office/officeart/2005/8/layout/list1"/>
    <dgm:cxn modelId="{19E29AA9-820C-4D8F-AD1B-936470A31F2C}" srcId="{B56CE403-025B-4809-A840-951283819EE2}" destId="{0AFBB0E6-A0E5-4507-AB89-5B919CE5A8A6}" srcOrd="0" destOrd="0" parTransId="{FA8623DE-D52D-476B-B435-A4FFDE5892B3}" sibTransId="{8072B962-BCCC-4037-9A55-829F2C9E0860}"/>
    <dgm:cxn modelId="{AC3EA8AA-D36B-43FC-9A1E-97DF752D90BB}" srcId="{B56CE403-025B-4809-A840-951283819EE2}" destId="{65BB0F1E-AB9F-4629-9507-3A26D8A9A39C}" srcOrd="4" destOrd="0" parTransId="{40C67426-E6C9-4D20-8D73-9ACBC7FCBA76}" sibTransId="{8D33B073-63C4-459D-8AB1-43DB7C94E293}"/>
    <dgm:cxn modelId="{9252D8B8-B31A-414D-9B66-7FD20C2CE0A0}" type="presOf" srcId="{23024837-2755-4C69-91DE-2C96BFBF0037}" destId="{1151809F-1691-4942-B229-0FE4CD1E4D01}" srcOrd="1" destOrd="0" presId="urn:microsoft.com/office/officeart/2005/8/layout/list1"/>
    <dgm:cxn modelId="{8BE4FBB9-0896-47A2-ABC6-1745FF3A1AC0}" type="presOf" srcId="{23024837-2755-4C69-91DE-2C96BFBF0037}" destId="{0BD86128-102F-4819-8F18-9FF06C06C3C3}" srcOrd="0" destOrd="0" presId="urn:microsoft.com/office/officeart/2005/8/layout/list1"/>
    <dgm:cxn modelId="{223B92CA-1DC2-4DDF-A480-B09151EC9A92}" srcId="{B56CE403-025B-4809-A840-951283819EE2}" destId="{3A06E57B-2B20-48BF-AFD4-03B82F88AA21}" srcOrd="5" destOrd="0" parTransId="{09DC98BE-37BD-464E-A6DF-957546CA6C62}" sibTransId="{C4BE542B-B9F4-490F-A74A-C783DE9227E7}"/>
    <dgm:cxn modelId="{F132C3DE-08F0-404F-BBC4-D410A40148B4}" type="presOf" srcId="{A548ED40-EC9A-43D2-92D1-C4D50116C12A}" destId="{E80AC342-DB88-48C2-9894-7FC079725B9C}" srcOrd="1" destOrd="0" presId="urn:microsoft.com/office/officeart/2005/8/layout/list1"/>
    <dgm:cxn modelId="{FFB1C5E3-CE4E-477D-8FC2-ADE5BFDADDDE}" type="presOf" srcId="{65BB0F1E-AB9F-4629-9507-3A26D8A9A39C}" destId="{7C475341-1C28-46FB-A25C-79D0E066AEB1}" srcOrd="1" destOrd="0" presId="urn:microsoft.com/office/officeart/2005/8/layout/list1"/>
    <dgm:cxn modelId="{12931CF8-D538-4C50-9FD8-110FE22BF7BD}" type="presOf" srcId="{A548ED40-EC9A-43D2-92D1-C4D50116C12A}" destId="{4B25ADC4-A4E1-4452-B6A5-C774B852C421}" srcOrd="0" destOrd="0" presId="urn:microsoft.com/office/officeart/2005/8/layout/list1"/>
    <dgm:cxn modelId="{0223DAD9-3076-4DA2-A8DB-E11A926491EF}" type="presParOf" srcId="{E037E8AB-F07B-45CD-A5A8-193F471164ED}" destId="{7A292F12-A46E-4579-8EEA-B6141C3A0807}" srcOrd="0" destOrd="0" presId="urn:microsoft.com/office/officeart/2005/8/layout/list1"/>
    <dgm:cxn modelId="{575FDE1D-ACBE-423B-8043-8356570CC1E5}" type="presParOf" srcId="{7A292F12-A46E-4579-8EEA-B6141C3A0807}" destId="{45CF5F0A-4C91-4254-8D63-F96CDCC92DDA}" srcOrd="0" destOrd="0" presId="urn:microsoft.com/office/officeart/2005/8/layout/list1"/>
    <dgm:cxn modelId="{5001AFE8-4516-4287-9EAE-18E9CED67DE7}" type="presParOf" srcId="{7A292F12-A46E-4579-8EEA-B6141C3A0807}" destId="{E3CF5C3A-00B1-4DB2-B840-49468A7215FA}" srcOrd="1" destOrd="0" presId="urn:microsoft.com/office/officeart/2005/8/layout/list1"/>
    <dgm:cxn modelId="{2CA697F3-27D5-4217-8A70-E8648553BF74}" type="presParOf" srcId="{E037E8AB-F07B-45CD-A5A8-193F471164ED}" destId="{C0EA6C52-C99C-461C-B02F-A3EBC1ED427D}" srcOrd="1" destOrd="0" presId="urn:microsoft.com/office/officeart/2005/8/layout/list1"/>
    <dgm:cxn modelId="{6CCF3FA8-C411-4C94-8465-144C974938FA}" type="presParOf" srcId="{E037E8AB-F07B-45CD-A5A8-193F471164ED}" destId="{63F922CC-E350-4A1F-A950-1407AA227CDC}" srcOrd="2" destOrd="0" presId="urn:microsoft.com/office/officeart/2005/8/layout/list1"/>
    <dgm:cxn modelId="{06FAABF3-A32E-4078-8D05-E72674E4234D}" type="presParOf" srcId="{E037E8AB-F07B-45CD-A5A8-193F471164ED}" destId="{9A8C77C6-0A19-4B0E-9739-1B8AAEC093CC}" srcOrd="3" destOrd="0" presId="urn:microsoft.com/office/officeart/2005/8/layout/list1"/>
    <dgm:cxn modelId="{3BC77AA4-DFEE-4F5F-8A06-564A3A4E9FA4}" type="presParOf" srcId="{E037E8AB-F07B-45CD-A5A8-193F471164ED}" destId="{AFC25076-D0AC-4DFA-946C-A8125D660ED1}" srcOrd="4" destOrd="0" presId="urn:microsoft.com/office/officeart/2005/8/layout/list1"/>
    <dgm:cxn modelId="{EB869B93-A23C-49B9-82BB-C88DB4F75E29}" type="presParOf" srcId="{AFC25076-D0AC-4DFA-946C-A8125D660ED1}" destId="{7B2E62BC-F5A2-4C49-9297-9DC4E9A5DFC5}" srcOrd="0" destOrd="0" presId="urn:microsoft.com/office/officeart/2005/8/layout/list1"/>
    <dgm:cxn modelId="{BB23BD3F-539B-4E18-96CA-77AB5A1A5373}" type="presParOf" srcId="{AFC25076-D0AC-4DFA-946C-A8125D660ED1}" destId="{B5D331EE-0A06-4D3C-8DC7-5A2C809230A2}" srcOrd="1" destOrd="0" presId="urn:microsoft.com/office/officeart/2005/8/layout/list1"/>
    <dgm:cxn modelId="{6DC26B31-9002-4533-B5AC-3FBB34491D24}" type="presParOf" srcId="{E037E8AB-F07B-45CD-A5A8-193F471164ED}" destId="{BCAFCC3B-8B21-43CF-8A97-45937AD2D87A}" srcOrd="5" destOrd="0" presId="urn:microsoft.com/office/officeart/2005/8/layout/list1"/>
    <dgm:cxn modelId="{FD4255D3-F7DB-4BE1-93D1-9B1D1EC8238C}" type="presParOf" srcId="{E037E8AB-F07B-45CD-A5A8-193F471164ED}" destId="{179712C8-CA11-4847-B51F-509EA0C820BF}" srcOrd="6" destOrd="0" presId="urn:microsoft.com/office/officeart/2005/8/layout/list1"/>
    <dgm:cxn modelId="{4F68FB85-4023-4957-BAD6-A7F1ACE5F8C7}" type="presParOf" srcId="{E037E8AB-F07B-45CD-A5A8-193F471164ED}" destId="{B8F2B9AE-A3F5-4FAF-8041-EA1F0FAFEBEC}" srcOrd="7" destOrd="0" presId="urn:microsoft.com/office/officeart/2005/8/layout/list1"/>
    <dgm:cxn modelId="{7E38D505-90FE-4C73-85E4-2A78AAF9A48C}" type="presParOf" srcId="{E037E8AB-F07B-45CD-A5A8-193F471164ED}" destId="{A991228C-C9A4-47F2-B61D-34A643A46DAB}" srcOrd="8" destOrd="0" presId="urn:microsoft.com/office/officeart/2005/8/layout/list1"/>
    <dgm:cxn modelId="{DEE2F362-87D2-488E-B626-3BFA622CBDD3}" type="presParOf" srcId="{A991228C-C9A4-47F2-B61D-34A643A46DAB}" destId="{0BD86128-102F-4819-8F18-9FF06C06C3C3}" srcOrd="0" destOrd="0" presId="urn:microsoft.com/office/officeart/2005/8/layout/list1"/>
    <dgm:cxn modelId="{D02C8E34-D3D9-452C-BF30-DE013B627E74}" type="presParOf" srcId="{A991228C-C9A4-47F2-B61D-34A643A46DAB}" destId="{1151809F-1691-4942-B229-0FE4CD1E4D01}" srcOrd="1" destOrd="0" presId="urn:microsoft.com/office/officeart/2005/8/layout/list1"/>
    <dgm:cxn modelId="{7EFC3675-8698-477C-BA72-CF5919833337}" type="presParOf" srcId="{E037E8AB-F07B-45CD-A5A8-193F471164ED}" destId="{D29AB18B-A4EA-48B5-8BEB-6844F1B5B0E9}" srcOrd="9" destOrd="0" presId="urn:microsoft.com/office/officeart/2005/8/layout/list1"/>
    <dgm:cxn modelId="{C84D255E-230F-4F52-A318-45EE86D4C305}" type="presParOf" srcId="{E037E8AB-F07B-45CD-A5A8-193F471164ED}" destId="{7046A4F2-B972-465A-A4AA-EA8EF01D4F8B}" srcOrd="10" destOrd="0" presId="urn:microsoft.com/office/officeart/2005/8/layout/list1"/>
    <dgm:cxn modelId="{242B8D49-5017-4786-95D8-C584F48AAB30}" type="presParOf" srcId="{E037E8AB-F07B-45CD-A5A8-193F471164ED}" destId="{6F99844E-BF14-41E2-9179-00C818410477}" srcOrd="11" destOrd="0" presId="urn:microsoft.com/office/officeart/2005/8/layout/list1"/>
    <dgm:cxn modelId="{427503D0-303B-4AAB-B8F6-850EC3DD9997}" type="presParOf" srcId="{E037E8AB-F07B-45CD-A5A8-193F471164ED}" destId="{8BD320BD-D64E-4E6F-A00B-9A164E69B4C1}" srcOrd="12" destOrd="0" presId="urn:microsoft.com/office/officeart/2005/8/layout/list1"/>
    <dgm:cxn modelId="{2E935D0B-2596-4074-A172-7AD7F168D69A}" type="presParOf" srcId="{8BD320BD-D64E-4E6F-A00B-9A164E69B4C1}" destId="{4B25ADC4-A4E1-4452-B6A5-C774B852C421}" srcOrd="0" destOrd="0" presId="urn:microsoft.com/office/officeart/2005/8/layout/list1"/>
    <dgm:cxn modelId="{4246F857-87B4-4E7F-B81E-6DBE20639527}" type="presParOf" srcId="{8BD320BD-D64E-4E6F-A00B-9A164E69B4C1}" destId="{E80AC342-DB88-48C2-9894-7FC079725B9C}" srcOrd="1" destOrd="0" presId="urn:microsoft.com/office/officeart/2005/8/layout/list1"/>
    <dgm:cxn modelId="{2E5F0F5C-E504-46E3-A3D8-63A23F699F92}" type="presParOf" srcId="{E037E8AB-F07B-45CD-A5A8-193F471164ED}" destId="{C60CECD8-F242-4369-AB77-842C3141AF00}" srcOrd="13" destOrd="0" presId="urn:microsoft.com/office/officeart/2005/8/layout/list1"/>
    <dgm:cxn modelId="{E579A16C-6984-490F-94E4-1B4A77AAA1B7}" type="presParOf" srcId="{E037E8AB-F07B-45CD-A5A8-193F471164ED}" destId="{D4CE4C81-E63C-4F3C-B0F8-7DC4F5388E30}" srcOrd="14" destOrd="0" presId="urn:microsoft.com/office/officeart/2005/8/layout/list1"/>
    <dgm:cxn modelId="{963CCB25-DA50-43A6-A6CD-7004C0E5C16B}" type="presParOf" srcId="{E037E8AB-F07B-45CD-A5A8-193F471164ED}" destId="{E8FABEA4-4894-4E92-99FE-6DA348755970}" srcOrd="15" destOrd="0" presId="urn:microsoft.com/office/officeart/2005/8/layout/list1"/>
    <dgm:cxn modelId="{AA8B492D-7282-4629-B354-8BE953097691}" type="presParOf" srcId="{E037E8AB-F07B-45CD-A5A8-193F471164ED}" destId="{E737EF8E-65B3-4BA4-921A-44FF6447138E}" srcOrd="16" destOrd="0" presId="urn:microsoft.com/office/officeart/2005/8/layout/list1"/>
    <dgm:cxn modelId="{044298F6-1AF2-4063-B953-78A53BC0D2DF}" type="presParOf" srcId="{E737EF8E-65B3-4BA4-921A-44FF6447138E}" destId="{D22232D2-A7AD-4A9D-8F49-FC9128DD3C2A}" srcOrd="0" destOrd="0" presId="urn:microsoft.com/office/officeart/2005/8/layout/list1"/>
    <dgm:cxn modelId="{D995C58D-AB0A-42AE-90D5-0556D2EDFB7A}" type="presParOf" srcId="{E737EF8E-65B3-4BA4-921A-44FF6447138E}" destId="{7C475341-1C28-46FB-A25C-79D0E066AEB1}" srcOrd="1" destOrd="0" presId="urn:microsoft.com/office/officeart/2005/8/layout/list1"/>
    <dgm:cxn modelId="{DB4BC9D9-A1D0-4780-BBBA-8AD01A68C9EC}" type="presParOf" srcId="{E037E8AB-F07B-45CD-A5A8-193F471164ED}" destId="{692931EF-9EE7-4782-B9CB-B0F2CAF7DFB8}" srcOrd="17" destOrd="0" presId="urn:microsoft.com/office/officeart/2005/8/layout/list1"/>
    <dgm:cxn modelId="{91B62A2A-6D12-46B7-BC6D-A453E33B4BDB}" type="presParOf" srcId="{E037E8AB-F07B-45CD-A5A8-193F471164ED}" destId="{06666E4D-E98E-496A-B51E-64191EA77A8C}" srcOrd="18" destOrd="0" presId="urn:microsoft.com/office/officeart/2005/8/layout/list1"/>
    <dgm:cxn modelId="{9C739175-88EA-4C9F-ADA8-384B13BAB97E}" type="presParOf" srcId="{E037E8AB-F07B-45CD-A5A8-193F471164ED}" destId="{1C87256C-BE85-401C-B3B5-FEC0FE8FD002}" srcOrd="19" destOrd="0" presId="urn:microsoft.com/office/officeart/2005/8/layout/list1"/>
    <dgm:cxn modelId="{1A83141D-A119-44B9-8979-CB177740389D}" type="presParOf" srcId="{E037E8AB-F07B-45CD-A5A8-193F471164ED}" destId="{148C3254-9431-4A08-B118-79D7C9E0C594}" srcOrd="20" destOrd="0" presId="urn:microsoft.com/office/officeart/2005/8/layout/list1"/>
    <dgm:cxn modelId="{A22D5A87-8043-4C22-95F1-55461298A30F}" type="presParOf" srcId="{148C3254-9431-4A08-B118-79D7C9E0C594}" destId="{DB588B0A-061F-4C6F-900B-880C3BEDC69A}" srcOrd="0" destOrd="0" presId="urn:microsoft.com/office/officeart/2005/8/layout/list1"/>
    <dgm:cxn modelId="{D1962908-78E5-4E66-BDC6-4376AFAEAB45}" type="presParOf" srcId="{148C3254-9431-4A08-B118-79D7C9E0C594}" destId="{76CA75CF-B9F7-4F30-9E44-A65366E0EEFD}" srcOrd="1" destOrd="0" presId="urn:microsoft.com/office/officeart/2005/8/layout/list1"/>
    <dgm:cxn modelId="{69979CDD-48F9-438D-BE81-E258A655839E}" type="presParOf" srcId="{E037E8AB-F07B-45CD-A5A8-193F471164ED}" destId="{AE6240DA-50CB-4759-9828-FA438021EE5F}" srcOrd="21" destOrd="0" presId="urn:microsoft.com/office/officeart/2005/8/layout/list1"/>
    <dgm:cxn modelId="{19829BFB-EF22-480A-B9B5-B2D3857BBE02}" type="presParOf" srcId="{E037E8AB-F07B-45CD-A5A8-193F471164ED}" destId="{DAE22A11-A81B-4ECF-AFD9-629DFD8FAE6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916B91-D205-4997-8EBC-0AEE2460B95C}"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478FEFCA-D531-4AB8-8B33-2B5F44CB911E}">
      <dgm:prSet/>
      <dgm:spPr/>
      <dgm:t>
        <a:bodyPr/>
        <a:lstStyle/>
        <a:p>
          <a:r>
            <a:rPr lang="en-US"/>
            <a:t>The legality of Bitcoin varies by country and jurisdiction. While some countries have fully embraced Bitcoin and other cryptocurrencies, others have imposed strict regulations or outright bans on their use.</a:t>
          </a:r>
        </a:p>
      </dgm:t>
    </dgm:pt>
    <dgm:pt modelId="{9A892040-6E98-40EC-85DD-941ACC969076}" type="parTrans" cxnId="{8C172F23-5B7A-4690-A99D-65EE4C92ABCC}">
      <dgm:prSet/>
      <dgm:spPr/>
      <dgm:t>
        <a:bodyPr/>
        <a:lstStyle/>
        <a:p>
          <a:endParaRPr lang="en-US"/>
        </a:p>
      </dgm:t>
    </dgm:pt>
    <dgm:pt modelId="{55FA7CFA-C2C8-4ADD-83F9-7B77469A2E73}" type="sibTrans" cxnId="{8C172F23-5B7A-4690-A99D-65EE4C92ABCC}">
      <dgm:prSet/>
      <dgm:spPr/>
      <dgm:t>
        <a:bodyPr/>
        <a:lstStyle/>
        <a:p>
          <a:endParaRPr lang="en-US"/>
        </a:p>
      </dgm:t>
    </dgm:pt>
    <dgm:pt modelId="{AE7522B2-CEE2-4DCC-AEF9-AEE77639B69A}">
      <dgm:prSet/>
      <dgm:spPr/>
      <dgm:t>
        <a:bodyPr/>
        <a:lstStyle/>
        <a:p>
          <a:r>
            <a:rPr lang="en-US"/>
            <a:t>In general, most developed countries allow the use of Bitcoin, but regulations and laws vary. For example, the United States and Canada have relatively permissive laws, but there are still regulations around taxation, securities laws, and anti-money laundering (AML) and know-your-customer (KYC) requirements.</a:t>
          </a:r>
        </a:p>
      </dgm:t>
    </dgm:pt>
    <dgm:pt modelId="{BDDD3AAC-49BF-4F84-B51A-FA2E386687A7}" type="parTrans" cxnId="{40083569-3464-41B8-B6D2-1AA885431E5D}">
      <dgm:prSet/>
      <dgm:spPr/>
      <dgm:t>
        <a:bodyPr/>
        <a:lstStyle/>
        <a:p>
          <a:endParaRPr lang="en-US"/>
        </a:p>
      </dgm:t>
    </dgm:pt>
    <dgm:pt modelId="{C7FB6E9A-E2BB-4924-ACE8-0073D246F104}" type="sibTrans" cxnId="{40083569-3464-41B8-B6D2-1AA885431E5D}">
      <dgm:prSet/>
      <dgm:spPr/>
      <dgm:t>
        <a:bodyPr/>
        <a:lstStyle/>
        <a:p>
          <a:endParaRPr lang="en-US"/>
        </a:p>
      </dgm:t>
    </dgm:pt>
    <dgm:pt modelId="{77D02185-BB59-4DE4-98B6-2C26DE9F90A1}">
      <dgm:prSet/>
      <dgm:spPr/>
      <dgm:t>
        <a:bodyPr/>
        <a:lstStyle/>
        <a:p>
          <a:r>
            <a:rPr lang="en-US"/>
            <a:t>In some countries, such as Japan and Australia, Bitcoin is fully legal and recognized as a form of payment. In others, such as Germany, Bitcoin is considered a financial instrument subject to regulatory oversight.</a:t>
          </a:r>
        </a:p>
      </dgm:t>
    </dgm:pt>
    <dgm:pt modelId="{803C8D1B-A5C0-4477-A69D-1F8AA9ABF175}" type="parTrans" cxnId="{7381B415-576C-4831-A908-05A08AE3B2AA}">
      <dgm:prSet/>
      <dgm:spPr/>
      <dgm:t>
        <a:bodyPr/>
        <a:lstStyle/>
        <a:p>
          <a:endParaRPr lang="en-US"/>
        </a:p>
      </dgm:t>
    </dgm:pt>
    <dgm:pt modelId="{4617EFE3-D97B-4482-93D8-43B2F61D9BE0}" type="sibTrans" cxnId="{7381B415-576C-4831-A908-05A08AE3B2AA}">
      <dgm:prSet/>
      <dgm:spPr/>
      <dgm:t>
        <a:bodyPr/>
        <a:lstStyle/>
        <a:p>
          <a:endParaRPr lang="en-US"/>
        </a:p>
      </dgm:t>
    </dgm:pt>
    <dgm:pt modelId="{5AD3E460-6EC2-4B06-B5B6-77BDF2606FC4}" type="pres">
      <dgm:prSet presAssocID="{3F916B91-D205-4997-8EBC-0AEE2460B95C}" presName="Name0" presStyleCnt="0">
        <dgm:presLayoutVars>
          <dgm:dir/>
          <dgm:resizeHandles val="exact"/>
        </dgm:presLayoutVars>
      </dgm:prSet>
      <dgm:spPr/>
    </dgm:pt>
    <dgm:pt modelId="{8B3A0220-B3C5-4F26-A618-0443ADA1E22E}" type="pres">
      <dgm:prSet presAssocID="{478FEFCA-D531-4AB8-8B33-2B5F44CB911E}" presName="node" presStyleLbl="node1" presStyleIdx="0" presStyleCnt="3">
        <dgm:presLayoutVars>
          <dgm:bulletEnabled val="1"/>
        </dgm:presLayoutVars>
      </dgm:prSet>
      <dgm:spPr/>
    </dgm:pt>
    <dgm:pt modelId="{111475BE-F938-49FA-AA89-B316F734F024}" type="pres">
      <dgm:prSet presAssocID="{55FA7CFA-C2C8-4ADD-83F9-7B77469A2E73}" presName="sibTrans" presStyleLbl="sibTrans2D1" presStyleIdx="0" presStyleCnt="2"/>
      <dgm:spPr/>
    </dgm:pt>
    <dgm:pt modelId="{7E3DF657-D5A4-4D17-80DA-23CF5B586D1B}" type="pres">
      <dgm:prSet presAssocID="{55FA7CFA-C2C8-4ADD-83F9-7B77469A2E73}" presName="connectorText" presStyleLbl="sibTrans2D1" presStyleIdx="0" presStyleCnt="2"/>
      <dgm:spPr/>
    </dgm:pt>
    <dgm:pt modelId="{BB632EBC-2581-4BC4-8494-0A7219BC015E}" type="pres">
      <dgm:prSet presAssocID="{AE7522B2-CEE2-4DCC-AEF9-AEE77639B69A}" presName="node" presStyleLbl="node1" presStyleIdx="1" presStyleCnt="3">
        <dgm:presLayoutVars>
          <dgm:bulletEnabled val="1"/>
        </dgm:presLayoutVars>
      </dgm:prSet>
      <dgm:spPr/>
    </dgm:pt>
    <dgm:pt modelId="{E6A26DF8-82F1-4079-8220-434D83D61E2E}" type="pres">
      <dgm:prSet presAssocID="{C7FB6E9A-E2BB-4924-ACE8-0073D246F104}" presName="sibTrans" presStyleLbl="sibTrans2D1" presStyleIdx="1" presStyleCnt="2"/>
      <dgm:spPr/>
    </dgm:pt>
    <dgm:pt modelId="{12349003-61ED-40AE-A911-DC1618FB2AEC}" type="pres">
      <dgm:prSet presAssocID="{C7FB6E9A-E2BB-4924-ACE8-0073D246F104}" presName="connectorText" presStyleLbl="sibTrans2D1" presStyleIdx="1" presStyleCnt="2"/>
      <dgm:spPr/>
    </dgm:pt>
    <dgm:pt modelId="{14D6D688-A86E-4B8F-8C96-643F76A4CBAC}" type="pres">
      <dgm:prSet presAssocID="{77D02185-BB59-4DE4-98B6-2C26DE9F90A1}" presName="node" presStyleLbl="node1" presStyleIdx="2" presStyleCnt="3">
        <dgm:presLayoutVars>
          <dgm:bulletEnabled val="1"/>
        </dgm:presLayoutVars>
      </dgm:prSet>
      <dgm:spPr/>
    </dgm:pt>
  </dgm:ptLst>
  <dgm:cxnLst>
    <dgm:cxn modelId="{9D2A880D-390E-45DB-90E1-5D61E99A66F9}" type="presOf" srcId="{AE7522B2-CEE2-4DCC-AEF9-AEE77639B69A}" destId="{BB632EBC-2581-4BC4-8494-0A7219BC015E}" srcOrd="0" destOrd="0" presId="urn:microsoft.com/office/officeart/2005/8/layout/process1"/>
    <dgm:cxn modelId="{7381B415-576C-4831-A908-05A08AE3B2AA}" srcId="{3F916B91-D205-4997-8EBC-0AEE2460B95C}" destId="{77D02185-BB59-4DE4-98B6-2C26DE9F90A1}" srcOrd="2" destOrd="0" parTransId="{803C8D1B-A5C0-4477-A69D-1F8AA9ABF175}" sibTransId="{4617EFE3-D97B-4482-93D8-43B2F61D9BE0}"/>
    <dgm:cxn modelId="{E0EEAA1C-2C2D-450C-97D6-B68796E62DCC}" type="presOf" srcId="{C7FB6E9A-E2BB-4924-ACE8-0073D246F104}" destId="{12349003-61ED-40AE-A911-DC1618FB2AEC}" srcOrd="1" destOrd="0" presId="urn:microsoft.com/office/officeart/2005/8/layout/process1"/>
    <dgm:cxn modelId="{8C172F23-5B7A-4690-A99D-65EE4C92ABCC}" srcId="{3F916B91-D205-4997-8EBC-0AEE2460B95C}" destId="{478FEFCA-D531-4AB8-8B33-2B5F44CB911E}" srcOrd="0" destOrd="0" parTransId="{9A892040-6E98-40EC-85DD-941ACC969076}" sibTransId="{55FA7CFA-C2C8-4ADD-83F9-7B77469A2E73}"/>
    <dgm:cxn modelId="{CFB2F85E-9092-4377-9E33-D1A13B0255F4}" type="presOf" srcId="{77D02185-BB59-4DE4-98B6-2C26DE9F90A1}" destId="{14D6D688-A86E-4B8F-8C96-643F76A4CBAC}" srcOrd="0" destOrd="0" presId="urn:microsoft.com/office/officeart/2005/8/layout/process1"/>
    <dgm:cxn modelId="{40083569-3464-41B8-B6D2-1AA885431E5D}" srcId="{3F916B91-D205-4997-8EBC-0AEE2460B95C}" destId="{AE7522B2-CEE2-4DCC-AEF9-AEE77639B69A}" srcOrd="1" destOrd="0" parTransId="{BDDD3AAC-49BF-4F84-B51A-FA2E386687A7}" sibTransId="{C7FB6E9A-E2BB-4924-ACE8-0073D246F104}"/>
    <dgm:cxn modelId="{5E312C70-972A-4085-B429-3FBC0356909B}" type="presOf" srcId="{55FA7CFA-C2C8-4ADD-83F9-7B77469A2E73}" destId="{111475BE-F938-49FA-AA89-B316F734F024}" srcOrd="0" destOrd="0" presId="urn:microsoft.com/office/officeart/2005/8/layout/process1"/>
    <dgm:cxn modelId="{1F0CC378-F62D-4975-B391-B43D7212ED6B}" type="presOf" srcId="{478FEFCA-D531-4AB8-8B33-2B5F44CB911E}" destId="{8B3A0220-B3C5-4F26-A618-0443ADA1E22E}" srcOrd="0" destOrd="0" presId="urn:microsoft.com/office/officeart/2005/8/layout/process1"/>
    <dgm:cxn modelId="{AF2A9D59-00C3-4D56-8F6B-99554B27CB8D}" type="presOf" srcId="{C7FB6E9A-E2BB-4924-ACE8-0073D246F104}" destId="{E6A26DF8-82F1-4079-8220-434D83D61E2E}" srcOrd="0" destOrd="0" presId="urn:microsoft.com/office/officeart/2005/8/layout/process1"/>
    <dgm:cxn modelId="{0FA0AFB1-D5D5-4621-9FB5-85BA006EC0EB}" type="presOf" srcId="{3F916B91-D205-4997-8EBC-0AEE2460B95C}" destId="{5AD3E460-6EC2-4B06-B5B6-77BDF2606FC4}" srcOrd="0" destOrd="0" presId="urn:microsoft.com/office/officeart/2005/8/layout/process1"/>
    <dgm:cxn modelId="{963CA8E6-9287-4AFA-A912-FDA241CF167E}" type="presOf" srcId="{55FA7CFA-C2C8-4ADD-83F9-7B77469A2E73}" destId="{7E3DF657-D5A4-4D17-80DA-23CF5B586D1B}" srcOrd="1" destOrd="0" presId="urn:microsoft.com/office/officeart/2005/8/layout/process1"/>
    <dgm:cxn modelId="{0E8417D4-384E-4BA6-BC6F-F2CE026276EC}" type="presParOf" srcId="{5AD3E460-6EC2-4B06-B5B6-77BDF2606FC4}" destId="{8B3A0220-B3C5-4F26-A618-0443ADA1E22E}" srcOrd="0" destOrd="0" presId="urn:microsoft.com/office/officeart/2005/8/layout/process1"/>
    <dgm:cxn modelId="{5B0A0A3B-2C55-4C0E-A9A9-19107FA57B34}" type="presParOf" srcId="{5AD3E460-6EC2-4B06-B5B6-77BDF2606FC4}" destId="{111475BE-F938-49FA-AA89-B316F734F024}" srcOrd="1" destOrd="0" presId="urn:microsoft.com/office/officeart/2005/8/layout/process1"/>
    <dgm:cxn modelId="{9B4EAE2B-E3EA-4E9F-835A-0FB7FA44631A}" type="presParOf" srcId="{111475BE-F938-49FA-AA89-B316F734F024}" destId="{7E3DF657-D5A4-4D17-80DA-23CF5B586D1B}" srcOrd="0" destOrd="0" presId="urn:microsoft.com/office/officeart/2005/8/layout/process1"/>
    <dgm:cxn modelId="{D1EF8D79-006E-4EE8-A491-E4A60C6DE954}" type="presParOf" srcId="{5AD3E460-6EC2-4B06-B5B6-77BDF2606FC4}" destId="{BB632EBC-2581-4BC4-8494-0A7219BC015E}" srcOrd="2" destOrd="0" presId="urn:microsoft.com/office/officeart/2005/8/layout/process1"/>
    <dgm:cxn modelId="{F375CC0D-F33D-4536-B866-3B788F8E7AF3}" type="presParOf" srcId="{5AD3E460-6EC2-4B06-B5B6-77BDF2606FC4}" destId="{E6A26DF8-82F1-4079-8220-434D83D61E2E}" srcOrd="3" destOrd="0" presId="urn:microsoft.com/office/officeart/2005/8/layout/process1"/>
    <dgm:cxn modelId="{4FADF29E-B348-48ED-9128-F9FB55BF219A}" type="presParOf" srcId="{E6A26DF8-82F1-4079-8220-434D83D61E2E}" destId="{12349003-61ED-40AE-A911-DC1618FB2AEC}" srcOrd="0" destOrd="0" presId="urn:microsoft.com/office/officeart/2005/8/layout/process1"/>
    <dgm:cxn modelId="{0096B8D4-1B6E-4A9A-8195-CFB3CD754A3D}" type="presParOf" srcId="{5AD3E460-6EC2-4B06-B5B6-77BDF2606FC4}" destId="{14D6D688-A86E-4B8F-8C96-643F76A4CBA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16D9A-E00E-48FC-8BA6-1DF8C8167E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0609E8-C884-4CCB-B336-520A50BE9721}">
      <dgm:prSet/>
      <dgm:spPr/>
      <dgm:t>
        <a:bodyPr/>
        <a:lstStyle/>
        <a:p>
          <a:r>
            <a:rPr lang="en-US"/>
            <a:t>However, there are some countries where Bitcoin is illegal or restricted. For example, China has banned Bitcoin and other cryptocurrencies, and India has proposed a ban on all cryptocurrencies. In some countries, such as Egypt and Algeria, Bitcoin is not officially illegal but is highly discouraged or restricted by the government.</a:t>
          </a:r>
        </a:p>
      </dgm:t>
    </dgm:pt>
    <dgm:pt modelId="{5E6C1B53-D2F6-48EF-AFEC-2FB827BEB006}" type="parTrans" cxnId="{B2C2CEB5-38E8-45C9-A2F5-894A7ADB1C15}">
      <dgm:prSet/>
      <dgm:spPr/>
      <dgm:t>
        <a:bodyPr/>
        <a:lstStyle/>
        <a:p>
          <a:endParaRPr lang="en-US"/>
        </a:p>
      </dgm:t>
    </dgm:pt>
    <dgm:pt modelId="{F5C230AD-6CD6-42DD-8FFB-CECEAEB3D39E}" type="sibTrans" cxnId="{B2C2CEB5-38E8-45C9-A2F5-894A7ADB1C15}">
      <dgm:prSet/>
      <dgm:spPr/>
      <dgm:t>
        <a:bodyPr/>
        <a:lstStyle/>
        <a:p>
          <a:endParaRPr lang="en-US"/>
        </a:p>
      </dgm:t>
    </dgm:pt>
    <dgm:pt modelId="{6C2F4A55-BEB7-47C0-AA60-831FCB1F7E1E}">
      <dgm:prSet/>
      <dgm:spPr/>
      <dgm:t>
        <a:bodyPr/>
        <a:lstStyle/>
        <a:p>
          <a:r>
            <a:rPr lang="en-US"/>
            <a:t>It is important to note that the legal status of Bitcoin and other cryptocurrencies is constantly evolving, and it is important to stay up to date on the laws and regulations in your jurisdiction if you plan to use or invest in Bitcoin.</a:t>
          </a:r>
        </a:p>
      </dgm:t>
    </dgm:pt>
    <dgm:pt modelId="{155729C7-ECE9-4D2D-91F9-725A71AA572D}" type="parTrans" cxnId="{35C08265-5DAB-4890-944E-DB4B8AC93354}">
      <dgm:prSet/>
      <dgm:spPr/>
      <dgm:t>
        <a:bodyPr/>
        <a:lstStyle/>
        <a:p>
          <a:endParaRPr lang="en-US"/>
        </a:p>
      </dgm:t>
    </dgm:pt>
    <dgm:pt modelId="{244BEBA9-1376-43BC-94CE-4FD75A88F17D}" type="sibTrans" cxnId="{35C08265-5DAB-4890-944E-DB4B8AC93354}">
      <dgm:prSet/>
      <dgm:spPr/>
      <dgm:t>
        <a:bodyPr/>
        <a:lstStyle/>
        <a:p>
          <a:endParaRPr lang="en-US"/>
        </a:p>
      </dgm:t>
    </dgm:pt>
    <dgm:pt modelId="{B416ED18-05F2-4D74-B459-096ECE7AA2DE}" type="pres">
      <dgm:prSet presAssocID="{8A816D9A-E00E-48FC-8BA6-1DF8C8167E30}" presName="linear" presStyleCnt="0">
        <dgm:presLayoutVars>
          <dgm:animLvl val="lvl"/>
          <dgm:resizeHandles val="exact"/>
        </dgm:presLayoutVars>
      </dgm:prSet>
      <dgm:spPr/>
    </dgm:pt>
    <dgm:pt modelId="{A9421F9A-7762-4C21-801C-45B647642319}" type="pres">
      <dgm:prSet presAssocID="{7D0609E8-C884-4CCB-B336-520A50BE9721}" presName="parentText" presStyleLbl="node1" presStyleIdx="0" presStyleCnt="2">
        <dgm:presLayoutVars>
          <dgm:chMax val="0"/>
          <dgm:bulletEnabled val="1"/>
        </dgm:presLayoutVars>
      </dgm:prSet>
      <dgm:spPr/>
    </dgm:pt>
    <dgm:pt modelId="{55BB6199-C17F-40B2-9387-DB5AB5CF1BEB}" type="pres">
      <dgm:prSet presAssocID="{F5C230AD-6CD6-42DD-8FFB-CECEAEB3D39E}" presName="spacer" presStyleCnt="0"/>
      <dgm:spPr/>
    </dgm:pt>
    <dgm:pt modelId="{C30AF034-B7AD-41A9-B71F-9573FCC1CD20}" type="pres">
      <dgm:prSet presAssocID="{6C2F4A55-BEB7-47C0-AA60-831FCB1F7E1E}" presName="parentText" presStyleLbl="node1" presStyleIdx="1" presStyleCnt="2">
        <dgm:presLayoutVars>
          <dgm:chMax val="0"/>
          <dgm:bulletEnabled val="1"/>
        </dgm:presLayoutVars>
      </dgm:prSet>
      <dgm:spPr/>
    </dgm:pt>
  </dgm:ptLst>
  <dgm:cxnLst>
    <dgm:cxn modelId="{35C08265-5DAB-4890-944E-DB4B8AC93354}" srcId="{8A816D9A-E00E-48FC-8BA6-1DF8C8167E30}" destId="{6C2F4A55-BEB7-47C0-AA60-831FCB1F7E1E}" srcOrd="1" destOrd="0" parTransId="{155729C7-ECE9-4D2D-91F9-725A71AA572D}" sibTransId="{244BEBA9-1376-43BC-94CE-4FD75A88F17D}"/>
    <dgm:cxn modelId="{B2C2CEB5-38E8-45C9-A2F5-894A7ADB1C15}" srcId="{8A816D9A-E00E-48FC-8BA6-1DF8C8167E30}" destId="{7D0609E8-C884-4CCB-B336-520A50BE9721}" srcOrd="0" destOrd="0" parTransId="{5E6C1B53-D2F6-48EF-AFEC-2FB827BEB006}" sibTransId="{F5C230AD-6CD6-42DD-8FFB-CECEAEB3D39E}"/>
    <dgm:cxn modelId="{D4B79FBD-F0F7-454B-84B9-ECFD2710CB24}" type="presOf" srcId="{7D0609E8-C884-4CCB-B336-520A50BE9721}" destId="{A9421F9A-7762-4C21-801C-45B647642319}" srcOrd="0" destOrd="0" presId="urn:microsoft.com/office/officeart/2005/8/layout/vList2"/>
    <dgm:cxn modelId="{25C5DFD3-BE64-450F-B5DC-2D28671BAE47}" type="presOf" srcId="{8A816D9A-E00E-48FC-8BA6-1DF8C8167E30}" destId="{B416ED18-05F2-4D74-B459-096ECE7AA2DE}" srcOrd="0" destOrd="0" presId="urn:microsoft.com/office/officeart/2005/8/layout/vList2"/>
    <dgm:cxn modelId="{0BABC7D7-63DD-4160-81F3-5C18C7E0BC73}" type="presOf" srcId="{6C2F4A55-BEB7-47C0-AA60-831FCB1F7E1E}" destId="{C30AF034-B7AD-41A9-B71F-9573FCC1CD20}" srcOrd="0" destOrd="0" presId="urn:microsoft.com/office/officeart/2005/8/layout/vList2"/>
    <dgm:cxn modelId="{9844DDFA-F756-4A05-AF45-BDE9B0C40AB2}" type="presParOf" srcId="{B416ED18-05F2-4D74-B459-096ECE7AA2DE}" destId="{A9421F9A-7762-4C21-801C-45B647642319}" srcOrd="0" destOrd="0" presId="urn:microsoft.com/office/officeart/2005/8/layout/vList2"/>
    <dgm:cxn modelId="{45F19A44-7236-440F-B594-BD5187E8C982}" type="presParOf" srcId="{B416ED18-05F2-4D74-B459-096ECE7AA2DE}" destId="{55BB6199-C17F-40B2-9387-DB5AB5CF1BEB}" srcOrd="1" destOrd="0" presId="urn:microsoft.com/office/officeart/2005/8/layout/vList2"/>
    <dgm:cxn modelId="{DE57AD9D-114E-4786-BF81-6A32037F3784}" type="presParOf" srcId="{B416ED18-05F2-4D74-B459-096ECE7AA2DE}" destId="{C30AF034-B7AD-41A9-B71F-9573FCC1CD2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199AC-0A5C-4DB4-8566-6D27E1D90D5E}">
      <dsp:nvSpPr>
        <dsp:cNvPr id="0" name=""/>
        <dsp:cNvSpPr/>
      </dsp:nvSpPr>
      <dsp:spPr>
        <a:xfrm>
          <a:off x="679050" y="57816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AFECB1-45EF-4839-A409-8ED95D10B9E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624832-E8C6-4407-BDF8-4BDF391A2A4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Miners are rewarded with Bitcoin for verifying blocks of transactions.</a:t>
          </a:r>
          <a:endParaRPr lang="en-US" sz="1700" kern="1200"/>
        </a:p>
      </dsp:txBody>
      <dsp:txXfrm>
        <a:off x="75768" y="3053169"/>
        <a:ext cx="3093750" cy="720000"/>
      </dsp:txXfrm>
    </dsp:sp>
    <dsp:sp modelId="{B8CC9EE0-48D7-4163-8626-9485AD3075F0}">
      <dsp:nvSpPr>
        <dsp:cNvPr id="0" name=""/>
        <dsp:cNvSpPr/>
      </dsp:nvSpPr>
      <dsp:spPr>
        <a:xfrm>
          <a:off x="4314206" y="57816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99102C-BFBA-427F-A18B-357B5A1781C8}">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FAA89D-64E2-47A7-B89F-23F5CE8D2676}">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reward is cut in half every 210,000 blocks mined, every four year.</a:t>
          </a:r>
          <a:endParaRPr lang="en-US" sz="1700" kern="1200"/>
        </a:p>
      </dsp:txBody>
      <dsp:txXfrm>
        <a:off x="3710925" y="3053169"/>
        <a:ext cx="3093750" cy="720000"/>
      </dsp:txXfrm>
    </dsp:sp>
    <dsp:sp modelId="{E2D06920-2C71-42F1-8BA4-D3EF1F225EA2}">
      <dsp:nvSpPr>
        <dsp:cNvPr id="0" name=""/>
        <dsp:cNvSpPr/>
      </dsp:nvSpPr>
      <dsp:spPr>
        <a:xfrm>
          <a:off x="7949362" y="57816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DA6C07-A251-4F31-91AF-530EFBC345D7}">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5233F5-763C-400B-A861-0F9DF1BAE541}">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Rewards for Bitcoin mining will continue until about 2140</a:t>
          </a:r>
          <a:endParaRPr lang="en-US" sz="17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922CC-E350-4A1F-A950-1407AA227CDC}">
      <dsp:nvSpPr>
        <dsp:cNvPr id="0" name=""/>
        <dsp:cNvSpPr/>
      </dsp:nvSpPr>
      <dsp:spPr>
        <a:xfrm>
          <a:off x="0" y="395670"/>
          <a:ext cx="69005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CF5C3A-00B1-4DB2-B840-49468A7215FA}">
      <dsp:nvSpPr>
        <dsp:cNvPr id="0" name=""/>
        <dsp:cNvSpPr/>
      </dsp:nvSpPr>
      <dsp:spPr>
        <a:xfrm>
          <a:off x="345025" y="100470"/>
          <a:ext cx="483035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1. Double spending attack</a:t>
          </a:r>
        </a:p>
      </dsp:txBody>
      <dsp:txXfrm>
        <a:off x="373846" y="129291"/>
        <a:ext cx="4772716" cy="532758"/>
      </dsp:txXfrm>
    </dsp:sp>
    <dsp:sp modelId="{179712C8-CA11-4847-B51F-509EA0C820BF}">
      <dsp:nvSpPr>
        <dsp:cNvPr id="0" name=""/>
        <dsp:cNvSpPr/>
      </dsp:nvSpPr>
      <dsp:spPr>
        <a:xfrm>
          <a:off x="0" y="1302870"/>
          <a:ext cx="6900512" cy="504000"/>
        </a:xfrm>
        <a:prstGeom prst="rect">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D331EE-0A06-4D3C-8DC7-5A2C809230A2}">
      <dsp:nvSpPr>
        <dsp:cNvPr id="0" name=""/>
        <dsp:cNvSpPr/>
      </dsp:nvSpPr>
      <dsp:spPr>
        <a:xfrm>
          <a:off x="345025" y="1007670"/>
          <a:ext cx="4830358" cy="59040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2. Finney attack</a:t>
          </a:r>
        </a:p>
      </dsp:txBody>
      <dsp:txXfrm>
        <a:off x="373846" y="1036491"/>
        <a:ext cx="4772716" cy="532758"/>
      </dsp:txXfrm>
    </dsp:sp>
    <dsp:sp modelId="{7046A4F2-B972-465A-A4AA-EA8EF01D4F8B}">
      <dsp:nvSpPr>
        <dsp:cNvPr id="0" name=""/>
        <dsp:cNvSpPr/>
      </dsp:nvSpPr>
      <dsp:spPr>
        <a:xfrm>
          <a:off x="0" y="2210070"/>
          <a:ext cx="6900512" cy="504000"/>
        </a:xfrm>
        <a:prstGeom prst="rect">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51809F-1691-4942-B229-0FE4CD1E4D01}">
      <dsp:nvSpPr>
        <dsp:cNvPr id="0" name=""/>
        <dsp:cNvSpPr/>
      </dsp:nvSpPr>
      <dsp:spPr>
        <a:xfrm>
          <a:off x="345025" y="1914870"/>
          <a:ext cx="4830358" cy="59040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3. Brute force attack</a:t>
          </a:r>
        </a:p>
      </dsp:txBody>
      <dsp:txXfrm>
        <a:off x="373846" y="1943691"/>
        <a:ext cx="4772716" cy="532758"/>
      </dsp:txXfrm>
    </dsp:sp>
    <dsp:sp modelId="{D4CE4C81-E63C-4F3C-B0F8-7DC4F5388E30}">
      <dsp:nvSpPr>
        <dsp:cNvPr id="0" name=""/>
        <dsp:cNvSpPr/>
      </dsp:nvSpPr>
      <dsp:spPr>
        <a:xfrm>
          <a:off x="0" y="3117270"/>
          <a:ext cx="6900512" cy="504000"/>
        </a:xfrm>
        <a:prstGeom prst="rect">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0AC342-DB88-48C2-9894-7FC079725B9C}">
      <dsp:nvSpPr>
        <dsp:cNvPr id="0" name=""/>
        <dsp:cNvSpPr/>
      </dsp:nvSpPr>
      <dsp:spPr>
        <a:xfrm>
          <a:off x="345025" y="2822070"/>
          <a:ext cx="4830358" cy="59040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4. Vector 76 / one-confirmation attack</a:t>
          </a:r>
        </a:p>
      </dsp:txBody>
      <dsp:txXfrm>
        <a:off x="373846" y="2850891"/>
        <a:ext cx="4772716" cy="532758"/>
      </dsp:txXfrm>
    </dsp:sp>
    <dsp:sp modelId="{06666E4D-E98E-496A-B51E-64191EA77A8C}">
      <dsp:nvSpPr>
        <dsp:cNvPr id="0" name=""/>
        <dsp:cNvSpPr/>
      </dsp:nvSpPr>
      <dsp:spPr>
        <a:xfrm>
          <a:off x="0" y="4024470"/>
          <a:ext cx="6900512" cy="504000"/>
        </a:xfrm>
        <a:prstGeom prst="rect">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475341-1C28-46FB-A25C-79D0E066AEB1}">
      <dsp:nvSpPr>
        <dsp:cNvPr id="0" name=""/>
        <dsp:cNvSpPr/>
      </dsp:nvSpPr>
      <dsp:spPr>
        <a:xfrm>
          <a:off x="345025" y="3729270"/>
          <a:ext cx="4830358" cy="59040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5. Goldfinger attack</a:t>
          </a:r>
        </a:p>
      </dsp:txBody>
      <dsp:txXfrm>
        <a:off x="373846" y="3758091"/>
        <a:ext cx="4772716" cy="532758"/>
      </dsp:txXfrm>
    </dsp:sp>
    <dsp:sp modelId="{DAE22A11-A81B-4ECF-AFD9-629DFD8FAE67}">
      <dsp:nvSpPr>
        <dsp:cNvPr id="0" name=""/>
        <dsp:cNvSpPr/>
      </dsp:nvSpPr>
      <dsp:spPr>
        <a:xfrm>
          <a:off x="0" y="4931670"/>
          <a:ext cx="6900512"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CA75CF-B9F7-4F30-9E44-A65366E0EEFD}">
      <dsp:nvSpPr>
        <dsp:cNvPr id="0" name=""/>
        <dsp:cNvSpPr/>
      </dsp:nvSpPr>
      <dsp:spPr>
        <a:xfrm>
          <a:off x="345025" y="4636470"/>
          <a:ext cx="4830358"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6. Block discarding / selfish mining</a:t>
          </a:r>
        </a:p>
      </dsp:txBody>
      <dsp:txXfrm>
        <a:off x="373846" y="4665291"/>
        <a:ext cx="4772716"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A0220-B3C5-4F26-A618-0443ADA1E22E}">
      <dsp:nvSpPr>
        <dsp:cNvPr id="0" name=""/>
        <dsp:cNvSpPr/>
      </dsp:nvSpPr>
      <dsp:spPr>
        <a:xfrm>
          <a:off x="9242" y="249543"/>
          <a:ext cx="2762398" cy="38522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legality of Bitcoin varies by country and jurisdiction. While some countries have fully embraced Bitcoin and other cryptocurrencies, others have imposed strict regulations or outright bans on their use.</a:t>
          </a:r>
        </a:p>
      </dsp:txBody>
      <dsp:txXfrm>
        <a:off x="90150" y="330451"/>
        <a:ext cx="2600582" cy="3690435"/>
      </dsp:txXfrm>
    </dsp:sp>
    <dsp:sp modelId="{111475BE-F938-49FA-AA89-B316F734F024}">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BB632EBC-2581-4BC4-8494-0A7219BC015E}">
      <dsp:nvSpPr>
        <dsp:cNvPr id="0" name=""/>
        <dsp:cNvSpPr/>
      </dsp:nvSpPr>
      <dsp:spPr>
        <a:xfrm>
          <a:off x="3876600" y="249543"/>
          <a:ext cx="2762398" cy="385225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 general, most developed countries allow the use of Bitcoin, but regulations and laws vary. For example, the United States and Canada have relatively permissive laws, but there are still regulations around taxation, securities laws, and anti-money laundering (AML) and know-your-customer (KYC) requirements.</a:t>
          </a:r>
        </a:p>
      </dsp:txBody>
      <dsp:txXfrm>
        <a:off x="3957508" y="330451"/>
        <a:ext cx="2600582" cy="3690435"/>
      </dsp:txXfrm>
    </dsp:sp>
    <dsp:sp modelId="{E6A26DF8-82F1-4079-8220-434D83D61E2E}">
      <dsp:nvSpPr>
        <dsp:cNvPr id="0" name=""/>
        <dsp:cNvSpPr/>
      </dsp:nvSpPr>
      <dsp:spPr>
        <a:xfrm>
          <a:off x="6915239" y="1833131"/>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14D6D688-A86E-4B8F-8C96-643F76A4CBAC}">
      <dsp:nvSpPr>
        <dsp:cNvPr id="0" name=""/>
        <dsp:cNvSpPr/>
      </dsp:nvSpPr>
      <dsp:spPr>
        <a:xfrm>
          <a:off x="7743958" y="249543"/>
          <a:ext cx="2762398" cy="385225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 some countries, such as Japan and Australia, Bitcoin is fully legal and recognized as a form of payment. In others, such as Germany, Bitcoin is considered a financial instrument subject to regulatory oversight.</a:t>
          </a:r>
        </a:p>
      </dsp:txBody>
      <dsp:txXfrm>
        <a:off x="7824866" y="330451"/>
        <a:ext cx="2600582" cy="3690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21F9A-7762-4C21-801C-45B647642319}">
      <dsp:nvSpPr>
        <dsp:cNvPr id="0" name=""/>
        <dsp:cNvSpPr/>
      </dsp:nvSpPr>
      <dsp:spPr>
        <a:xfrm>
          <a:off x="0" y="63189"/>
          <a:ext cx="10515600" cy="20779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However, there are some countries where Bitcoin is illegal or restricted. For example, China has banned Bitcoin and other cryptocurrencies, and India has proposed a ban on all cryptocurrencies. In some countries, such as Egypt and Algeria, Bitcoin is not officially illegal but is highly discouraged or restricted by the government.</a:t>
          </a:r>
        </a:p>
      </dsp:txBody>
      <dsp:txXfrm>
        <a:off x="101436" y="164625"/>
        <a:ext cx="10312728" cy="1875047"/>
      </dsp:txXfrm>
    </dsp:sp>
    <dsp:sp modelId="{C30AF034-B7AD-41A9-B71F-9573FCC1CD20}">
      <dsp:nvSpPr>
        <dsp:cNvPr id="0" name=""/>
        <dsp:cNvSpPr/>
      </dsp:nvSpPr>
      <dsp:spPr>
        <a:xfrm>
          <a:off x="0" y="2210229"/>
          <a:ext cx="10515600" cy="20779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is important to note that the legal status of Bitcoin and other cryptocurrencies is constantly evolving, and it is important to stay up to date on the laws and regulations in your jurisdiction if you plan to use or invest in Bitcoin.</a:t>
          </a:r>
        </a:p>
      </dsp:txBody>
      <dsp:txXfrm>
        <a:off x="101436" y="2311665"/>
        <a:ext cx="10312728" cy="187504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8A25-302E-422A-B285-C615B01EB0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1A7B63-9D1B-49AD-8725-4BFDA9207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5E5037-DF66-49E3-A841-DD90093917F6}"/>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5" name="Footer Placeholder 4">
            <a:extLst>
              <a:ext uri="{FF2B5EF4-FFF2-40B4-BE49-F238E27FC236}">
                <a16:creationId xmlns:a16="http://schemas.microsoft.com/office/drawing/2014/main" id="{69819D22-71E0-4B21-BBB2-12C48D230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98945-2B4C-4407-982E-3BD8B23C2465}"/>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155359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8B61-BC47-4479-873A-0B4A385A3D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C7C1B-EC00-484E-9338-49A1E8522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08107-BF1C-4E04-A1B5-0E7B27593903}"/>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5" name="Footer Placeholder 4">
            <a:extLst>
              <a:ext uri="{FF2B5EF4-FFF2-40B4-BE49-F238E27FC236}">
                <a16:creationId xmlns:a16="http://schemas.microsoft.com/office/drawing/2014/main" id="{48213789-9FF7-42BE-A419-7DA32D7BF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A6D52-DE8D-4BE4-969E-41AA40FB96EB}"/>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95182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1CA9A-14E4-46C3-A27A-965FE2B1F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A5E57E-9D5C-4E7F-AA6E-30C1CF639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827AC-5BF9-483D-88F1-AFC8A508BA73}"/>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5" name="Footer Placeholder 4">
            <a:extLst>
              <a:ext uri="{FF2B5EF4-FFF2-40B4-BE49-F238E27FC236}">
                <a16:creationId xmlns:a16="http://schemas.microsoft.com/office/drawing/2014/main" id="{3F18677E-13C7-49B1-B80B-74BC8C00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D7E58-2AB0-40F2-B73F-A50B7E39DEBD}"/>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329616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6F19-074C-4CD8-9756-233F0A706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7D673-1938-4D6B-A4D0-E4EC33E47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2F117-E6EA-48AD-9CE1-476D40A7B094}"/>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5" name="Footer Placeholder 4">
            <a:extLst>
              <a:ext uri="{FF2B5EF4-FFF2-40B4-BE49-F238E27FC236}">
                <a16:creationId xmlns:a16="http://schemas.microsoft.com/office/drawing/2014/main" id="{8530039F-0B3F-401B-9774-9CD5ABE04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E0C7-31D8-4121-9B12-80524F81D973}"/>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376769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5156-D452-4BD5-8600-18F17B0DE7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C26825-4FC1-4E98-8B08-15E8A567F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B6D7E-5F80-40E7-BB01-3672E18C0654}"/>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5" name="Footer Placeholder 4">
            <a:extLst>
              <a:ext uri="{FF2B5EF4-FFF2-40B4-BE49-F238E27FC236}">
                <a16:creationId xmlns:a16="http://schemas.microsoft.com/office/drawing/2014/main" id="{54586DCD-6438-4CAC-AF90-A5F7DF746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07476-B390-4A40-B166-97982739BABF}"/>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401402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3545-B4B5-4C7B-8F6C-2A71D8A6C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70242-99E6-4B11-A574-4E9E434DE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5A438-C3CD-4561-955B-038CAA184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F4767B-E58E-4D28-B8A0-9439B59E3AF9}"/>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6" name="Footer Placeholder 5">
            <a:extLst>
              <a:ext uri="{FF2B5EF4-FFF2-40B4-BE49-F238E27FC236}">
                <a16:creationId xmlns:a16="http://schemas.microsoft.com/office/drawing/2014/main" id="{A89D8571-6521-437E-B6DE-68F1F6EF9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DEAF7-68F8-4E60-8287-EF26850AC731}"/>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57472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AB94-CA4E-43F3-A5EF-975D108501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EB63D-E365-4BC0-82EA-51B29CF123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CE90A-91C5-4487-8BD6-19979E19E2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26317-6757-4225-BE40-D58626682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4D2CC-1528-4FD9-8281-D7177BDC1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C8FDB2-B84F-46E1-B39E-0AFE13BF9824}"/>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8" name="Footer Placeholder 7">
            <a:extLst>
              <a:ext uri="{FF2B5EF4-FFF2-40B4-BE49-F238E27FC236}">
                <a16:creationId xmlns:a16="http://schemas.microsoft.com/office/drawing/2014/main" id="{95F7E581-DA79-4805-9B12-FBF29CA50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9E924C-8829-4F49-82A2-BB359DAD58F4}"/>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120999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F1E2-0AA2-48E8-A40C-66E3F5FF4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6828E6-57D2-44B7-8A96-B3EE6636ED6B}"/>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4" name="Footer Placeholder 3">
            <a:extLst>
              <a:ext uri="{FF2B5EF4-FFF2-40B4-BE49-F238E27FC236}">
                <a16:creationId xmlns:a16="http://schemas.microsoft.com/office/drawing/2014/main" id="{D8EC12F9-1E73-471C-8B3F-FE1DF83ECA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A1FC01-8A5F-44AD-B100-3C6D5B0514AC}"/>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10810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FF090-9FCE-46F9-BA2D-2884DA8E2E34}"/>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3" name="Footer Placeholder 2">
            <a:extLst>
              <a:ext uri="{FF2B5EF4-FFF2-40B4-BE49-F238E27FC236}">
                <a16:creationId xmlns:a16="http://schemas.microsoft.com/office/drawing/2014/main" id="{B6720AF2-0D1B-475B-A7E4-6D0E65FE2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B3FFE7-CA09-420A-B703-77E0DF3603CF}"/>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344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3871-273F-4F32-A2FB-4848E68C8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36656E-03CC-471B-850F-08F6A3F46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5A42E8-2FBE-4C19-84B7-014552AD5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7F056-3B3A-454C-8342-300099149C26}"/>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6" name="Footer Placeholder 5">
            <a:extLst>
              <a:ext uri="{FF2B5EF4-FFF2-40B4-BE49-F238E27FC236}">
                <a16:creationId xmlns:a16="http://schemas.microsoft.com/office/drawing/2014/main" id="{5D869DBA-71F1-4D40-A779-01C337356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0C4B7-CF92-4479-820D-3ACBC9A7DDBC}"/>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32596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0117-6FDE-4B25-A577-5BA9912D9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08EFB-E64F-4220-9EAB-388CB43B1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95581-64E0-44F3-9DDE-CC3DDAF64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4DDD6-4FDF-46FE-8154-AE54B5434F0B}"/>
              </a:ext>
            </a:extLst>
          </p:cNvPr>
          <p:cNvSpPr>
            <a:spLocks noGrp="1"/>
          </p:cNvSpPr>
          <p:nvPr>
            <p:ph type="dt" sz="half" idx="10"/>
          </p:nvPr>
        </p:nvSpPr>
        <p:spPr/>
        <p:txBody>
          <a:bodyPr/>
          <a:lstStyle/>
          <a:p>
            <a:fld id="{449F2DE8-4CEC-4067-B576-16F8E8953FC0}" type="datetimeFigureOut">
              <a:rPr lang="en-US" smtClean="0"/>
              <a:t>2/16/2023</a:t>
            </a:fld>
            <a:endParaRPr lang="en-US"/>
          </a:p>
        </p:txBody>
      </p:sp>
      <p:sp>
        <p:nvSpPr>
          <p:cNvPr id="6" name="Footer Placeholder 5">
            <a:extLst>
              <a:ext uri="{FF2B5EF4-FFF2-40B4-BE49-F238E27FC236}">
                <a16:creationId xmlns:a16="http://schemas.microsoft.com/office/drawing/2014/main" id="{D9313156-09EC-408E-A034-68E72041D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D5A19-6CC4-4256-851F-0D8D67E68E94}"/>
              </a:ext>
            </a:extLst>
          </p:cNvPr>
          <p:cNvSpPr>
            <a:spLocks noGrp="1"/>
          </p:cNvSpPr>
          <p:nvPr>
            <p:ph type="sldNum" sz="quarter" idx="12"/>
          </p:nvPr>
        </p:nvSpPr>
        <p:spPr/>
        <p:txBody>
          <a:bodyPr/>
          <a:lstStyle/>
          <a:p>
            <a:fld id="{A1A93B6D-13A2-4189-9A5D-36843D6C0624}" type="slidenum">
              <a:rPr lang="en-US" smtClean="0"/>
              <a:t>‹#›</a:t>
            </a:fld>
            <a:endParaRPr lang="en-US"/>
          </a:p>
        </p:txBody>
      </p:sp>
    </p:spTree>
    <p:extLst>
      <p:ext uri="{BB962C8B-B14F-4D97-AF65-F5344CB8AC3E}">
        <p14:creationId xmlns:p14="http://schemas.microsoft.com/office/powerpoint/2010/main" val="360330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37F3B-F4D8-49BA-A37D-713751884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9DE939-025A-4AED-A21D-1D26DF0BC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2DC8A-15A8-45B5-B046-339F89B5DC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F2DE8-4CEC-4067-B576-16F8E8953FC0}" type="datetimeFigureOut">
              <a:rPr lang="en-US" smtClean="0"/>
              <a:t>2/16/2023</a:t>
            </a:fld>
            <a:endParaRPr lang="en-US"/>
          </a:p>
        </p:txBody>
      </p:sp>
      <p:sp>
        <p:nvSpPr>
          <p:cNvPr id="5" name="Footer Placeholder 4">
            <a:extLst>
              <a:ext uri="{FF2B5EF4-FFF2-40B4-BE49-F238E27FC236}">
                <a16:creationId xmlns:a16="http://schemas.microsoft.com/office/drawing/2014/main" id="{F6F7DC1A-8205-461A-B481-FE9525266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90CF68-04E0-4F67-89D7-4A562C1A8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93B6D-13A2-4189-9A5D-36843D6C0624}" type="slidenum">
              <a:rPr lang="en-US" smtClean="0"/>
              <a:t>‹#›</a:t>
            </a:fld>
            <a:endParaRPr lang="en-US"/>
          </a:p>
        </p:txBody>
      </p:sp>
    </p:spTree>
    <p:extLst>
      <p:ext uri="{BB962C8B-B14F-4D97-AF65-F5344CB8AC3E}">
        <p14:creationId xmlns:p14="http://schemas.microsoft.com/office/powerpoint/2010/main" val="4078910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5045A-199E-4128-B82D-4DFCEBED839B}"/>
              </a:ext>
            </a:extLst>
          </p:cNvPr>
          <p:cNvSpPr>
            <a:spLocks noGrp="1"/>
          </p:cNvSpPr>
          <p:nvPr>
            <p:ph type="title"/>
          </p:nvPr>
        </p:nvSpPr>
        <p:spPr>
          <a:xfrm>
            <a:off x="640080" y="325369"/>
            <a:ext cx="4368602" cy="1956841"/>
          </a:xfrm>
        </p:spPr>
        <p:txBody>
          <a:bodyPr anchor="b">
            <a:normAutofit/>
          </a:bodyPr>
          <a:lstStyle/>
          <a:p>
            <a:r>
              <a:rPr lang="en-US" sz="5400" b="1">
                <a:latin typeface="Times New Roman"/>
                <a:cs typeface="Times New Roman"/>
              </a:rPr>
              <a:t>  BITCOIN</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FC7C93A-823A-48EE-BEFC-5736379F3206}"/>
              </a:ext>
            </a:extLst>
          </p:cNvPr>
          <p:cNvSpPr>
            <a:spLocks noGrp="1"/>
          </p:cNvSpPr>
          <p:nvPr>
            <p:ph type="body" sz="half" idx="4294967295"/>
          </p:nvPr>
        </p:nvSpPr>
        <p:spPr>
          <a:xfrm>
            <a:off x="640080" y="2872899"/>
            <a:ext cx="4243589" cy="3320668"/>
          </a:xfrm>
        </p:spPr>
        <p:txBody>
          <a:bodyPr vert="horz" lIns="91440" tIns="45720" rIns="91440" bIns="45720" rtlCol="0" anchor="t">
            <a:normAutofit/>
          </a:bodyPr>
          <a:lstStyle/>
          <a:p>
            <a:pPr marL="0" indent="0">
              <a:buNone/>
            </a:pPr>
            <a:r>
              <a:rPr lang="en-US" sz="2000" b="1" dirty="0">
                <a:latin typeface="Times New Roman"/>
                <a:ea typeface="+mn-lt"/>
                <a:cs typeface="+mn-lt"/>
              </a:rPr>
              <a:t>Presented by Group - 03</a:t>
            </a:r>
            <a:endParaRPr lang="en-US" sz="2000" b="1" dirty="0">
              <a:latin typeface="Calibri" panose="020F0502020204030204"/>
              <a:ea typeface="+mn-lt"/>
              <a:cs typeface="+mn-lt"/>
            </a:endParaRPr>
          </a:p>
          <a:p>
            <a:pPr marL="0" indent="0">
              <a:buNone/>
            </a:pPr>
            <a:r>
              <a:rPr lang="en-US" sz="2000" dirty="0">
                <a:latin typeface="Times New Roman"/>
                <a:ea typeface="+mn-lt"/>
                <a:cs typeface="+mn-lt"/>
              </a:rPr>
              <a:t>   1965 - Bushra Akter</a:t>
            </a:r>
            <a:endParaRPr lang="en-US" sz="2000" dirty="0">
              <a:latin typeface="Calibri" panose="020F0502020204030204"/>
              <a:ea typeface="+mn-lt"/>
              <a:cs typeface="+mn-lt"/>
            </a:endParaRPr>
          </a:p>
          <a:p>
            <a:pPr marL="0" indent="0">
              <a:buNone/>
            </a:pPr>
            <a:r>
              <a:rPr lang="en-US" sz="2000" dirty="0">
                <a:latin typeface="Times New Roman"/>
                <a:ea typeface="+mn-lt"/>
                <a:cs typeface="+mn-lt"/>
              </a:rPr>
              <a:t>   1970 - Zannat </a:t>
            </a:r>
            <a:r>
              <a:rPr lang="en-US" sz="2000" dirty="0" err="1">
                <a:latin typeface="Times New Roman"/>
                <a:ea typeface="+mn-lt"/>
                <a:cs typeface="+mn-lt"/>
              </a:rPr>
              <a:t>Hosssain</a:t>
            </a:r>
            <a:r>
              <a:rPr lang="en-US" sz="2000" dirty="0">
                <a:latin typeface="Times New Roman"/>
                <a:ea typeface="+mn-lt"/>
                <a:cs typeface="+mn-lt"/>
              </a:rPr>
              <a:t> Tamim</a:t>
            </a:r>
          </a:p>
          <a:p>
            <a:pPr marL="0" indent="0">
              <a:buNone/>
            </a:pPr>
            <a:r>
              <a:rPr lang="en-US" sz="2000" dirty="0">
                <a:latin typeface="Times New Roman"/>
                <a:ea typeface="+mn-lt"/>
                <a:cs typeface="+mn-lt"/>
              </a:rPr>
              <a:t>   1974 - Kazi Sati</a:t>
            </a:r>
          </a:p>
          <a:p>
            <a:pPr marL="0" indent="0">
              <a:buNone/>
            </a:pPr>
            <a:r>
              <a:rPr lang="en-US" sz="2000" dirty="0">
                <a:latin typeface="Times New Roman"/>
                <a:ea typeface="+mn-lt"/>
                <a:cs typeface="+mn-lt"/>
              </a:rPr>
              <a:t>   1982 - Sanjida Akter</a:t>
            </a:r>
          </a:p>
          <a:p>
            <a:pPr marL="0" indent="0">
              <a:buNone/>
            </a:pPr>
            <a:r>
              <a:rPr lang="en-US" sz="2000" dirty="0">
                <a:latin typeface="Times New Roman"/>
                <a:ea typeface="+mn-lt"/>
                <a:cs typeface="+mn-lt"/>
              </a:rPr>
              <a:t>   1984 - </a:t>
            </a:r>
            <a:r>
              <a:rPr lang="en-US" sz="2000" dirty="0" err="1">
                <a:latin typeface="Times New Roman"/>
                <a:ea typeface="+mn-lt"/>
                <a:cs typeface="+mn-lt"/>
              </a:rPr>
              <a:t>Mst.Sabina</a:t>
            </a:r>
            <a:r>
              <a:rPr lang="en-US" sz="2000" dirty="0">
                <a:latin typeface="Times New Roman"/>
                <a:ea typeface="+mn-lt"/>
                <a:cs typeface="+mn-lt"/>
              </a:rPr>
              <a:t> </a:t>
            </a:r>
            <a:r>
              <a:rPr lang="en-US" sz="2000" dirty="0" err="1">
                <a:latin typeface="Times New Roman"/>
                <a:ea typeface="+mn-lt"/>
                <a:cs typeface="+mn-lt"/>
              </a:rPr>
              <a:t>Yeasmim</a:t>
            </a:r>
          </a:p>
          <a:p>
            <a:pPr marL="0" indent="0">
              <a:buNone/>
            </a:pPr>
            <a:r>
              <a:rPr lang="en-US" sz="2000" dirty="0">
                <a:latin typeface="Times New Roman"/>
                <a:ea typeface="+mn-lt"/>
                <a:cs typeface="+mn-lt"/>
              </a:rPr>
              <a:t>   1986 - </a:t>
            </a:r>
            <a:r>
              <a:rPr lang="en-US" sz="2000" dirty="0" err="1">
                <a:latin typeface="Times New Roman"/>
                <a:ea typeface="+mn-lt"/>
                <a:cs typeface="+mn-lt"/>
              </a:rPr>
              <a:t>Mst.Sanzida</a:t>
            </a:r>
            <a:r>
              <a:rPr lang="en-US" sz="2000" dirty="0">
                <a:latin typeface="Times New Roman"/>
                <a:ea typeface="+mn-lt"/>
                <a:cs typeface="+mn-lt"/>
              </a:rPr>
              <a:t> Islam </a:t>
            </a:r>
            <a:r>
              <a:rPr lang="en-US" sz="2000" dirty="0" err="1">
                <a:latin typeface="Times New Roman"/>
                <a:ea typeface="+mn-lt"/>
                <a:cs typeface="+mn-lt"/>
              </a:rPr>
              <a:t>Promi</a:t>
            </a:r>
            <a:r>
              <a:rPr lang="en-US" sz="2000" dirty="0">
                <a:latin typeface="Times New Roman"/>
                <a:ea typeface="+mn-lt"/>
                <a:cs typeface="+mn-lt"/>
              </a:rPr>
              <a:t> </a:t>
            </a:r>
          </a:p>
          <a:p>
            <a:pPr marL="0" indent="0">
              <a:buNone/>
            </a:pPr>
            <a:r>
              <a:rPr lang="en-US" sz="2000" dirty="0">
                <a:latin typeface="Times New Roman"/>
                <a:ea typeface="+mn-lt"/>
                <a:cs typeface="+mn-lt"/>
              </a:rPr>
              <a:t>   1987 - Afroza Ahmed Srity</a:t>
            </a:r>
            <a:endParaRPr lang="en-US" sz="2000" dirty="0">
              <a:latin typeface="Times New Roman"/>
              <a:cs typeface="Times New Roman"/>
            </a:endParaRPr>
          </a:p>
        </p:txBody>
      </p:sp>
      <p:pic>
        <p:nvPicPr>
          <p:cNvPr id="11" name="Content Placeholder 10">
            <a:extLst>
              <a:ext uri="{FF2B5EF4-FFF2-40B4-BE49-F238E27FC236}">
                <a16:creationId xmlns:a16="http://schemas.microsoft.com/office/drawing/2014/main" id="{E3BC7267-66BB-4A58-97EF-817B0B12BA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99" r="1545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9425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1" name="Freeform: Shape 2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7EAD1F-D1F3-73D4-774F-AFA624A2A1A5}"/>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kern="1200">
                <a:solidFill>
                  <a:schemeClr val="bg1"/>
                </a:solidFill>
                <a:latin typeface="+mj-lt"/>
                <a:ea typeface="+mj-ea"/>
                <a:cs typeface="+mj-cs"/>
              </a:rPr>
              <a:t>Blockchain</a:t>
            </a:r>
          </a:p>
        </p:txBody>
      </p:sp>
      <p:sp>
        <p:nvSpPr>
          <p:cNvPr id="5" name="TextBox 4">
            <a:extLst>
              <a:ext uri="{FF2B5EF4-FFF2-40B4-BE49-F238E27FC236}">
                <a16:creationId xmlns:a16="http://schemas.microsoft.com/office/drawing/2014/main" id="{E5446572-B69A-8010-A6A8-3DD3D4C82DBE}"/>
              </a:ext>
            </a:extLst>
          </p:cNvPr>
          <p:cNvSpPr txBox="1"/>
          <p:nvPr/>
        </p:nvSpPr>
        <p:spPr>
          <a:xfrm>
            <a:off x="765051" y="2286000"/>
            <a:ext cx="3384000" cy="38448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bg1">
                    <a:alpha val="60000"/>
                  </a:schemeClr>
                </a:solidFill>
              </a:rPr>
              <a:t>Data</a:t>
            </a:r>
          </a:p>
          <a:p>
            <a:pPr lvl="1" indent="-228600">
              <a:lnSpc>
                <a:spcPct val="90000"/>
              </a:lnSpc>
              <a:spcAft>
                <a:spcPts val="600"/>
              </a:spcAft>
              <a:buFont typeface="Arial" panose="020B0604020202020204" pitchFamily="34" charset="0"/>
              <a:buChar char="•"/>
            </a:pPr>
            <a:r>
              <a:rPr lang="en-US" sz="2000" dirty="0">
                <a:solidFill>
                  <a:schemeClr val="bg1">
                    <a:alpha val="60000"/>
                  </a:schemeClr>
                </a:solidFill>
              </a:rPr>
              <a:t>Nonce </a:t>
            </a:r>
            <a:endParaRPr lang="en-US" sz="2000" dirty="0">
              <a:solidFill>
                <a:schemeClr val="bg1">
                  <a:alpha val="60000"/>
                </a:schemeClr>
              </a:solidFill>
              <a:cs typeface="Calibri"/>
            </a:endParaRPr>
          </a:p>
          <a:p>
            <a:pPr lvl="1" indent="-228600">
              <a:lnSpc>
                <a:spcPct val="90000"/>
              </a:lnSpc>
              <a:spcAft>
                <a:spcPts val="600"/>
              </a:spcAft>
              <a:buFont typeface="Arial" panose="020B0604020202020204" pitchFamily="34" charset="0"/>
              <a:buChar char="•"/>
            </a:pPr>
            <a:r>
              <a:rPr lang="en-US" sz="2000" dirty="0">
                <a:solidFill>
                  <a:schemeClr val="bg1">
                    <a:alpha val="60000"/>
                  </a:schemeClr>
                </a:solidFill>
                <a:cs typeface="Calibri"/>
              </a:rPr>
              <a:t>Transaction information</a:t>
            </a:r>
            <a:endParaRPr lang="en-US" sz="2000" dirty="0">
              <a:solidFill>
                <a:schemeClr val="bg1">
                  <a:alpha val="60000"/>
                </a:schemeClr>
              </a:solidFill>
            </a:endParaRPr>
          </a:p>
          <a:p>
            <a:pPr indent="-228600">
              <a:lnSpc>
                <a:spcPct val="90000"/>
              </a:lnSpc>
              <a:spcAft>
                <a:spcPts val="600"/>
              </a:spcAft>
              <a:buFont typeface="Arial" panose="020B0604020202020204" pitchFamily="34" charset="0"/>
              <a:buChar char="•"/>
            </a:pPr>
            <a:r>
              <a:rPr lang="en-US" sz="2000" dirty="0">
                <a:solidFill>
                  <a:schemeClr val="bg1">
                    <a:alpha val="60000"/>
                  </a:schemeClr>
                </a:solidFill>
              </a:rPr>
              <a:t>Hash value</a:t>
            </a:r>
            <a:endParaRPr lang="en-US" sz="2000" dirty="0">
              <a:solidFill>
                <a:schemeClr val="bg1">
                  <a:alpha val="60000"/>
                </a:schemeClr>
              </a:solidFill>
              <a:cs typeface="Calibri"/>
            </a:endParaRPr>
          </a:p>
          <a:p>
            <a:pPr indent="-228600">
              <a:lnSpc>
                <a:spcPct val="90000"/>
              </a:lnSpc>
              <a:spcAft>
                <a:spcPts val="600"/>
              </a:spcAft>
              <a:buFont typeface="Arial" panose="020B0604020202020204" pitchFamily="34" charset="0"/>
              <a:buChar char="•"/>
            </a:pPr>
            <a:r>
              <a:rPr lang="en-US" sz="2000" dirty="0">
                <a:solidFill>
                  <a:schemeClr val="bg1">
                    <a:alpha val="60000"/>
                  </a:schemeClr>
                </a:solidFill>
                <a:cs typeface="Calibri"/>
              </a:rPr>
              <a:t>Hash of previous block</a:t>
            </a:r>
          </a:p>
          <a:p>
            <a:pPr indent="-228600">
              <a:lnSpc>
                <a:spcPct val="90000"/>
              </a:lnSpc>
              <a:spcAft>
                <a:spcPts val="600"/>
              </a:spcAft>
              <a:buFont typeface="Arial" panose="020B0604020202020204" pitchFamily="34" charset="0"/>
              <a:buChar char="•"/>
            </a:pPr>
            <a:endParaRPr lang="en-US" sz="2000">
              <a:solidFill>
                <a:srgbClr val="FFFFFF">
                  <a:alpha val="60000"/>
                </a:srgbClr>
              </a:solidFill>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1C3371CC-C9AB-5EB5-8087-AF6F61B4A420}"/>
              </a:ext>
            </a:extLst>
          </p:cNvPr>
          <p:cNvPicPr>
            <a:picLocks noGrp="1" noChangeAspect="1"/>
          </p:cNvPicPr>
          <p:nvPr>
            <p:ph idx="1"/>
          </p:nvPr>
        </p:nvPicPr>
        <p:blipFill rotWithShape="1">
          <a:blip r:embed="rId2"/>
          <a:srcRect l="4162" r="-3" b="-3"/>
          <a:stretch/>
        </p:blipFill>
        <p:spPr>
          <a:xfrm>
            <a:off x="6173053" y="1664056"/>
            <a:ext cx="6014185" cy="3529887"/>
          </a:xfrm>
          <a:prstGeom prst="rect">
            <a:avLst/>
          </a:prstGeom>
        </p:spPr>
      </p:pic>
      <p:sp>
        <p:nvSpPr>
          <p:cNvPr id="6" name="TextBox 5">
            <a:extLst>
              <a:ext uri="{FF2B5EF4-FFF2-40B4-BE49-F238E27FC236}">
                <a16:creationId xmlns:a16="http://schemas.microsoft.com/office/drawing/2014/main" id="{32AAA5EB-870F-27D8-7B08-8EAE8C559A5F}"/>
              </a:ext>
            </a:extLst>
          </p:cNvPr>
          <p:cNvSpPr txBox="1"/>
          <p:nvPr/>
        </p:nvSpPr>
        <p:spPr>
          <a:xfrm>
            <a:off x="7779488" y="4589720"/>
            <a:ext cx="2480930"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A block</a:t>
            </a:r>
            <a:endParaRPr lang="en-US" dirty="0">
              <a:cs typeface="Calibri" panose="020F0502020204030204"/>
            </a:endParaRPr>
          </a:p>
        </p:txBody>
      </p:sp>
    </p:spTree>
    <p:extLst>
      <p:ext uri="{BB962C8B-B14F-4D97-AF65-F5344CB8AC3E}">
        <p14:creationId xmlns:p14="http://schemas.microsoft.com/office/powerpoint/2010/main" val="413077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CF52D-C3A8-1BE3-3105-D7D7CF973A8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Blockchain</a:t>
            </a:r>
          </a:p>
        </p:txBody>
      </p:sp>
      <p:pic>
        <p:nvPicPr>
          <p:cNvPr id="4" name="Picture 4" descr="Diagram&#10;&#10;Description automatically generated">
            <a:extLst>
              <a:ext uri="{FF2B5EF4-FFF2-40B4-BE49-F238E27FC236}">
                <a16:creationId xmlns:a16="http://schemas.microsoft.com/office/drawing/2014/main" id="{0ABC50E3-D1CB-CF52-53A1-E1AA379A70B4}"/>
              </a:ext>
            </a:extLst>
          </p:cNvPr>
          <p:cNvPicPr>
            <a:picLocks noGrp="1" noChangeAspect="1"/>
          </p:cNvPicPr>
          <p:nvPr>
            <p:ph idx="1"/>
          </p:nvPr>
        </p:nvPicPr>
        <p:blipFill>
          <a:blip r:embed="rId2"/>
          <a:stretch>
            <a:fillRect/>
          </a:stretch>
        </p:blipFill>
        <p:spPr>
          <a:xfrm>
            <a:off x="385618" y="2408471"/>
            <a:ext cx="6144272" cy="3071483"/>
          </a:xfrm>
          <a:prstGeom prst="rect">
            <a:avLst/>
          </a:prstGeom>
        </p:spPr>
      </p:pic>
      <p:sp>
        <p:nvSpPr>
          <p:cNvPr id="3" name="TextBox 2">
            <a:extLst>
              <a:ext uri="{FF2B5EF4-FFF2-40B4-BE49-F238E27FC236}">
                <a16:creationId xmlns:a16="http://schemas.microsoft.com/office/drawing/2014/main" id="{6F6A9F42-3BD2-E2BC-0860-7B6815863EAE}"/>
              </a:ext>
            </a:extLst>
          </p:cNvPr>
          <p:cNvSpPr txBox="1"/>
          <p:nvPr/>
        </p:nvSpPr>
        <p:spPr>
          <a:xfrm>
            <a:off x="6898791" y="2564185"/>
            <a:ext cx="48675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a:latin typeface="Times New Roman"/>
                <a:ea typeface="+mn-lt"/>
                <a:cs typeface="+mn-lt"/>
              </a:rPr>
              <a:t>The nonce, a 32-bit number, is randomly generated when a block is created.</a:t>
            </a:r>
            <a:endParaRPr lang="en-US">
              <a:latin typeface="Times New Roman"/>
              <a:cs typeface="Calibri" panose="020F0502020204030204"/>
            </a:endParaRPr>
          </a:p>
          <a:p>
            <a:pPr algn="just"/>
            <a:endParaRPr lang="en-GB" dirty="0">
              <a:latin typeface="Times New Roman"/>
              <a:ea typeface="+mn-lt"/>
              <a:cs typeface="+mn-lt"/>
            </a:endParaRPr>
          </a:p>
          <a:p>
            <a:pPr marL="285750" indent="-285750" algn="just">
              <a:buFont typeface="Arial"/>
              <a:buChar char="•"/>
            </a:pPr>
            <a:r>
              <a:rPr lang="en-GB" dirty="0">
                <a:latin typeface="Times New Roman"/>
                <a:ea typeface="+mn-lt"/>
                <a:cs typeface="+mn-lt"/>
              </a:rPr>
              <a:t>This nonce generates a header hash. </a:t>
            </a:r>
            <a:endParaRPr lang="en-GB">
              <a:latin typeface="Times New Roman"/>
              <a:cs typeface="Calibri" panose="020F0502020204030204"/>
            </a:endParaRPr>
          </a:p>
          <a:p>
            <a:pPr marL="285750" indent="-285750" algn="just">
              <a:buFont typeface="Arial"/>
              <a:buChar char="•"/>
            </a:pPr>
            <a:endParaRPr lang="en-GB" dirty="0">
              <a:latin typeface="Times New Roman"/>
              <a:ea typeface="+mn-lt"/>
              <a:cs typeface="+mn-lt"/>
            </a:endParaRPr>
          </a:p>
          <a:p>
            <a:pPr marL="285750" indent="-285750" algn="just">
              <a:buFont typeface="Arial"/>
              <a:buChar char="•"/>
            </a:pPr>
            <a:r>
              <a:rPr lang="en-GB" dirty="0">
                <a:latin typeface="Times New Roman"/>
                <a:ea typeface="+mn-lt"/>
                <a:cs typeface="+mn-lt"/>
              </a:rPr>
              <a:t>Hash is a 256-bit number  wedded to the nonce. Bitcoin technology uses sha256 hash to generate the hash.</a:t>
            </a:r>
          </a:p>
          <a:p>
            <a:pPr algn="just"/>
            <a:endParaRPr lang="en-GB" dirty="0">
              <a:latin typeface="Times New Roman"/>
              <a:ea typeface="+mn-lt"/>
              <a:cs typeface="+mn-lt"/>
            </a:endParaRPr>
          </a:p>
          <a:p>
            <a:pPr marL="285750" indent="-285750" algn="just">
              <a:buFont typeface="Arial"/>
              <a:buChar char="•"/>
            </a:pPr>
            <a:r>
              <a:rPr lang="en-GB" dirty="0">
                <a:latin typeface="Times New Roman"/>
                <a:ea typeface="+mn-lt"/>
                <a:cs typeface="+mn-lt"/>
              </a:rPr>
              <a:t>When the ﬁrst block of a chain is created, a nonce generates the cryptographic hash. </a:t>
            </a:r>
            <a:endParaRPr lang="en-GB">
              <a:latin typeface="Times New Roman"/>
              <a:cs typeface="Calibri" panose="020F0502020204030204"/>
            </a:endParaRPr>
          </a:p>
          <a:p>
            <a:br>
              <a:rPr lang="en-US" dirty="0"/>
            </a:br>
            <a:endParaRPr lang="en-US" dirty="0"/>
          </a:p>
        </p:txBody>
      </p:sp>
    </p:spTree>
    <p:extLst>
      <p:ext uri="{BB962C8B-B14F-4D97-AF65-F5344CB8AC3E}">
        <p14:creationId xmlns:p14="http://schemas.microsoft.com/office/powerpoint/2010/main" val="238469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037B-73B8-13AB-6BC6-98F9D4C81EED}"/>
              </a:ext>
            </a:extLst>
          </p:cNvPr>
          <p:cNvSpPr>
            <a:spLocks noGrp="1"/>
          </p:cNvSpPr>
          <p:nvPr>
            <p:ph type="title"/>
          </p:nvPr>
        </p:nvSpPr>
        <p:spPr>
          <a:xfrm>
            <a:off x="801099" y="1396289"/>
            <a:ext cx="4906281" cy="1325563"/>
          </a:xfrm>
        </p:spPr>
        <p:txBody>
          <a:bodyPr vert="horz" lIns="91440" tIns="45720" rIns="91440" bIns="45720" rtlCol="0" anchor="ctr">
            <a:normAutofit/>
          </a:bodyPr>
          <a:lstStyle/>
          <a:p>
            <a:r>
              <a:rPr lang="en-US" kern="1200">
                <a:solidFill>
                  <a:schemeClr val="tx1"/>
                </a:solidFill>
                <a:latin typeface="+mj-lt"/>
                <a:ea typeface="+mj-ea"/>
                <a:cs typeface="+mj-cs"/>
              </a:rPr>
              <a:t>The Miners</a:t>
            </a:r>
          </a:p>
        </p:txBody>
      </p:sp>
      <p:sp>
        <p:nvSpPr>
          <p:cNvPr id="5" name="TextBox 4">
            <a:extLst>
              <a:ext uri="{FF2B5EF4-FFF2-40B4-BE49-F238E27FC236}">
                <a16:creationId xmlns:a16="http://schemas.microsoft.com/office/drawing/2014/main" id="{054D69C5-B201-AA71-2AB8-8234958C3F20}"/>
              </a:ext>
            </a:extLst>
          </p:cNvPr>
          <p:cNvSpPr txBox="1"/>
          <p:nvPr/>
        </p:nvSpPr>
        <p:spPr>
          <a:xfrm>
            <a:off x="460487" y="2900737"/>
            <a:ext cx="5940864" cy="37999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marL="342900" indent="-228600">
              <a:lnSpc>
                <a:spcPct val="90000"/>
              </a:lnSpc>
              <a:spcAft>
                <a:spcPts val="600"/>
              </a:spcAft>
              <a:buFont typeface="Arial" panose="020B0604020202020204" pitchFamily="34" charset="0"/>
              <a:buChar char="•"/>
            </a:pPr>
            <a:r>
              <a:rPr lang="en-US" sz="2000" dirty="0">
                <a:latin typeface="Times New Roman"/>
                <a:cs typeface="Times New Roman"/>
              </a:rPr>
              <a:t>Miners use special software to solve math problems (Bitcoin algorithm), and upon completing the task they receive certain amount of coins.</a:t>
            </a:r>
          </a:p>
          <a:p>
            <a:pPr marL="342900"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marL="342900" indent="-228600">
              <a:lnSpc>
                <a:spcPct val="90000"/>
              </a:lnSpc>
              <a:spcAft>
                <a:spcPts val="600"/>
              </a:spcAft>
              <a:buFont typeface="Arial" panose="020B0604020202020204" pitchFamily="34" charset="0"/>
              <a:buChar char="•"/>
            </a:pPr>
            <a:r>
              <a:rPr lang="en-US" sz="2000" dirty="0">
                <a:latin typeface="Times New Roman"/>
                <a:cs typeface="Times New Roman"/>
              </a:rPr>
              <a:t>The mining process of Bitcoin involves Proof-of-work which means that the miners need to ﬁnd hash which can solve the arithmetic puzzle.</a:t>
            </a:r>
          </a:p>
          <a:p>
            <a:pPr marL="342900" indent="-228600">
              <a:lnSpc>
                <a:spcPct val="90000"/>
              </a:lnSpc>
              <a:spcAft>
                <a:spcPts val="600"/>
              </a:spcAft>
              <a:buFont typeface="Arial" panose="020B0604020202020204" pitchFamily="34" charset="0"/>
              <a:buChar char="•"/>
            </a:pPr>
            <a:endParaRPr lang="en-US" sz="2000" dirty="0">
              <a:latin typeface="Times New Roman"/>
              <a:cs typeface="Times New Roman"/>
            </a:endParaRPr>
          </a:p>
          <a:p>
            <a:pPr marL="342900" indent="-228600">
              <a:lnSpc>
                <a:spcPct val="90000"/>
              </a:lnSpc>
              <a:spcAft>
                <a:spcPts val="600"/>
              </a:spcAft>
              <a:buFont typeface="Arial" panose="020B0604020202020204" pitchFamily="34" charset="0"/>
              <a:buChar char="•"/>
            </a:pPr>
            <a:r>
              <a:rPr lang="en-US" sz="2000" dirty="0">
                <a:latin typeface="Times New Roman"/>
                <a:cs typeface="Times New Roman"/>
              </a:rPr>
              <a:t>Miners needs to find the nonce, a string of numbers. This number is appended to the hashed contents of the previous block which is then hashed</a:t>
            </a:r>
          </a:p>
          <a:p>
            <a:pPr indent="-228600">
              <a:lnSpc>
                <a:spcPct val="90000"/>
              </a:lnSpc>
              <a:spcAft>
                <a:spcPts val="600"/>
              </a:spcAft>
              <a:buFont typeface="Arial" panose="020B0604020202020204" pitchFamily="34" charset="0"/>
              <a:buChar char="•"/>
            </a:pPr>
            <a:br>
              <a:rPr lang="en-US" sz="1400" dirty="0"/>
            </a:br>
            <a:br>
              <a:rPr lang="en-US" sz="1400" dirty="0"/>
            </a:br>
            <a:endParaRPr lang="en-US" sz="1400"/>
          </a:p>
        </p:txBody>
      </p:sp>
      <p:sp>
        <p:nvSpPr>
          <p:cNvPr id="10" name="Freeform: Shape 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LEGO, toy&#10;&#10;Description automatically generated">
            <a:extLst>
              <a:ext uri="{FF2B5EF4-FFF2-40B4-BE49-F238E27FC236}">
                <a16:creationId xmlns:a16="http://schemas.microsoft.com/office/drawing/2014/main" id="{DC7A351E-380C-BA39-85AE-44D289DF8FFF}"/>
              </a:ext>
            </a:extLst>
          </p:cNvPr>
          <p:cNvPicPr>
            <a:picLocks noGrp="1" noChangeAspect="1"/>
          </p:cNvPicPr>
          <p:nvPr>
            <p:ph idx="1"/>
          </p:nvPr>
        </p:nvPicPr>
        <p:blipFill>
          <a:blip r:embed="rId2"/>
          <a:stretch>
            <a:fillRect/>
          </a:stretch>
        </p:blipFill>
        <p:spPr>
          <a:xfrm>
            <a:off x="8074656" y="286808"/>
            <a:ext cx="3557913" cy="4818592"/>
          </a:xfrm>
          <a:prstGeom prst="rect">
            <a:avLst/>
          </a:prstGeom>
        </p:spPr>
      </p:pic>
    </p:spTree>
    <p:extLst>
      <p:ext uri="{BB962C8B-B14F-4D97-AF65-F5344CB8AC3E}">
        <p14:creationId xmlns:p14="http://schemas.microsoft.com/office/powerpoint/2010/main" val="879648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EBDF3-5CE3-6436-D2FF-54B7A790226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Mining process of Bitcoin</a:t>
            </a:r>
          </a:p>
        </p:txBody>
      </p:sp>
      <p:pic>
        <p:nvPicPr>
          <p:cNvPr id="3" name="Picture 3" descr="Diagram&#10;&#10;Description automatically generated">
            <a:extLst>
              <a:ext uri="{FF2B5EF4-FFF2-40B4-BE49-F238E27FC236}">
                <a16:creationId xmlns:a16="http://schemas.microsoft.com/office/drawing/2014/main" id="{14DBB383-FFA1-FC59-B408-12F05D729FE2}"/>
              </a:ext>
            </a:extLst>
          </p:cNvPr>
          <p:cNvPicPr>
            <a:picLocks noGrp="1" noChangeAspect="1"/>
          </p:cNvPicPr>
          <p:nvPr>
            <p:ph idx="1"/>
          </p:nvPr>
        </p:nvPicPr>
        <p:blipFill>
          <a:blip r:embed="rId2"/>
          <a:stretch>
            <a:fillRect/>
          </a:stretch>
        </p:blipFill>
        <p:spPr>
          <a:xfrm>
            <a:off x="4748562" y="1141924"/>
            <a:ext cx="6809454" cy="4557446"/>
          </a:xfrm>
          <a:prstGeom prst="rect">
            <a:avLst/>
          </a:prstGeom>
        </p:spPr>
      </p:pic>
      <p:sp>
        <p:nvSpPr>
          <p:cNvPr id="4" name="TextBox 3">
            <a:extLst>
              <a:ext uri="{FF2B5EF4-FFF2-40B4-BE49-F238E27FC236}">
                <a16:creationId xmlns:a16="http://schemas.microsoft.com/office/drawing/2014/main" id="{3C2C73C0-DD1C-CC5B-999B-E90F6A296FC8}"/>
              </a:ext>
            </a:extLst>
          </p:cNvPr>
          <p:cNvSpPr txBox="1"/>
          <p:nvPr/>
        </p:nvSpPr>
        <p:spPr>
          <a:xfrm>
            <a:off x="4750212" y="1245814"/>
            <a:ext cx="1825255" cy="40758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4308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4D423-BAA7-FAA2-F7EA-21A36CC82F3A}"/>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cs typeface="Calibri Light"/>
              </a:rPr>
              <a:t>Halving</a:t>
            </a:r>
            <a:endParaRPr lang="en-GB">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143BCC-83BA-B8CB-9122-3BCBFE103FD4}"/>
              </a:ext>
            </a:extLst>
          </p:cNvPr>
          <p:cNvGraphicFramePr>
            <a:graphicFrameLocks noGrp="1"/>
          </p:cNvGraphicFramePr>
          <p:nvPr>
            <p:ph idx="1"/>
            <p:extLst>
              <p:ext uri="{D42A27DB-BD31-4B8C-83A1-F6EECF244321}">
                <p14:modId xmlns:p14="http://schemas.microsoft.com/office/powerpoint/2010/main" val="202169040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057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06A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9E57C1-771A-BC03-D769-BC794689649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600" kern="1200">
                <a:solidFill>
                  <a:srgbClr val="FFFFFF"/>
                </a:solidFill>
                <a:latin typeface="+mj-lt"/>
                <a:ea typeface="+mj-ea"/>
                <a:cs typeface="+mj-cs"/>
              </a:rPr>
              <a:t>Overall </a:t>
            </a:r>
          </a:p>
          <a:p>
            <a:pPr algn="ctr">
              <a:lnSpc>
                <a:spcPct val="90000"/>
              </a:lnSpc>
              <a:spcBef>
                <a:spcPct val="0"/>
              </a:spcBef>
              <a:spcAft>
                <a:spcPts val="600"/>
              </a:spcAft>
            </a:pPr>
            <a:r>
              <a:rPr lang="en-US" sz="2600" kern="1200">
                <a:solidFill>
                  <a:srgbClr val="FFFFFF"/>
                </a:solidFill>
                <a:latin typeface="+mj-lt"/>
                <a:ea typeface="+mj-ea"/>
                <a:cs typeface="+mj-cs"/>
              </a:rPr>
              <a:t>Transaction Process</a:t>
            </a:r>
          </a:p>
        </p:txBody>
      </p:sp>
      <p:pic>
        <p:nvPicPr>
          <p:cNvPr id="3" name="Picture 3">
            <a:extLst>
              <a:ext uri="{FF2B5EF4-FFF2-40B4-BE49-F238E27FC236}">
                <a16:creationId xmlns:a16="http://schemas.microsoft.com/office/drawing/2014/main" id="{63B182E9-7A82-EE89-3F80-14E7773F59BE}"/>
              </a:ext>
            </a:extLst>
          </p:cNvPr>
          <p:cNvPicPr>
            <a:picLocks noChangeAspect="1"/>
          </p:cNvPicPr>
          <p:nvPr/>
        </p:nvPicPr>
        <p:blipFill>
          <a:blip r:embed="rId2"/>
          <a:stretch>
            <a:fillRect/>
          </a:stretch>
        </p:blipFill>
        <p:spPr>
          <a:xfrm>
            <a:off x="4088072" y="-1469"/>
            <a:ext cx="8110047" cy="6857551"/>
          </a:xfrm>
          <a:prstGeom prst="rect">
            <a:avLst/>
          </a:prstGeom>
        </p:spPr>
      </p:pic>
      <p:sp>
        <p:nvSpPr>
          <p:cNvPr id="4" name="TextBox 3">
            <a:extLst>
              <a:ext uri="{FF2B5EF4-FFF2-40B4-BE49-F238E27FC236}">
                <a16:creationId xmlns:a16="http://schemas.microsoft.com/office/drawing/2014/main" id="{C198BB6E-167C-051A-62B2-C69F9FC3B2B6}"/>
              </a:ext>
            </a:extLst>
          </p:cNvPr>
          <p:cNvSpPr txBox="1"/>
          <p:nvPr/>
        </p:nvSpPr>
        <p:spPr>
          <a:xfrm>
            <a:off x="5439990" y="6426010"/>
            <a:ext cx="1151860" cy="496186"/>
          </a:xfrm>
          <a:prstGeom prst="rect">
            <a:avLst/>
          </a:prstGeom>
          <a:solidFill>
            <a:schemeClr val="bg2"/>
          </a:solid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725A2E7E-D54A-CFD5-C54E-59B638B3DAC7}"/>
              </a:ext>
            </a:extLst>
          </p:cNvPr>
          <p:cNvSpPr txBox="1"/>
          <p:nvPr/>
        </p:nvSpPr>
        <p:spPr>
          <a:xfrm>
            <a:off x="5166820" y="6426010"/>
            <a:ext cx="1151860" cy="496186"/>
          </a:xfrm>
          <a:prstGeom prst="rect">
            <a:avLst/>
          </a:prstGeom>
          <a:solidFill>
            <a:schemeClr val="bg2"/>
          </a:solid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158834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92F32-D69B-FB02-BBF6-C884D02F0352}"/>
              </a:ext>
            </a:extLst>
          </p:cNvPr>
          <p:cNvSpPr>
            <a:spLocks noGrp="1"/>
          </p:cNvSpPr>
          <p:nvPr>
            <p:ph type="title"/>
          </p:nvPr>
        </p:nvSpPr>
        <p:spPr>
          <a:xfrm>
            <a:off x="635000" y="640823"/>
            <a:ext cx="3418659" cy="5583148"/>
          </a:xfrm>
        </p:spPr>
        <p:txBody>
          <a:bodyPr anchor="ctr">
            <a:normAutofit/>
          </a:bodyPr>
          <a:lstStyle/>
          <a:p>
            <a:r>
              <a:rPr lang="en-US" sz="3600">
                <a:latin typeface="Times New Roman"/>
                <a:ea typeface="Calibri Light"/>
                <a:cs typeface="Calibri Light"/>
              </a:rPr>
              <a:t>Security Issues</a:t>
            </a:r>
          </a:p>
        </p:txBody>
      </p:sp>
      <p:sp>
        <p:nvSpPr>
          <p:cNvPr id="4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55FA18B1-A7B8-1DE1-2589-7CB5C84E3228}"/>
              </a:ext>
            </a:extLst>
          </p:cNvPr>
          <p:cNvGraphicFramePr>
            <a:graphicFrameLocks noGrp="1"/>
          </p:cNvGraphicFramePr>
          <p:nvPr>
            <p:ph idx="1"/>
            <p:extLst>
              <p:ext uri="{D42A27DB-BD31-4B8C-83A1-F6EECF244321}">
                <p14:modId xmlns:p14="http://schemas.microsoft.com/office/powerpoint/2010/main" val="33694488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95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03AE-D021-F620-3232-CFB5074D2052}"/>
              </a:ext>
            </a:extLst>
          </p:cNvPr>
          <p:cNvSpPr>
            <a:spLocks noGrp="1"/>
          </p:cNvSpPr>
          <p:nvPr>
            <p:ph type="title"/>
          </p:nvPr>
        </p:nvSpPr>
        <p:spPr/>
        <p:txBody>
          <a:bodyPr>
            <a:normAutofit/>
          </a:bodyPr>
          <a:lstStyle/>
          <a:p>
            <a:r>
              <a:rPr lang="en-US" sz="3600" b="1">
                <a:latin typeface="Times New Roman"/>
                <a:ea typeface="Calibri Light"/>
                <a:cs typeface="Calibri Light"/>
              </a:rPr>
              <a:t>Security Issues(Cont.)</a:t>
            </a:r>
          </a:p>
        </p:txBody>
      </p:sp>
      <p:sp>
        <p:nvSpPr>
          <p:cNvPr id="3" name="Content Placeholder 2">
            <a:extLst>
              <a:ext uri="{FF2B5EF4-FFF2-40B4-BE49-F238E27FC236}">
                <a16:creationId xmlns:a16="http://schemas.microsoft.com/office/drawing/2014/main" id="{BA096A3A-A5EF-7C7D-1307-13A18A50D3C0}"/>
              </a:ext>
            </a:extLst>
          </p:cNvPr>
          <p:cNvSpPr>
            <a:spLocks noGrp="1"/>
          </p:cNvSpPr>
          <p:nvPr>
            <p:ph idx="1"/>
          </p:nvPr>
        </p:nvSpPr>
        <p:spPr/>
        <p:txBody>
          <a:bodyPr vert="horz" lIns="91440" tIns="45720" rIns="91440" bIns="45720" rtlCol="0" anchor="t">
            <a:normAutofit/>
          </a:bodyPr>
          <a:lstStyle/>
          <a:p>
            <a:pPr marL="457200" indent="-457200">
              <a:buFont typeface="Wingdings" panose="020B0604020202020204" pitchFamily="34" charset="0"/>
              <a:buChar char="q"/>
            </a:pPr>
            <a:r>
              <a:rPr lang="en-US" sz="2400" b="1">
                <a:solidFill>
                  <a:schemeClr val="accent2"/>
                </a:solidFill>
                <a:latin typeface="Times New Roman"/>
                <a:ea typeface="Calibri"/>
                <a:cs typeface="Calibri"/>
              </a:rPr>
              <a:t>Double spending attack: </a:t>
            </a:r>
            <a:r>
              <a:rPr lang="en-US" sz="2400">
                <a:solidFill>
                  <a:srgbClr val="000000"/>
                </a:solidFill>
                <a:latin typeface="Times New Roman"/>
                <a:ea typeface="Calibri"/>
                <a:cs typeface="Calibri"/>
              </a:rPr>
              <a:t>double</a:t>
            </a:r>
            <a:r>
              <a:rPr lang="en-US" sz="2400">
                <a:latin typeface="Times New Roman"/>
                <a:ea typeface="+mn-lt"/>
                <a:cs typeface="+mn-lt"/>
              </a:rPr>
              <a:t> spending attack occurs when the same set of bitcoins are spent in two different transactions.</a:t>
            </a:r>
            <a:endParaRPr lang="en-US">
              <a:latin typeface="Times New Roman"/>
              <a:ea typeface="Calibri" panose="020F0502020204030204"/>
              <a:cs typeface="Calibri" panose="020F0502020204030204"/>
            </a:endParaRPr>
          </a:p>
          <a:p>
            <a:pPr marL="457200" indent="-457200">
              <a:buFont typeface="Wingdings" panose="020B0604020202020204" pitchFamily="34" charset="0"/>
              <a:buChar char="q"/>
            </a:pPr>
            <a:r>
              <a:rPr lang="en-US" sz="2400" b="1">
                <a:solidFill>
                  <a:schemeClr val="accent2"/>
                </a:solidFill>
                <a:latin typeface="Times New Roman"/>
                <a:ea typeface="Calibri"/>
                <a:cs typeface="Calibri"/>
              </a:rPr>
              <a:t>Finney Attack:</a:t>
            </a:r>
            <a:r>
              <a:rPr lang="en-US" sz="2400">
                <a:solidFill>
                  <a:srgbClr val="000000"/>
                </a:solidFill>
                <a:latin typeface="Times New Roman"/>
                <a:ea typeface="Calibri"/>
                <a:cs typeface="Calibri"/>
              </a:rPr>
              <a:t> </a:t>
            </a:r>
            <a:r>
              <a:rPr lang="en-US" sz="2400">
                <a:latin typeface="Times New Roman"/>
                <a:ea typeface="Calibri"/>
                <a:cs typeface="Calibri"/>
              </a:rPr>
              <a:t>The Finney attack is a form of double spending attack in which a dishonest client </a:t>
            </a:r>
            <a:r>
              <a:rPr lang="en-US" sz="2400" i="1">
                <a:latin typeface="Times New Roman"/>
                <a:ea typeface="Calibri"/>
                <a:cs typeface="Calibri"/>
              </a:rPr>
              <a:t>pre-mines</a:t>
            </a:r>
            <a:r>
              <a:rPr lang="en-US" sz="2400">
                <a:latin typeface="Times New Roman"/>
                <a:ea typeface="Calibri"/>
                <a:cs typeface="Calibri"/>
              </a:rPr>
              <a:t> a block containing a transaction paying the coins to an address under their control.</a:t>
            </a:r>
            <a:endParaRPr lang="en-US" sz="2400">
              <a:latin typeface="Times New Roman"/>
              <a:ea typeface="+mn-lt"/>
              <a:cs typeface="+mn-lt"/>
            </a:endParaRPr>
          </a:p>
          <a:p>
            <a:pPr marL="457200" indent="-457200">
              <a:buFont typeface="Wingdings" panose="020B0604020202020204" pitchFamily="34" charset="0"/>
              <a:buChar char="q"/>
            </a:pPr>
            <a:r>
              <a:rPr lang="en-US" sz="2400" b="1">
                <a:solidFill>
                  <a:schemeClr val="accent2"/>
                </a:solidFill>
                <a:latin typeface="Times New Roman"/>
                <a:ea typeface="Calibri"/>
                <a:cs typeface="Calibri"/>
              </a:rPr>
              <a:t> Brute Force Attack: </a:t>
            </a:r>
            <a:r>
              <a:rPr lang="en-US" sz="2400">
                <a:latin typeface="Times New Roman"/>
                <a:ea typeface="+mn-lt"/>
                <a:cs typeface="+mn-lt"/>
              </a:rPr>
              <a:t>A brute force attack is a method of attempting to crack      a password or decrypt data simply by guessing every possible password or decryption key. Brute force is highly inefficient, so a brute force attack is usually used as a last resort against a system which is impervious to other, more efficient attack methods.</a:t>
            </a:r>
            <a:endParaRPr lang="en-US" sz="2400">
              <a:solidFill>
                <a:srgbClr val="000000"/>
              </a:solidFill>
              <a:latin typeface="Times New Roman"/>
              <a:ea typeface="Calibri"/>
              <a:cs typeface="Calibri"/>
            </a:endParaRPr>
          </a:p>
          <a:p>
            <a:pPr marL="0" indent="0">
              <a:buNone/>
            </a:pPr>
            <a:endParaRPr lang="en-US" sz="2400" b="1">
              <a:solidFill>
                <a:schemeClr val="accent2"/>
              </a:solidFill>
              <a:ea typeface="Calibri"/>
              <a:cs typeface="Calibri"/>
            </a:endParaRPr>
          </a:p>
          <a:p>
            <a:pPr marL="457200" indent="-457200">
              <a:buAutoNum type="arabicPeriod"/>
            </a:pPr>
            <a:endParaRPr lang="en-US" sz="2400" b="1">
              <a:solidFill>
                <a:srgbClr val="ED7D31"/>
              </a:solidFill>
              <a:ea typeface="Calibri"/>
              <a:cs typeface="Calibri"/>
            </a:endParaRPr>
          </a:p>
          <a:p>
            <a:pPr marL="457200" indent="-457200">
              <a:buAutoNum type="arabicPeriod"/>
            </a:pPr>
            <a:endParaRPr lang="en-US" sz="2400">
              <a:solidFill>
                <a:srgbClr val="000000"/>
              </a:solidFill>
              <a:ea typeface="Calibri"/>
              <a:cs typeface="Calibri"/>
            </a:endParaRPr>
          </a:p>
          <a:p>
            <a:pPr marL="457200" indent="-457200">
              <a:buAutoNum type="arabicPeriod"/>
            </a:pPr>
            <a:endParaRPr lang="en-US" sz="2400">
              <a:solidFill>
                <a:srgbClr val="000000"/>
              </a:solidFill>
              <a:ea typeface="Calibri"/>
              <a:cs typeface="Calibri"/>
            </a:endParaRPr>
          </a:p>
          <a:p>
            <a:endParaRPr lang="en-US" sz="2400" b="1">
              <a:solidFill>
                <a:srgbClr val="ED7D31"/>
              </a:solidFill>
              <a:ea typeface="Calibri"/>
              <a:cs typeface="Calibri"/>
            </a:endParaRPr>
          </a:p>
        </p:txBody>
      </p:sp>
    </p:spTree>
    <p:extLst>
      <p:ext uri="{BB962C8B-B14F-4D97-AF65-F5344CB8AC3E}">
        <p14:creationId xmlns:p14="http://schemas.microsoft.com/office/powerpoint/2010/main" val="388366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03AE-D021-F620-3232-CFB5074D2052}"/>
              </a:ext>
            </a:extLst>
          </p:cNvPr>
          <p:cNvSpPr>
            <a:spLocks noGrp="1"/>
          </p:cNvSpPr>
          <p:nvPr>
            <p:ph type="title"/>
          </p:nvPr>
        </p:nvSpPr>
        <p:spPr>
          <a:xfrm>
            <a:off x="838200" y="365125"/>
            <a:ext cx="10515600" cy="1132380"/>
          </a:xfrm>
        </p:spPr>
        <p:txBody>
          <a:bodyPr>
            <a:normAutofit/>
          </a:bodyPr>
          <a:lstStyle/>
          <a:p>
            <a:r>
              <a:rPr lang="en-US" sz="3600" b="1">
                <a:latin typeface="Times New Roman"/>
                <a:ea typeface="Calibri Light"/>
                <a:cs typeface="Calibri Light"/>
              </a:rPr>
              <a:t>Security Issues(Cont.)</a:t>
            </a:r>
          </a:p>
        </p:txBody>
      </p:sp>
      <p:sp>
        <p:nvSpPr>
          <p:cNvPr id="3" name="Content Placeholder 2">
            <a:extLst>
              <a:ext uri="{FF2B5EF4-FFF2-40B4-BE49-F238E27FC236}">
                <a16:creationId xmlns:a16="http://schemas.microsoft.com/office/drawing/2014/main" id="{BA096A3A-A5EF-7C7D-1307-13A18A50D3C0}"/>
              </a:ext>
            </a:extLst>
          </p:cNvPr>
          <p:cNvSpPr>
            <a:spLocks noGrp="1"/>
          </p:cNvSpPr>
          <p:nvPr>
            <p:ph idx="1"/>
          </p:nvPr>
        </p:nvSpPr>
        <p:spPr>
          <a:xfrm>
            <a:off x="838200" y="1677184"/>
            <a:ext cx="10515600" cy="4499779"/>
          </a:xfrm>
        </p:spPr>
        <p:txBody>
          <a:bodyPr vert="horz" lIns="91440" tIns="45720" rIns="91440" bIns="45720" rtlCol="0" anchor="t">
            <a:normAutofit fontScale="92500"/>
          </a:bodyPr>
          <a:lstStyle/>
          <a:p>
            <a:pPr marL="457200" indent="-457200">
              <a:buFont typeface="Wingdings" panose="020B0604020202020204" pitchFamily="34" charset="0"/>
              <a:buChar char="q"/>
            </a:pPr>
            <a:r>
              <a:rPr lang="en-US" sz="2400" b="1">
                <a:solidFill>
                  <a:schemeClr val="accent2"/>
                </a:solidFill>
                <a:ea typeface="Calibri"/>
                <a:cs typeface="Calibri"/>
              </a:rPr>
              <a:t>Vector 76 / one-confirmation attack: </a:t>
            </a:r>
            <a:r>
              <a:rPr lang="en-US" sz="2400">
                <a:ea typeface="Calibri"/>
                <a:cs typeface="Calibri"/>
              </a:rPr>
              <a:t>Vector Attack 76 is a type of double-spend attack that exploits a small bug in the Bitcoin consensus system to launch. As a result, an attacker can steal funds and cause damage to their victims.</a:t>
            </a:r>
            <a:endParaRPr lang="en-US" sz="2400">
              <a:ea typeface="+mn-lt"/>
              <a:cs typeface="+mn-lt"/>
            </a:endParaRPr>
          </a:p>
          <a:p>
            <a:pPr marL="457200" indent="-457200">
              <a:buFont typeface="Wingdings" panose="020B0604020202020204" pitchFamily="34" charset="0"/>
              <a:buChar char="q"/>
            </a:pPr>
            <a:r>
              <a:rPr lang="en-US" sz="2400" b="1">
                <a:solidFill>
                  <a:schemeClr val="accent2"/>
                </a:solidFill>
                <a:ea typeface="Calibri"/>
                <a:cs typeface="Calibri"/>
              </a:rPr>
              <a:t>Others Attack: </a:t>
            </a:r>
          </a:p>
          <a:p>
            <a:pPr marL="0" indent="0">
              <a:buNone/>
            </a:pPr>
            <a:r>
              <a:rPr lang="en-US" sz="2400" b="1">
                <a:ea typeface="+mn-lt"/>
                <a:cs typeface="+mn-lt"/>
              </a:rPr>
              <a:t>Block withholding</a:t>
            </a:r>
            <a:endParaRPr lang="en-US" sz="2400">
              <a:ea typeface="+mn-lt"/>
              <a:cs typeface="+mn-lt"/>
            </a:endParaRPr>
          </a:p>
          <a:p>
            <a:pPr marL="0" indent="0">
              <a:buNone/>
            </a:pPr>
            <a:r>
              <a:rPr lang="en-US" sz="2400">
                <a:ea typeface="+mn-lt"/>
                <a:cs typeface="+mn-lt"/>
              </a:rPr>
              <a:t>Block withholding attack is an action where a miner who has found a legal block chooses not to submit it but rather directly abandons it. This attack makes the mining pool lose all bitcoin rewards contained within the block.</a:t>
            </a:r>
          </a:p>
          <a:p>
            <a:pPr marL="0" indent="0">
              <a:buNone/>
            </a:pPr>
            <a:r>
              <a:rPr lang="en-US" sz="2400" b="1">
                <a:ea typeface="+mn-lt"/>
                <a:cs typeface="+mn-lt"/>
              </a:rPr>
              <a:t>Goldfinger attack</a:t>
            </a:r>
            <a:endParaRPr lang="en-US" sz="2400">
              <a:ea typeface="+mn-lt"/>
              <a:cs typeface="+mn-lt"/>
            </a:endParaRPr>
          </a:p>
          <a:p>
            <a:pPr marL="0" indent="0">
              <a:buNone/>
            </a:pPr>
            <a:r>
              <a:rPr lang="en-US" sz="2400">
                <a:ea typeface="Calibri"/>
                <a:cs typeface="Calibri"/>
              </a:rPr>
              <a:t>This is known as a 51% attack (it enables you to double spend at will for example). When the motivation is not to profit directly through Bitcoin, but instead to bring down the currency or network, it is called a Goldfinger attack.</a:t>
            </a:r>
            <a:endParaRPr lang="en-US" sz="2400">
              <a:ea typeface="+mn-lt"/>
              <a:cs typeface="+mn-lt"/>
            </a:endParaRPr>
          </a:p>
          <a:p>
            <a:endParaRPr lang="en-US" sz="2400">
              <a:solidFill>
                <a:srgbClr val="000000"/>
              </a:solidFill>
              <a:ea typeface="Calibri"/>
              <a:cs typeface="Calibri"/>
            </a:endParaRPr>
          </a:p>
          <a:p>
            <a:pPr marL="457200" indent="-457200">
              <a:buFont typeface="Wingdings" panose="020B0604020202020204" pitchFamily="34" charset="0"/>
              <a:buChar char="q"/>
            </a:pPr>
            <a:endParaRPr lang="en-US" sz="2400" b="1">
              <a:solidFill>
                <a:srgbClr val="ED7D31"/>
              </a:solidFill>
              <a:ea typeface="Calibri"/>
              <a:cs typeface="Calibri"/>
            </a:endParaRPr>
          </a:p>
          <a:p>
            <a:pPr marL="457200" indent="-457200">
              <a:buFont typeface="Wingdings" panose="020B0604020202020204" pitchFamily="34" charset="0"/>
              <a:buChar char="q"/>
            </a:pPr>
            <a:endParaRPr lang="en-US" sz="2400" b="1">
              <a:solidFill>
                <a:srgbClr val="ED7D31"/>
              </a:solidFill>
              <a:ea typeface="Calibri"/>
              <a:cs typeface="Calibri"/>
            </a:endParaRPr>
          </a:p>
          <a:p>
            <a:pPr marL="0" indent="0">
              <a:buNone/>
            </a:pPr>
            <a:endParaRPr lang="en-US" sz="2400">
              <a:solidFill>
                <a:srgbClr val="000000"/>
              </a:solidFill>
              <a:ea typeface="Calibri"/>
              <a:cs typeface="Calibri"/>
            </a:endParaRPr>
          </a:p>
          <a:p>
            <a:endParaRPr lang="en-US" sz="2400" b="1">
              <a:solidFill>
                <a:srgbClr val="ED7D31"/>
              </a:solidFill>
              <a:ea typeface="Calibri"/>
              <a:cs typeface="Calibri"/>
            </a:endParaRPr>
          </a:p>
        </p:txBody>
      </p:sp>
    </p:spTree>
    <p:extLst>
      <p:ext uri="{BB962C8B-B14F-4D97-AF65-F5344CB8AC3E}">
        <p14:creationId xmlns:p14="http://schemas.microsoft.com/office/powerpoint/2010/main" val="279695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51CB-8A0E-107E-0382-35C24A978860}"/>
              </a:ext>
            </a:extLst>
          </p:cNvPr>
          <p:cNvSpPr>
            <a:spLocks noGrp="1"/>
          </p:cNvSpPr>
          <p:nvPr>
            <p:ph type="title"/>
          </p:nvPr>
        </p:nvSpPr>
        <p:spPr/>
        <p:txBody>
          <a:bodyPr vert="horz" lIns="91440" tIns="45720" rIns="91440" bIns="45720" rtlCol="0" anchor="ctr">
            <a:normAutofit/>
          </a:bodyPr>
          <a:lstStyle/>
          <a:p>
            <a:r>
              <a:rPr lang="en-US" sz="3600" b="1" kern="1200">
                <a:latin typeface="Times New Roman"/>
                <a:cs typeface="Times New Roman"/>
              </a:rPr>
              <a:t>Challenges of Bitcoin</a:t>
            </a:r>
          </a:p>
        </p:txBody>
      </p:sp>
      <p:sp>
        <p:nvSpPr>
          <p:cNvPr id="3" name="Content Placeholder 2">
            <a:extLst>
              <a:ext uri="{FF2B5EF4-FFF2-40B4-BE49-F238E27FC236}">
                <a16:creationId xmlns:a16="http://schemas.microsoft.com/office/drawing/2014/main" id="{071A6191-9722-603C-2B0A-B8014D68EA50}"/>
              </a:ext>
            </a:extLst>
          </p:cNvPr>
          <p:cNvSpPr>
            <a:spLocks noGrp="1"/>
          </p:cNvSpPr>
          <p:nvPr>
            <p:ph idx="1"/>
          </p:nvPr>
        </p:nvSpPr>
        <p:spPr>
          <a:xfrm>
            <a:off x="838200" y="1480568"/>
            <a:ext cx="10515600" cy="4351338"/>
          </a:xfrm>
        </p:spPr>
        <p:txBody>
          <a:bodyPr vert="horz" lIns="91440" tIns="45720" rIns="91440" bIns="45720" rtlCol="0" anchor="t">
            <a:normAutofit/>
          </a:bodyPr>
          <a:lstStyle/>
          <a:p>
            <a:pPr marL="0" indent="0">
              <a:buNone/>
            </a:pPr>
            <a:r>
              <a:rPr lang="en-US" sz="2000" b="1">
                <a:solidFill>
                  <a:schemeClr val="accent2"/>
                </a:solidFill>
                <a:latin typeface="Times New Roman"/>
                <a:cs typeface="Times New Roman"/>
              </a:rPr>
              <a:t>(1)Unstable value </a:t>
            </a:r>
            <a:endParaRPr lang="en-US" sz="2000" b="1">
              <a:solidFill>
                <a:schemeClr val="accent2"/>
              </a:solidFill>
              <a:latin typeface="Times New Roman"/>
              <a:ea typeface="Calibri" panose="020F0502020204030204"/>
              <a:cs typeface="Times New Roman"/>
            </a:endParaRPr>
          </a:p>
          <a:p>
            <a:pPr marL="0" indent="0">
              <a:buNone/>
            </a:pPr>
            <a:r>
              <a:rPr lang="en-US" sz="2000">
                <a:latin typeface="Times New Roman"/>
                <a:cs typeface="Times New Roman"/>
              </a:rPr>
              <a:t>Bitcoin is an unreliable store of value. Bitcoin’s value routinely changes daily by 1-3%, which can be substantial when seen over a month or a year. For further clearance, See the chart :</a:t>
            </a:r>
            <a:endParaRPr lang="en-US" sz="2000">
              <a:latin typeface="Times New Roman"/>
              <a:ea typeface="Calibri"/>
              <a:cs typeface="Times New Roman"/>
            </a:endParaRPr>
          </a:p>
          <a:p>
            <a:r>
              <a:rPr lang="en-US" sz="2000">
                <a:latin typeface="Times New Roman"/>
                <a:cs typeface="Times New Roman"/>
              </a:rPr>
              <a:t>After hitting a high of $1,150 in November 2013, the price of one Bitcoin dropped to $500 by mid-December and didn’t recover for four years. </a:t>
            </a:r>
            <a:endParaRPr lang="en-US" sz="2000">
              <a:latin typeface="Times New Roman"/>
              <a:ea typeface="Calibri"/>
              <a:cs typeface="Times New Roman"/>
            </a:endParaRPr>
          </a:p>
          <a:p>
            <a:r>
              <a:rPr lang="en-US" sz="2000">
                <a:latin typeface="Times New Roman"/>
                <a:cs typeface="Times New Roman"/>
              </a:rPr>
              <a:t>It touched $19,000 in late 2017, only to drop 83%, back to $3,200 twelve months later.  </a:t>
            </a:r>
            <a:endParaRPr lang="en-US" sz="2000">
              <a:latin typeface="Times New Roman"/>
              <a:ea typeface="Calibri"/>
              <a:cs typeface="Times New Roman"/>
            </a:endParaRPr>
          </a:p>
          <a:p>
            <a:r>
              <a:rPr lang="en-US" sz="2000">
                <a:latin typeface="Times New Roman"/>
                <a:cs typeface="Times New Roman"/>
              </a:rPr>
              <a:t>In April 2021, it reached $63,000 and bottomed at $29,000 in July</a:t>
            </a:r>
            <a:endParaRPr lang="en-US" sz="2000">
              <a:latin typeface="Times New Roman"/>
              <a:ea typeface="Calibri"/>
              <a:cs typeface="Times New Roman"/>
            </a:endParaRPr>
          </a:p>
          <a:p>
            <a:r>
              <a:rPr lang="en-US" sz="2000">
                <a:latin typeface="Times New Roman"/>
                <a:cs typeface="Times New Roman"/>
              </a:rPr>
              <a:t>In November 2021, it peaked at $67,000 and now sits around $31,000  </a:t>
            </a:r>
            <a:endParaRPr lang="en-US" sz="2000">
              <a:latin typeface="Times New Roman"/>
              <a:ea typeface="Calibri"/>
              <a:cs typeface="Times New Roman"/>
            </a:endParaRPr>
          </a:p>
          <a:p>
            <a:pPr marL="0" indent="0">
              <a:buNone/>
            </a:pPr>
            <a:br>
              <a:rPr lang="en-US" sz="1400"/>
            </a:br>
            <a:endParaRPr lang="en-US" sz="1400">
              <a:ea typeface="Calibri" panose="020F0502020204030204"/>
              <a:cs typeface="Calibri" panose="020F0502020204030204"/>
            </a:endParaRPr>
          </a:p>
        </p:txBody>
      </p:sp>
      <p:pic>
        <p:nvPicPr>
          <p:cNvPr id="5" name="Picture 5" descr="Chart, histogram&#10;&#10;Description automatically generated">
            <a:extLst>
              <a:ext uri="{FF2B5EF4-FFF2-40B4-BE49-F238E27FC236}">
                <a16:creationId xmlns:a16="http://schemas.microsoft.com/office/drawing/2014/main" id="{646A8BBA-0A41-3C94-878E-2623AF7ABDAA}"/>
              </a:ext>
            </a:extLst>
          </p:cNvPr>
          <p:cNvPicPr>
            <a:picLocks noGrp="1" noChangeAspect="1"/>
          </p:cNvPicPr>
          <p:nvPr>
            <p:ph sz="half" idx="4294967295"/>
          </p:nvPr>
        </p:nvPicPr>
        <p:blipFill>
          <a:blip r:embed="rId2"/>
          <a:stretch>
            <a:fillRect/>
          </a:stretch>
        </p:blipFill>
        <p:spPr>
          <a:xfrm>
            <a:off x="3336536" y="4434876"/>
            <a:ext cx="6253162" cy="2422525"/>
          </a:xfrm>
          <a:prstGeom prst="rect">
            <a:avLst/>
          </a:prstGeom>
        </p:spPr>
      </p:pic>
    </p:spTree>
    <p:extLst>
      <p:ext uri="{BB962C8B-B14F-4D97-AF65-F5344CB8AC3E}">
        <p14:creationId xmlns:p14="http://schemas.microsoft.com/office/powerpoint/2010/main" val="361316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62E8FD6-548E-4DFB-BD5C-E4D10B0C8D17}"/>
              </a:ext>
            </a:extLst>
          </p:cNvPr>
          <p:cNvSpPr>
            <a:spLocks noGrp="1"/>
          </p:cNvSpPr>
          <p:nvPr>
            <p:ph type="body" sz="half" idx="2"/>
          </p:nvPr>
        </p:nvSpPr>
        <p:spPr>
          <a:xfrm>
            <a:off x="572493" y="2071316"/>
            <a:ext cx="7368228" cy="4119172"/>
          </a:xfrm>
        </p:spPr>
        <p:txBody>
          <a:bodyPr vert="horz" lIns="91440" tIns="45720" rIns="91440" bIns="45720" rtlCol="0" anchor="t">
            <a:normAutofit lnSpcReduction="10000"/>
          </a:bodyPr>
          <a:lstStyle/>
          <a:p>
            <a:r>
              <a:rPr lang="en-US" sz="2400" b="1">
                <a:solidFill>
                  <a:schemeClr val="accent2"/>
                </a:solidFill>
                <a:latin typeface="Times New Roman"/>
                <a:cs typeface="Times New Roman"/>
              </a:rPr>
              <a:t>What is bitcoin?</a:t>
            </a:r>
            <a:endParaRPr lang="en-US" sz="2400" b="1">
              <a:solidFill>
                <a:schemeClr val="accent2"/>
              </a:solidFill>
              <a:latin typeface="Times New Roman"/>
              <a:ea typeface="Calibri"/>
              <a:cs typeface="Times New Roman"/>
            </a:endParaRPr>
          </a:p>
          <a:p>
            <a:r>
              <a:rPr lang="en-US" sz="2000" b="0" i="0">
                <a:effectLst/>
                <a:latin typeface="Times New Roman"/>
                <a:cs typeface="Times New Roman"/>
              </a:rPr>
              <a:t>Bitcoin (BTC) is a cryptocurrency, a virtual currency designed to act as money and a form of payment outside the control of any one person, group, or entity, thus removing the need for third-party involvement in financial transactions. It is rewarded to blockchain miners for the work done to verify transactions and can be purchased on several exchange.</a:t>
            </a:r>
            <a:endParaRPr lang="en-US" sz="2000">
              <a:latin typeface="Times New Roman"/>
              <a:ea typeface="Calibri" panose="020F0502020204030204"/>
              <a:cs typeface="Times New Roman"/>
            </a:endParaRPr>
          </a:p>
          <a:p>
            <a:r>
              <a:rPr lang="en-US" sz="2400" b="1">
                <a:solidFill>
                  <a:schemeClr val="accent2"/>
                </a:solidFill>
                <a:latin typeface="Times New Roman"/>
                <a:cs typeface="Times New Roman"/>
              </a:rPr>
              <a:t>History:</a:t>
            </a:r>
            <a:endParaRPr lang="en-US" sz="2400" b="1">
              <a:solidFill>
                <a:schemeClr val="accent2"/>
              </a:solidFill>
              <a:latin typeface="Times New Roman"/>
              <a:ea typeface="Calibri" panose="020F0502020204030204"/>
              <a:cs typeface="Times New Roman"/>
            </a:endParaRPr>
          </a:p>
          <a:p>
            <a:r>
              <a:rPr lang="en-US" sz="2000">
                <a:latin typeface="Times New Roman"/>
                <a:cs typeface="Times New Roman"/>
              </a:rPr>
              <a:t>Bitcoin is software-based online payment system described by Satoshi Nakamoto in 2008. and introduced as open-source software in 2009.  Payments are recorded in a public ledger using its own unit of account (Bitcoin). Bitcoin is commonly referred to as cryptocurrency and it can be divided into smaller unit called Satoshi (one hundred millions of a BTC).</a:t>
            </a:r>
            <a:endParaRPr lang="en-US" sz="2000">
              <a:latin typeface="Times New Roman"/>
              <a:ea typeface="Calibri" panose="020F0502020204030204"/>
              <a:cs typeface="Times New Roman"/>
            </a:endParaRPr>
          </a:p>
          <a:p>
            <a:pPr indent="-228600">
              <a:buFont typeface="Arial" panose="020B0604020202020204" pitchFamily="34" charset="0"/>
              <a:buChar char="•"/>
            </a:pPr>
            <a:endParaRPr lang="en-US" sz="2000">
              <a:latin typeface="Times New Roman"/>
              <a:ea typeface="Calibri"/>
              <a:cs typeface="Calibri"/>
            </a:endParaRPr>
          </a:p>
        </p:txBody>
      </p:sp>
      <p:pic>
        <p:nvPicPr>
          <p:cNvPr id="1028" name="Picture 4" descr="Question mark - Free shapes and symbols icons">
            <a:extLst>
              <a:ext uri="{FF2B5EF4-FFF2-40B4-BE49-F238E27FC236}">
                <a16:creationId xmlns:a16="http://schemas.microsoft.com/office/drawing/2014/main" id="{82AB0804-210E-479A-88E2-4D9A5B65BF51}"/>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3792" b="-3"/>
          <a:stretch/>
        </p:blipFill>
        <p:spPr bwMode="auto">
          <a:xfrm>
            <a:off x="8480587" y="2072512"/>
            <a:ext cx="2996615" cy="34740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7CB7D0-D7AE-4EBD-A0C9-B0173F310A4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1"/>
              <a:t>Introduction to Bitcoin</a:t>
            </a:r>
          </a:p>
        </p:txBody>
      </p:sp>
      <p:sp>
        <p:nvSpPr>
          <p:cNvPr id="10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041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E773-B79A-5364-229B-888FE2E942BC}"/>
              </a:ext>
            </a:extLst>
          </p:cNvPr>
          <p:cNvSpPr>
            <a:spLocks noGrp="1"/>
          </p:cNvSpPr>
          <p:nvPr>
            <p:ph type="title"/>
          </p:nvPr>
        </p:nvSpPr>
        <p:spPr/>
        <p:txBody>
          <a:bodyPr>
            <a:normAutofit/>
          </a:bodyPr>
          <a:lstStyle/>
          <a:p>
            <a:r>
              <a:rPr lang="en-US" sz="3600" b="1">
                <a:latin typeface="Times New Roman"/>
                <a:ea typeface="Calibri Light"/>
                <a:cs typeface="Calibri Light"/>
              </a:rPr>
              <a:t>Challenges of Bitcoin(Cont.)</a:t>
            </a:r>
          </a:p>
        </p:txBody>
      </p:sp>
      <p:sp>
        <p:nvSpPr>
          <p:cNvPr id="3" name="Content Placeholder 2">
            <a:extLst>
              <a:ext uri="{FF2B5EF4-FFF2-40B4-BE49-F238E27FC236}">
                <a16:creationId xmlns:a16="http://schemas.microsoft.com/office/drawing/2014/main" id="{F90C25AB-F41C-C0E7-E35D-5D6E5E2824F5}"/>
              </a:ext>
            </a:extLst>
          </p:cNvPr>
          <p:cNvSpPr>
            <a:spLocks noGrp="1"/>
          </p:cNvSpPr>
          <p:nvPr>
            <p:ph idx="1"/>
          </p:nvPr>
        </p:nvSpPr>
        <p:spPr>
          <a:xfrm>
            <a:off x="838200" y="1696976"/>
            <a:ext cx="10515600" cy="4479987"/>
          </a:xfrm>
        </p:spPr>
        <p:txBody>
          <a:bodyPr vert="horz" lIns="91440" tIns="45720" rIns="91440" bIns="45720" rtlCol="0" anchor="t">
            <a:normAutofit/>
          </a:bodyPr>
          <a:lstStyle/>
          <a:p>
            <a:pPr marL="0" indent="0" algn="just">
              <a:lnSpc>
                <a:spcPct val="100000"/>
              </a:lnSpc>
              <a:spcBef>
                <a:spcPts val="0"/>
              </a:spcBef>
              <a:buNone/>
            </a:pPr>
            <a:r>
              <a:rPr lang="en-US" sz="2000" b="1">
                <a:solidFill>
                  <a:schemeClr val="accent2"/>
                </a:solidFill>
                <a:latin typeface="Times New Roman"/>
                <a:ea typeface="+mn-lt"/>
                <a:cs typeface="+mn-lt"/>
              </a:rPr>
              <a:t>(2)Slow processing speed</a:t>
            </a:r>
          </a:p>
          <a:p>
            <a:pPr marL="0" indent="0" algn="just">
              <a:lnSpc>
                <a:spcPct val="100000"/>
              </a:lnSpc>
              <a:spcBef>
                <a:spcPts val="0"/>
              </a:spcBef>
              <a:buNone/>
            </a:pPr>
            <a:r>
              <a:rPr lang="en-US" sz="2000">
                <a:latin typeface="Times New Roman"/>
                <a:ea typeface="+mn-lt"/>
                <a:cs typeface="+mn-lt"/>
              </a:rPr>
              <a:t>Processing speed is another drawback. The processing is slow to protect the security of the blockchain technology that makes digital currency so secure. As a result, there are practical limits on the number of daily transactions, causing even simple transactions to take days. As users increase, so too will wait times. One large credit card company processes close to 150 million transactions per day, or about 1,700 per second, with more capacity available. On the contrary, Blockchain networks process about seven transactions per second. The slow processing speed of digital currency transactions is a significant roadblock to scalability. And Bitcoin is slower than others.</a:t>
            </a:r>
          </a:p>
          <a:p>
            <a:pPr marL="0" indent="0" algn="just">
              <a:lnSpc>
                <a:spcPct val="100000"/>
              </a:lnSpc>
              <a:spcBef>
                <a:spcPts val="0"/>
              </a:spcBef>
              <a:buNone/>
            </a:pPr>
            <a:endParaRPr lang="en-US" sz="2000">
              <a:solidFill>
                <a:srgbClr val="000000"/>
              </a:solidFill>
              <a:latin typeface="Times New Roman"/>
              <a:ea typeface="+mn-lt"/>
              <a:cs typeface="+mn-lt"/>
            </a:endParaRPr>
          </a:p>
          <a:p>
            <a:pPr marL="0" indent="0" algn="just">
              <a:lnSpc>
                <a:spcPct val="100000"/>
              </a:lnSpc>
              <a:spcBef>
                <a:spcPts val="0"/>
              </a:spcBef>
              <a:buNone/>
            </a:pPr>
            <a:r>
              <a:rPr lang="en-US" sz="2000" b="1">
                <a:solidFill>
                  <a:schemeClr val="accent2"/>
                </a:solidFill>
                <a:latin typeface="Times New Roman"/>
                <a:ea typeface="+mn-lt"/>
                <a:cs typeface="+mn-lt"/>
              </a:rPr>
              <a:t>(3)Transaction fees are too high</a:t>
            </a:r>
          </a:p>
          <a:p>
            <a:pPr marL="0" indent="0" algn="just">
              <a:lnSpc>
                <a:spcPct val="100000"/>
              </a:lnSpc>
              <a:spcBef>
                <a:spcPts val="0"/>
              </a:spcBef>
              <a:buNone/>
            </a:pPr>
            <a:r>
              <a:rPr lang="en-US" sz="2000">
                <a:latin typeface="Times New Roman"/>
                <a:ea typeface="+mn-lt"/>
                <a:cs typeface="+mn-lt"/>
              </a:rPr>
              <a:t>Transaction fees were not part of the original system. As Bitcoin has grown over the last decade, users must wait longer to add their transactions to the blockchain. Transaction fees arose as an incentive mechanism to allow users to move to the head of the line.</a:t>
            </a:r>
            <a:br>
              <a:rPr lang="en-US" sz="2000">
                <a:latin typeface="Times New Roman"/>
                <a:ea typeface="+mn-lt"/>
                <a:cs typeface="+mn-lt"/>
              </a:rPr>
            </a:br>
            <a:endParaRPr lang="en-US" sz="2000">
              <a:latin typeface="Times New Roman"/>
              <a:ea typeface="+mn-lt"/>
              <a:cs typeface="+mn-lt"/>
            </a:endParaRPr>
          </a:p>
        </p:txBody>
      </p:sp>
    </p:spTree>
    <p:extLst>
      <p:ext uri="{BB962C8B-B14F-4D97-AF65-F5344CB8AC3E}">
        <p14:creationId xmlns:p14="http://schemas.microsoft.com/office/powerpoint/2010/main" val="318825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E773-B79A-5364-229B-888FE2E942BC}"/>
              </a:ext>
            </a:extLst>
          </p:cNvPr>
          <p:cNvSpPr>
            <a:spLocks noGrp="1"/>
          </p:cNvSpPr>
          <p:nvPr>
            <p:ph type="title"/>
          </p:nvPr>
        </p:nvSpPr>
        <p:spPr/>
        <p:txBody>
          <a:bodyPr>
            <a:normAutofit/>
          </a:bodyPr>
          <a:lstStyle/>
          <a:p>
            <a:r>
              <a:rPr lang="en-US" sz="3600" b="1">
                <a:latin typeface="Times New Roman"/>
                <a:ea typeface="Calibri Light"/>
                <a:cs typeface="Calibri Light"/>
              </a:rPr>
              <a:t>Challenges of Bitcoin(Cont.)</a:t>
            </a:r>
          </a:p>
        </p:txBody>
      </p:sp>
      <p:sp>
        <p:nvSpPr>
          <p:cNvPr id="3" name="Content Placeholder 2">
            <a:extLst>
              <a:ext uri="{FF2B5EF4-FFF2-40B4-BE49-F238E27FC236}">
                <a16:creationId xmlns:a16="http://schemas.microsoft.com/office/drawing/2014/main" id="{F90C25AB-F41C-C0E7-E35D-5D6E5E2824F5}"/>
              </a:ext>
            </a:extLst>
          </p:cNvPr>
          <p:cNvSpPr>
            <a:spLocks noGrp="1"/>
          </p:cNvSpPr>
          <p:nvPr>
            <p:ph idx="1"/>
          </p:nvPr>
        </p:nvSpPr>
        <p:spPr>
          <a:xfrm>
            <a:off x="838200" y="1512872"/>
            <a:ext cx="10515600" cy="4664091"/>
          </a:xfrm>
        </p:spPr>
        <p:txBody>
          <a:bodyPr vert="horz" lIns="91440" tIns="45720" rIns="91440" bIns="45720" rtlCol="0" anchor="t">
            <a:noAutofit/>
          </a:bodyPr>
          <a:lstStyle/>
          <a:p>
            <a:pPr marL="0" indent="0">
              <a:lnSpc>
                <a:spcPct val="100000"/>
              </a:lnSpc>
              <a:spcBef>
                <a:spcPts val="0"/>
              </a:spcBef>
              <a:buNone/>
            </a:pPr>
            <a:r>
              <a:rPr lang="en-US" sz="2000" b="1">
                <a:solidFill>
                  <a:schemeClr val="accent2"/>
                </a:solidFill>
                <a:latin typeface="Times New Roman"/>
                <a:ea typeface="+mn-lt"/>
                <a:cs typeface="+mn-lt"/>
              </a:rPr>
              <a:t>(4)Cybertheft</a:t>
            </a:r>
          </a:p>
          <a:p>
            <a:pPr marL="0" indent="0">
              <a:lnSpc>
                <a:spcPct val="100000"/>
              </a:lnSpc>
              <a:spcBef>
                <a:spcPts val="0"/>
              </a:spcBef>
              <a:buNone/>
            </a:pPr>
            <a:r>
              <a:rPr lang="en-US" sz="2000">
                <a:latin typeface="Times New Roman"/>
                <a:ea typeface="+mn-lt"/>
                <a:cs typeface="+mn-lt"/>
              </a:rPr>
              <a:t> Several guidelines exist to make BTC almost impossible to steal, but taking advantage of this system requires intricate knowledge about bitcoin’s working system and significantly more effort on the part of the user. In fact, many reports suggest that buyers lose their investments on exchanges and mining losses. Also, exchanges can be hacked despite the presence of a smart wallet.</a:t>
            </a:r>
            <a:br>
              <a:rPr lang="en-US" sz="2000">
                <a:latin typeface="Times New Roman"/>
                <a:ea typeface="+mn-lt"/>
                <a:cs typeface="+mn-lt"/>
              </a:rPr>
            </a:br>
            <a:r>
              <a:rPr lang="en-US" sz="2000" b="1">
                <a:solidFill>
                  <a:schemeClr val="accent2"/>
                </a:solidFill>
                <a:latin typeface="Times New Roman"/>
                <a:ea typeface="+mn-lt"/>
                <a:cs typeface="+mn-lt"/>
              </a:rPr>
              <a:t>(5)Tax issues </a:t>
            </a:r>
            <a:endParaRPr lang="en-US" sz="2000">
              <a:solidFill>
                <a:schemeClr val="accent2"/>
              </a:solidFill>
              <a:latin typeface="Times New Roman"/>
              <a:ea typeface="Calibri"/>
              <a:cs typeface="Calibri"/>
            </a:endParaRPr>
          </a:p>
          <a:p>
            <a:pPr marL="0" indent="0">
              <a:lnSpc>
                <a:spcPct val="100000"/>
              </a:lnSpc>
              <a:spcBef>
                <a:spcPts val="0"/>
              </a:spcBef>
              <a:buNone/>
            </a:pPr>
            <a:r>
              <a:rPr lang="en-US" sz="2000">
                <a:latin typeface="Times New Roman"/>
                <a:ea typeface="+mn-lt"/>
                <a:cs typeface="+mn-lt"/>
              </a:rPr>
              <a:t>Presently, under the law, BTC is considered as intangible property, which means they are subjected to capital gains taxes. If the investors buy bitcoin and sell it at a higher price, they will be required to show the difference in their taxes. Every time the investors buy something with BTC, it will be a taxable event.</a:t>
            </a:r>
            <a:br>
              <a:rPr lang="en-US" sz="2000">
                <a:latin typeface="Times New Roman"/>
                <a:ea typeface="+mn-lt"/>
                <a:cs typeface="+mn-lt"/>
              </a:rPr>
            </a:br>
            <a:r>
              <a:rPr lang="en-US" sz="2000" b="1">
                <a:solidFill>
                  <a:schemeClr val="accent2"/>
                </a:solidFill>
                <a:latin typeface="Times New Roman"/>
                <a:ea typeface="+mn-lt"/>
                <a:cs typeface="+mn-lt"/>
              </a:rPr>
              <a:t>(6)Reputation for criminal use</a:t>
            </a:r>
          </a:p>
          <a:p>
            <a:pPr marL="0" indent="0">
              <a:lnSpc>
                <a:spcPct val="100000"/>
              </a:lnSpc>
              <a:spcBef>
                <a:spcPts val="0"/>
              </a:spcBef>
              <a:buNone/>
            </a:pPr>
            <a:r>
              <a:rPr lang="en-US" sz="2000">
                <a:latin typeface="Times New Roman"/>
                <a:ea typeface="+mn-lt"/>
                <a:cs typeface="+mn-lt"/>
              </a:rPr>
              <a:t> In the early days, bitcoin was well known on the Dark Web for money-laundering activities, or to purchase illegal items. As the only source of anonymous payment, bitcoin became an easy choice for people dealing with drugs, illegal weapons, and other related items.</a:t>
            </a:r>
            <a:br>
              <a:rPr lang="en-US" sz="2000">
                <a:latin typeface="Times New Roman"/>
                <a:ea typeface="+mn-lt"/>
                <a:cs typeface="+mn-lt"/>
              </a:rPr>
            </a:br>
            <a:endParaRPr lang="en-US" sz="1800" b="1">
              <a:solidFill>
                <a:srgbClr val="ED7D31"/>
              </a:solidFill>
              <a:latin typeface="Times New Roman"/>
              <a:ea typeface="+mn-lt"/>
              <a:cs typeface="+mn-lt"/>
            </a:endParaRPr>
          </a:p>
        </p:txBody>
      </p:sp>
    </p:spTree>
    <p:extLst>
      <p:ext uri="{BB962C8B-B14F-4D97-AF65-F5344CB8AC3E}">
        <p14:creationId xmlns:p14="http://schemas.microsoft.com/office/powerpoint/2010/main" val="1005553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6522E-BFEC-3C2A-0166-A9BB331BE22A}"/>
              </a:ext>
            </a:extLst>
          </p:cNvPr>
          <p:cNvSpPr>
            <a:spLocks noGrp="1"/>
          </p:cNvSpPr>
          <p:nvPr>
            <p:ph type="title"/>
          </p:nvPr>
        </p:nvSpPr>
        <p:spPr>
          <a:xfrm>
            <a:off x="643467" y="321734"/>
            <a:ext cx="10905066" cy="1135737"/>
          </a:xfrm>
        </p:spPr>
        <p:txBody>
          <a:bodyPr>
            <a:normAutofit/>
          </a:bodyPr>
          <a:lstStyle/>
          <a:p>
            <a:r>
              <a:rPr lang="en-US" sz="3600" b="1">
                <a:latin typeface="Times New Roman"/>
                <a:cs typeface="Calibri Light"/>
              </a:rPr>
              <a:t>Legal &amp; Regulatory Issues Related to Bitcoin</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D14E98D-1227-2125-11D6-726A3734E354}"/>
              </a:ext>
            </a:extLst>
          </p:cNvPr>
          <p:cNvGraphicFramePr>
            <a:graphicFrameLocks noGrp="1"/>
          </p:cNvGraphicFramePr>
          <p:nvPr>
            <p:ph idx="1"/>
            <p:extLst>
              <p:ext uri="{D42A27DB-BD31-4B8C-83A1-F6EECF244321}">
                <p14:modId xmlns:p14="http://schemas.microsoft.com/office/powerpoint/2010/main" val="41048576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281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E21E8-33D1-0511-E231-AEACE61446A0}"/>
              </a:ext>
            </a:extLst>
          </p:cNvPr>
          <p:cNvSpPr>
            <a:spLocks noGrp="1"/>
          </p:cNvSpPr>
          <p:nvPr>
            <p:ph type="title"/>
          </p:nvPr>
        </p:nvSpPr>
        <p:spPr>
          <a:xfrm>
            <a:off x="643467" y="321734"/>
            <a:ext cx="10905066" cy="1135737"/>
          </a:xfrm>
        </p:spPr>
        <p:txBody>
          <a:bodyPr>
            <a:normAutofit/>
          </a:bodyPr>
          <a:lstStyle/>
          <a:p>
            <a:r>
              <a:rPr lang="en-US" sz="3600" b="1">
                <a:latin typeface="Times New Roman"/>
                <a:cs typeface="Times New Roman"/>
              </a:rPr>
              <a:t>Legal &amp; Regulatory Issues Related to Bitcoin (Cont.)</a:t>
            </a:r>
            <a:endParaRPr lang="en-US" sz="3600">
              <a:latin typeface="Times New Roman"/>
              <a:cs typeface="Calibri Light"/>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772746A-039F-06BA-D5E3-3A04CAE5C1CC}"/>
              </a:ext>
            </a:extLst>
          </p:cNvPr>
          <p:cNvGraphicFramePr>
            <a:graphicFrameLocks noGrp="1"/>
          </p:cNvGraphicFramePr>
          <p:nvPr>
            <p:ph idx="1"/>
            <p:extLst>
              <p:ext uri="{D42A27DB-BD31-4B8C-83A1-F6EECF244321}">
                <p14:modId xmlns:p14="http://schemas.microsoft.com/office/powerpoint/2010/main" val="17654800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6099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DEC78-1589-2B3E-1E01-8BA043B8630D}"/>
              </a:ext>
            </a:extLst>
          </p:cNvPr>
          <p:cNvSpPr>
            <a:spLocks noGrp="1"/>
          </p:cNvSpPr>
          <p:nvPr>
            <p:ph type="title"/>
          </p:nvPr>
        </p:nvSpPr>
        <p:spPr>
          <a:xfrm>
            <a:off x="838200" y="365125"/>
            <a:ext cx="10515600" cy="1325563"/>
          </a:xfrm>
        </p:spPr>
        <p:txBody>
          <a:bodyPr>
            <a:normAutofit/>
          </a:bodyPr>
          <a:lstStyle/>
          <a:p>
            <a:pPr algn="ctr"/>
            <a:r>
              <a:rPr lang="en-US" sz="3600" b="1">
                <a:latin typeface="Times New Roman"/>
                <a:ea typeface="+mj-lt"/>
                <a:cs typeface="+mj-lt"/>
              </a:rPr>
              <a:t>Advantages of Bitcoins</a:t>
            </a:r>
            <a:endParaRPr lang="en-US" sz="3600">
              <a:latin typeface="Times New Roman"/>
              <a:cs typeface="Times New Roman"/>
            </a:endParaRPr>
          </a:p>
          <a:p>
            <a:pPr algn="ctr"/>
            <a:endParaRPr lang="en-US" sz="3600">
              <a:latin typeface="Times New Roman"/>
              <a:cs typeface="Calibri Light"/>
            </a:endParaRP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ontent Placeholder 2">
            <a:extLst>
              <a:ext uri="{FF2B5EF4-FFF2-40B4-BE49-F238E27FC236}">
                <a16:creationId xmlns:a16="http://schemas.microsoft.com/office/drawing/2014/main" id="{606D3D27-42F7-99F1-37B9-BE1375608EC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1900" b="1">
                <a:latin typeface="Times New Roman"/>
                <a:ea typeface="+mn-lt"/>
                <a:cs typeface="+mn-lt"/>
              </a:rPr>
              <a:t>1. Protection From Payment Fraud</a:t>
            </a:r>
            <a:endParaRPr lang="en-US" sz="1900">
              <a:latin typeface="Times New Roman"/>
              <a:cs typeface="Calibri"/>
            </a:endParaRPr>
          </a:p>
          <a:p>
            <a:pPr marL="0" indent="0">
              <a:buNone/>
            </a:pPr>
            <a:r>
              <a:rPr lang="en-US" sz="1900">
                <a:latin typeface="Times New Roman"/>
                <a:ea typeface="+mn-lt"/>
                <a:cs typeface="+mn-lt"/>
              </a:rPr>
              <a:t>Bitcoins are digital currencies. It uses an algorithm and cryptographic protocols. This makes them impossible to counterfeit.</a:t>
            </a:r>
            <a:endParaRPr lang="en-US" sz="1900">
              <a:latin typeface="Times New Roman"/>
              <a:cs typeface="Calibri"/>
            </a:endParaRPr>
          </a:p>
          <a:p>
            <a:pPr marL="0" indent="0">
              <a:buNone/>
            </a:pPr>
            <a:r>
              <a:rPr lang="en-US" sz="1900" b="1">
                <a:latin typeface="Times New Roman"/>
                <a:ea typeface="+mn-lt"/>
                <a:cs typeface="+mn-lt"/>
              </a:rPr>
              <a:t>2. Immediate Settlement</a:t>
            </a:r>
            <a:endParaRPr lang="en-US" sz="1900">
              <a:latin typeface="Times New Roman"/>
              <a:cs typeface="Calibri" panose="020F0502020204030204"/>
            </a:endParaRPr>
          </a:p>
          <a:p>
            <a:pPr marL="0" indent="0">
              <a:buNone/>
            </a:pPr>
            <a:r>
              <a:rPr lang="en-US" sz="1900">
                <a:latin typeface="Times New Roman"/>
                <a:ea typeface="+mn-lt"/>
                <a:cs typeface="+mn-lt"/>
              </a:rPr>
              <a:t>Bitcoin does not involve a third party to facilitate the transactions. Funds are settled immediately and once initiated cannot be put on hold or can be refunded. </a:t>
            </a:r>
            <a:endParaRPr lang="en-US" sz="1900">
              <a:latin typeface="Times New Roman"/>
              <a:cs typeface="Calibri" panose="020F0502020204030204"/>
            </a:endParaRPr>
          </a:p>
          <a:p>
            <a:pPr marL="0" indent="0">
              <a:buNone/>
            </a:pPr>
            <a:r>
              <a:rPr lang="en-US" sz="1900" b="1">
                <a:latin typeface="Times New Roman"/>
                <a:ea typeface="+mn-lt"/>
                <a:cs typeface="+mn-lt"/>
              </a:rPr>
              <a:t>3. Direct Transfer</a:t>
            </a:r>
            <a:endParaRPr lang="en-US" sz="1900">
              <a:latin typeface="Times New Roman"/>
              <a:cs typeface="Calibri" panose="020F0502020204030204"/>
            </a:endParaRPr>
          </a:p>
          <a:p>
            <a:pPr marL="0" indent="0">
              <a:buNone/>
            </a:pPr>
            <a:r>
              <a:rPr lang="en-US" sz="1900">
                <a:latin typeface="Times New Roman"/>
                <a:ea typeface="+mn-lt"/>
                <a:cs typeface="+mn-lt"/>
              </a:rPr>
              <a:t>Transactions directly take place between users that is the sender and receiver. No third party involved there. </a:t>
            </a:r>
            <a:endParaRPr lang="en-US" sz="1900">
              <a:latin typeface="Times New Roman"/>
              <a:cs typeface="Calibri"/>
            </a:endParaRPr>
          </a:p>
          <a:p>
            <a:pPr marL="0" indent="0">
              <a:buNone/>
            </a:pPr>
            <a:r>
              <a:rPr lang="en-US" sz="1900" b="1">
                <a:latin typeface="Times New Roman"/>
                <a:ea typeface="Calibri"/>
                <a:cs typeface="Times New Roman"/>
              </a:rPr>
              <a:t>4. Security</a:t>
            </a:r>
            <a:endParaRPr lang="en-US" sz="1900">
              <a:ea typeface="+mn-lt"/>
              <a:cs typeface="+mn-lt"/>
            </a:endParaRPr>
          </a:p>
          <a:p>
            <a:pPr marL="0" indent="0">
              <a:buNone/>
            </a:pPr>
            <a:r>
              <a:rPr lang="en-US" sz="1900">
                <a:latin typeface="Times New Roman"/>
                <a:ea typeface="Calibri"/>
                <a:cs typeface="Times New Roman"/>
              </a:rPr>
              <a:t>Bitcoin has very strong security and it is impossible to counterfeit or cheat the bitcoin payment network. </a:t>
            </a:r>
            <a:endParaRPr lang="en-US" sz="1900">
              <a:ea typeface="+mn-lt"/>
              <a:cs typeface="+mn-lt"/>
            </a:endParaRPr>
          </a:p>
          <a:p>
            <a:pPr marL="0" indent="0">
              <a:buNone/>
            </a:pPr>
            <a:endParaRPr lang="en-US" sz="1900">
              <a:latin typeface="Times New Roman"/>
              <a:ea typeface="Calibri"/>
              <a:cs typeface="Calibri"/>
            </a:endParaRPr>
          </a:p>
          <a:p>
            <a:endParaRPr lang="en-US" sz="1900">
              <a:ea typeface="Calibri" panose="020F0502020204030204"/>
              <a:cs typeface="Calibri"/>
            </a:endParaRPr>
          </a:p>
        </p:txBody>
      </p:sp>
    </p:spTree>
    <p:extLst>
      <p:ext uri="{BB962C8B-B14F-4D97-AF65-F5344CB8AC3E}">
        <p14:creationId xmlns:p14="http://schemas.microsoft.com/office/powerpoint/2010/main" val="122097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DEC78-1589-2B3E-1E01-8BA043B8630D}"/>
              </a:ext>
            </a:extLst>
          </p:cNvPr>
          <p:cNvSpPr>
            <a:spLocks noGrp="1"/>
          </p:cNvSpPr>
          <p:nvPr>
            <p:ph type="title"/>
          </p:nvPr>
        </p:nvSpPr>
        <p:spPr>
          <a:xfrm>
            <a:off x="838200" y="365125"/>
            <a:ext cx="10515600" cy="1325563"/>
          </a:xfrm>
        </p:spPr>
        <p:txBody>
          <a:bodyPr>
            <a:normAutofit/>
          </a:bodyPr>
          <a:lstStyle/>
          <a:p>
            <a:pPr algn="ctr"/>
            <a:r>
              <a:rPr lang="en-US" sz="3600" b="1">
                <a:latin typeface="Times New Roman"/>
                <a:ea typeface="+mj-lt"/>
                <a:cs typeface="+mj-lt"/>
              </a:rPr>
              <a:t>Advantages of Bitcoins(Cont.)</a:t>
            </a:r>
            <a:endParaRPr lang="en-US" sz="3600">
              <a:latin typeface="Times New Roman"/>
              <a:cs typeface="Times New Roman"/>
            </a:endParaRPr>
          </a:p>
          <a:p>
            <a:endParaRPr lang="en-US" sz="5400">
              <a:cs typeface="Calibri Light"/>
            </a:endParaRPr>
          </a:p>
        </p:txBody>
      </p:sp>
      <p:sp>
        <p:nvSpPr>
          <p:cNvPr id="5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6D3D27-42F7-99F1-37B9-BE1375608EC3}"/>
              </a:ext>
            </a:extLst>
          </p:cNvPr>
          <p:cNvSpPr>
            <a:spLocks noGrp="1"/>
          </p:cNvSpPr>
          <p:nvPr>
            <p:ph idx="1"/>
          </p:nvPr>
        </p:nvSpPr>
        <p:spPr>
          <a:xfrm>
            <a:off x="838200" y="1929384"/>
            <a:ext cx="10515600" cy="4251960"/>
          </a:xfrm>
        </p:spPr>
        <p:txBody>
          <a:bodyPr vert="horz" lIns="91440" tIns="45720" rIns="91440" bIns="45720" rtlCol="0" anchor="t">
            <a:noAutofit/>
          </a:bodyPr>
          <a:lstStyle/>
          <a:p>
            <a:pPr marL="0" indent="0">
              <a:buNone/>
            </a:pPr>
            <a:r>
              <a:rPr lang="en-US" sz="2000" b="1">
                <a:latin typeface="Times New Roman"/>
                <a:ea typeface="+mn-lt"/>
                <a:cs typeface="+mn-lt"/>
              </a:rPr>
              <a:t>5. Greater Liquidity</a:t>
            </a:r>
            <a:endParaRPr lang="en-US" sz="2000">
              <a:latin typeface="Times New Roman"/>
              <a:cs typeface="Calibri" panose="020F0502020204030204"/>
            </a:endParaRPr>
          </a:p>
          <a:p>
            <a:pPr marL="0" indent="0">
              <a:buNone/>
            </a:pPr>
            <a:r>
              <a:rPr lang="en-US" sz="2000">
                <a:latin typeface="Times New Roman"/>
                <a:ea typeface="+mn-lt"/>
                <a:cs typeface="+mn-lt"/>
              </a:rPr>
              <a:t>While converting to other real-world currencies bitcoin retains most of it values while other cryptocurrencies lost their value.</a:t>
            </a:r>
            <a:endParaRPr lang="en-US" sz="2000">
              <a:latin typeface="Times New Roman"/>
              <a:cs typeface="Calibri" panose="020F0502020204030204"/>
            </a:endParaRPr>
          </a:p>
          <a:p>
            <a:pPr marL="0" indent="0">
              <a:buNone/>
            </a:pPr>
            <a:r>
              <a:rPr lang="en-US" sz="2000" b="1">
                <a:latin typeface="Times New Roman"/>
                <a:ea typeface="+mn-lt"/>
                <a:cs typeface="+mn-lt"/>
              </a:rPr>
              <a:t>6. International Transactions.</a:t>
            </a:r>
            <a:endParaRPr lang="en-US" sz="2000">
              <a:latin typeface="Times New Roman"/>
              <a:cs typeface="Calibri" panose="020F0502020204030204"/>
            </a:endParaRPr>
          </a:p>
          <a:p>
            <a:pPr marL="0" indent="0">
              <a:buNone/>
            </a:pPr>
            <a:r>
              <a:rPr lang="en-US" sz="2000">
                <a:latin typeface="Times New Roman"/>
                <a:ea typeface="+mn-lt"/>
                <a:cs typeface="+mn-lt"/>
              </a:rPr>
              <a:t>Bitcoin is the easiest method to initiate an international transaction. It does not charge any extra fees and settle immediately to a receiver.</a:t>
            </a:r>
            <a:endParaRPr lang="en-US" sz="2000">
              <a:latin typeface="Times New Roman"/>
              <a:cs typeface="Calibri" panose="020F0502020204030204"/>
            </a:endParaRPr>
          </a:p>
          <a:p>
            <a:pPr marL="0" indent="0">
              <a:buNone/>
            </a:pPr>
            <a:r>
              <a:rPr lang="en-US" sz="2000" b="1">
                <a:latin typeface="Times New Roman"/>
                <a:ea typeface="+mn-lt"/>
                <a:cs typeface="+mn-lt"/>
              </a:rPr>
              <a:t>7. Independent</a:t>
            </a:r>
            <a:endParaRPr lang="en-US" sz="2000">
              <a:latin typeface="Times New Roman"/>
              <a:cs typeface="Calibri" panose="020F0502020204030204"/>
            </a:endParaRPr>
          </a:p>
          <a:p>
            <a:pPr marL="0" indent="0">
              <a:buNone/>
            </a:pPr>
            <a:r>
              <a:rPr lang="en-US" sz="2000">
                <a:latin typeface="Times New Roman"/>
                <a:ea typeface="+mn-lt"/>
                <a:cs typeface="+mn-lt"/>
              </a:rPr>
              <a:t>Any political or governing authority does not regulate Bitcoin. It does not have political influence. Neither government nor any authority can freeze it or seize it. </a:t>
            </a:r>
            <a:endParaRPr lang="en-US" sz="2000">
              <a:latin typeface="Times New Roman"/>
              <a:cs typeface="Calibri" panose="020F0502020204030204"/>
            </a:endParaRPr>
          </a:p>
          <a:p>
            <a:pPr marL="0" indent="0">
              <a:buNone/>
            </a:pPr>
            <a:r>
              <a:rPr lang="en-US" sz="2000" b="1">
                <a:latin typeface="Times New Roman"/>
                <a:ea typeface="Calibri"/>
                <a:cs typeface="Times New Roman"/>
              </a:rPr>
              <a:t>8. Blockchain</a:t>
            </a:r>
            <a:endParaRPr lang="en-US" sz="2000">
              <a:ea typeface="+mn-lt"/>
              <a:cs typeface="+mn-lt"/>
            </a:endParaRPr>
          </a:p>
          <a:p>
            <a:pPr marL="0" indent="0">
              <a:buNone/>
            </a:pPr>
            <a:r>
              <a:rPr lang="en-US" sz="2000">
                <a:latin typeface="Times New Roman"/>
                <a:ea typeface="Calibri"/>
                <a:cs typeface="Times New Roman"/>
              </a:rPr>
              <a:t>Bitcoin transactions are tamperproof thanks to Blockchain. </a:t>
            </a:r>
            <a:endParaRPr lang="en-US" sz="2000">
              <a:ea typeface="+mn-lt"/>
              <a:cs typeface="+mn-lt"/>
            </a:endParaRPr>
          </a:p>
          <a:p>
            <a:pPr marL="0" indent="0">
              <a:buNone/>
            </a:pPr>
            <a:endParaRPr lang="en-US" sz="2000">
              <a:latin typeface="Times New Roman"/>
              <a:ea typeface="Calibri"/>
              <a:cs typeface="Calibri" panose="020F0502020204030204"/>
            </a:endParaRPr>
          </a:p>
          <a:p>
            <a:pPr marL="0" indent="0">
              <a:buNone/>
            </a:pPr>
            <a:endParaRPr lang="en-US" sz="2000">
              <a:latin typeface="Times New Roman"/>
              <a:cs typeface="Calibri" panose="020F0502020204030204"/>
            </a:endParaRPr>
          </a:p>
        </p:txBody>
      </p:sp>
    </p:spTree>
    <p:extLst>
      <p:ext uri="{BB962C8B-B14F-4D97-AF65-F5344CB8AC3E}">
        <p14:creationId xmlns:p14="http://schemas.microsoft.com/office/powerpoint/2010/main" val="1787316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DEC78-1589-2B3E-1E01-8BA043B8630D}"/>
              </a:ext>
            </a:extLst>
          </p:cNvPr>
          <p:cNvSpPr>
            <a:spLocks noGrp="1"/>
          </p:cNvSpPr>
          <p:nvPr>
            <p:ph type="title"/>
          </p:nvPr>
        </p:nvSpPr>
        <p:spPr>
          <a:xfrm>
            <a:off x="838200" y="365125"/>
            <a:ext cx="10515600" cy="1325563"/>
          </a:xfrm>
        </p:spPr>
        <p:txBody>
          <a:bodyPr>
            <a:normAutofit/>
          </a:bodyPr>
          <a:lstStyle/>
          <a:p>
            <a:pPr algn="ctr"/>
            <a:r>
              <a:rPr lang="en-US" sz="3600" b="1">
                <a:latin typeface="Times New Roman"/>
                <a:ea typeface="+mj-lt"/>
                <a:cs typeface="+mj-lt"/>
              </a:rPr>
              <a:t>Disadvantages of Bitcoins</a:t>
            </a:r>
            <a:endParaRPr lang="en-US" sz="3600">
              <a:latin typeface="Times New Roman"/>
              <a:cs typeface="Times New Roman"/>
            </a:endParaRPr>
          </a:p>
          <a:p>
            <a:pPr algn="ctr"/>
            <a:endParaRPr lang="en-US" sz="3600">
              <a:latin typeface="Times New Roman"/>
              <a:cs typeface="Calibri Light"/>
            </a:endParaRPr>
          </a:p>
        </p:txBody>
      </p:sp>
      <p:sp>
        <p:nvSpPr>
          <p:cNvPr id="5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6D3D27-42F7-99F1-37B9-BE1375608EC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b="1">
                <a:latin typeface="Times New Roman"/>
                <a:ea typeface="+mn-lt"/>
                <a:cs typeface="+mn-lt"/>
              </a:rPr>
              <a:t>1. Scams and frauds</a:t>
            </a:r>
            <a:endParaRPr lang="en-US" sz="2200" b="1">
              <a:latin typeface="Times New Roman"/>
              <a:cs typeface="Calibri"/>
            </a:endParaRPr>
          </a:p>
          <a:p>
            <a:pPr marL="0" indent="0">
              <a:buNone/>
            </a:pPr>
            <a:r>
              <a:rPr lang="en-US" sz="2200">
                <a:latin typeface="Times New Roman"/>
                <a:ea typeface="+mn-lt"/>
                <a:cs typeface="+mn-lt"/>
              </a:rPr>
              <a:t>Bitcoin is technically difficult and not easy to understand for a common citizen. Fake websites and apps are selling bitcoin and faking people. </a:t>
            </a:r>
            <a:endParaRPr lang="en-US" sz="2200">
              <a:latin typeface="Times New Roman"/>
              <a:cs typeface="Calibri" panose="020F0502020204030204"/>
            </a:endParaRPr>
          </a:p>
          <a:p>
            <a:pPr marL="0" indent="0">
              <a:buNone/>
            </a:pPr>
            <a:r>
              <a:rPr lang="en-US" sz="2200" b="1">
                <a:latin typeface="Times New Roman"/>
                <a:ea typeface="+mn-lt"/>
                <a:cs typeface="+mn-lt"/>
              </a:rPr>
              <a:t>2. Black market activity</a:t>
            </a:r>
            <a:endParaRPr lang="en-US" sz="2200">
              <a:latin typeface="Times New Roman"/>
              <a:cs typeface="Calibri" panose="020F0502020204030204"/>
            </a:endParaRPr>
          </a:p>
          <a:p>
            <a:pPr marL="0" indent="0">
              <a:buNone/>
            </a:pPr>
            <a:r>
              <a:rPr lang="en-US" sz="2200">
                <a:latin typeface="Times New Roman"/>
                <a:ea typeface="+mn-lt"/>
                <a:cs typeface="+mn-lt"/>
              </a:rPr>
              <a:t>Bitcoin is popular in the black market and criminals. Due to the complete anonymous feature, bitcoin is used in cyber hacking, drug deals, and black-market arms deals.</a:t>
            </a:r>
            <a:endParaRPr lang="en-US" sz="2200">
              <a:latin typeface="Times New Roman"/>
              <a:cs typeface="Calibri" panose="020F0502020204030204"/>
            </a:endParaRPr>
          </a:p>
          <a:p>
            <a:pPr marL="0" indent="0">
              <a:buNone/>
            </a:pPr>
            <a:r>
              <a:rPr lang="en-US" sz="2200" b="1">
                <a:latin typeface="Times New Roman"/>
                <a:ea typeface="+mn-lt"/>
                <a:cs typeface="+mn-lt"/>
              </a:rPr>
              <a:t>3. Price volatility</a:t>
            </a:r>
            <a:endParaRPr lang="en-US" sz="2200">
              <a:latin typeface="Times New Roman"/>
              <a:cs typeface="Calibri" panose="020F0502020204030204"/>
            </a:endParaRPr>
          </a:p>
          <a:p>
            <a:pPr marL="0" indent="0">
              <a:buNone/>
            </a:pPr>
            <a:r>
              <a:rPr lang="en-US" sz="2200">
                <a:latin typeface="Times New Roman"/>
                <a:ea typeface="+mn-lt"/>
                <a:cs typeface="+mn-lt"/>
              </a:rPr>
              <a:t>After the FBI declared that, it would treat bitcoin as other legitimate financial services, bitcoin value skyrocketed. When a security breach happened in MT. Gox bitcoin exchange, bitcoin value fall more than 50 percent. This price volatility makes bitcoin investment difficult.</a:t>
            </a:r>
            <a:endParaRPr lang="en-US" sz="2200">
              <a:latin typeface="Times New Roman"/>
              <a:cs typeface="Calibri" panose="020F0502020204030204"/>
            </a:endParaRPr>
          </a:p>
          <a:p>
            <a:endParaRPr lang="en-US" sz="2200" b="1">
              <a:cs typeface="Calibri"/>
            </a:endParaRPr>
          </a:p>
        </p:txBody>
      </p:sp>
    </p:spTree>
    <p:extLst>
      <p:ext uri="{BB962C8B-B14F-4D97-AF65-F5344CB8AC3E}">
        <p14:creationId xmlns:p14="http://schemas.microsoft.com/office/powerpoint/2010/main" val="520134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DEC78-1589-2B3E-1E01-8BA043B8630D}"/>
              </a:ext>
            </a:extLst>
          </p:cNvPr>
          <p:cNvSpPr>
            <a:spLocks noGrp="1"/>
          </p:cNvSpPr>
          <p:nvPr>
            <p:ph type="title"/>
          </p:nvPr>
        </p:nvSpPr>
        <p:spPr>
          <a:xfrm>
            <a:off x="838200" y="365125"/>
            <a:ext cx="10515600" cy="1325563"/>
          </a:xfrm>
        </p:spPr>
        <p:txBody>
          <a:bodyPr>
            <a:normAutofit/>
          </a:bodyPr>
          <a:lstStyle/>
          <a:p>
            <a:pPr algn="ctr"/>
            <a:r>
              <a:rPr lang="en-US" sz="3600" b="1">
                <a:latin typeface="Times New Roman"/>
                <a:ea typeface="+mj-lt"/>
                <a:cs typeface="+mj-lt"/>
              </a:rPr>
              <a:t>Disadvantages of Bitcoins(Cont.)</a:t>
            </a:r>
            <a:endParaRPr lang="en-US" sz="3600">
              <a:latin typeface="Times New Roman"/>
              <a:cs typeface="Times New Roman"/>
            </a:endParaRPr>
          </a:p>
          <a:p>
            <a:pPr algn="ctr"/>
            <a:endParaRPr lang="en-US" sz="3600">
              <a:latin typeface="Times New Roman"/>
              <a:cs typeface="Calibri Light"/>
            </a:endParaRPr>
          </a:p>
        </p:txBody>
      </p:sp>
      <p:sp>
        <p:nvSpPr>
          <p:cNvPr id="6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6D3D27-42F7-99F1-37B9-BE1375608EC3}"/>
              </a:ext>
            </a:extLst>
          </p:cNvPr>
          <p:cNvSpPr>
            <a:spLocks noGrp="1"/>
          </p:cNvSpPr>
          <p:nvPr>
            <p:ph idx="1"/>
          </p:nvPr>
        </p:nvSpPr>
        <p:spPr>
          <a:xfrm>
            <a:off x="838200" y="1929384"/>
            <a:ext cx="10515600" cy="4251960"/>
          </a:xfrm>
        </p:spPr>
        <p:txBody>
          <a:bodyPr vert="horz" lIns="91440" tIns="45720" rIns="91440" bIns="45720" rtlCol="0" anchor="t">
            <a:noAutofit/>
          </a:bodyPr>
          <a:lstStyle/>
          <a:p>
            <a:pPr>
              <a:buNone/>
            </a:pPr>
            <a:endParaRPr lang="en-US" sz="1900" b="1">
              <a:cs typeface="Calibri"/>
            </a:endParaRPr>
          </a:p>
          <a:p>
            <a:pPr marL="0" indent="0">
              <a:buNone/>
            </a:pPr>
            <a:r>
              <a:rPr lang="en-US" sz="2000" b="1">
                <a:latin typeface="Times New Roman"/>
                <a:ea typeface="+mn-lt"/>
                <a:cs typeface="+mn-lt"/>
              </a:rPr>
              <a:t>4. No refund.</a:t>
            </a:r>
            <a:endParaRPr lang="en-US" sz="2000">
              <a:latin typeface="Times New Roman"/>
              <a:ea typeface="Calibri"/>
              <a:cs typeface="Calibri" panose="020F0502020204030204"/>
            </a:endParaRPr>
          </a:p>
          <a:p>
            <a:pPr marL="0" indent="0">
              <a:buNone/>
            </a:pPr>
            <a:r>
              <a:rPr lang="en-US" sz="2000">
                <a:latin typeface="Times New Roman"/>
                <a:ea typeface="+mn-lt"/>
                <a:cs typeface="+mn-lt"/>
              </a:rPr>
              <a:t>Once payment is initiated and complete bitcoin cannot be held and refunded. It takes place directly between users and without an intermediator. So bitcoin cannot be transferred back.</a:t>
            </a:r>
            <a:endParaRPr lang="en-US" sz="2000">
              <a:latin typeface="Times New Roman"/>
              <a:ea typeface="Calibri"/>
              <a:cs typeface="Calibri" panose="020F0502020204030204"/>
            </a:endParaRPr>
          </a:p>
          <a:p>
            <a:pPr marL="0" indent="0">
              <a:buNone/>
            </a:pPr>
            <a:r>
              <a:rPr lang="en-US" sz="2000" b="1">
                <a:latin typeface="Times New Roman"/>
                <a:ea typeface="+mn-lt"/>
                <a:cs typeface="+mn-lt"/>
              </a:rPr>
              <a:t>5. Future Cryptocurrencies.</a:t>
            </a:r>
            <a:endParaRPr lang="en-US" sz="2000">
              <a:latin typeface="Times New Roman"/>
              <a:ea typeface="Calibri"/>
              <a:cs typeface="Calibri" panose="020F0502020204030204"/>
            </a:endParaRPr>
          </a:p>
          <a:p>
            <a:pPr marL="0" indent="0">
              <a:buNone/>
            </a:pPr>
            <a:r>
              <a:rPr lang="en-US" sz="2000">
                <a:latin typeface="Times New Roman"/>
                <a:ea typeface="+mn-lt"/>
                <a:cs typeface="+mn-lt"/>
              </a:rPr>
              <a:t>Bitcoin may be replaced by some other future cryptocurrency, which can address the disadvantage of bitcoin while retaining a superior secure network.</a:t>
            </a:r>
            <a:endParaRPr lang="en-US" sz="2000">
              <a:latin typeface="Times New Roman"/>
              <a:ea typeface="Calibri"/>
              <a:cs typeface="Calibri" panose="020F0502020204030204"/>
            </a:endParaRPr>
          </a:p>
          <a:p>
            <a:pPr marL="0" indent="0">
              <a:buNone/>
            </a:pPr>
            <a:r>
              <a:rPr lang="en-US" sz="2000" b="1">
                <a:latin typeface="Times New Roman"/>
                <a:ea typeface="+mn-lt"/>
                <a:cs typeface="+mn-lt"/>
              </a:rPr>
              <a:t>6. Cyber hacking</a:t>
            </a:r>
            <a:endParaRPr lang="en-US" sz="2000">
              <a:latin typeface="Times New Roman"/>
              <a:ea typeface="Calibri"/>
              <a:cs typeface="Calibri" panose="020F0502020204030204"/>
            </a:endParaRPr>
          </a:p>
          <a:p>
            <a:pPr marL="0" indent="0">
              <a:buNone/>
            </a:pPr>
            <a:r>
              <a:rPr lang="en-US" sz="2000">
                <a:latin typeface="Times New Roman"/>
                <a:ea typeface="+mn-lt"/>
                <a:cs typeface="+mn-lt"/>
              </a:rPr>
              <a:t>Hacking and illegal ransomware use bitcoin as a payment system to extort money from affected victims. This makes them untraceable due to bitcoins anonymous nature.</a:t>
            </a:r>
            <a:endParaRPr lang="en-US" sz="2000">
              <a:latin typeface="Times New Roman"/>
              <a:ea typeface="Calibri"/>
              <a:cs typeface="Calibri" panose="020F0502020204030204"/>
            </a:endParaRPr>
          </a:p>
          <a:p>
            <a:pPr marL="0" indent="0">
              <a:buNone/>
            </a:pPr>
            <a:r>
              <a:rPr lang="en-US" sz="2000" b="1">
                <a:latin typeface="Times New Roman"/>
                <a:ea typeface="+mn-lt"/>
                <a:cs typeface="+mn-lt"/>
              </a:rPr>
              <a:t>7. Piracy</a:t>
            </a:r>
            <a:endParaRPr lang="en-US" sz="2000">
              <a:latin typeface="Times New Roman"/>
              <a:ea typeface="Calibri"/>
              <a:cs typeface="Calibri" panose="020F0502020204030204"/>
            </a:endParaRPr>
          </a:p>
          <a:p>
            <a:pPr marL="0" indent="0">
              <a:buNone/>
            </a:pPr>
            <a:r>
              <a:rPr lang="en-US" sz="2000">
                <a:latin typeface="Times New Roman"/>
                <a:ea typeface="+mn-lt"/>
                <a:cs typeface="+mn-lt"/>
              </a:rPr>
              <a:t>Pirated file-sharing services rely on bitcoins to run their networks.</a:t>
            </a:r>
            <a:endParaRPr lang="en-US" sz="2000">
              <a:latin typeface="Times New Roman"/>
              <a:ea typeface="Calibri"/>
              <a:cs typeface="Calibri" panose="020F0502020204030204"/>
            </a:endParaRPr>
          </a:p>
          <a:p>
            <a:pPr marL="0" indent="0">
              <a:buNone/>
            </a:pPr>
            <a:endParaRPr lang="en-US" sz="1900" b="1">
              <a:cs typeface="Calibri"/>
            </a:endParaRPr>
          </a:p>
        </p:txBody>
      </p:sp>
    </p:spTree>
    <p:extLst>
      <p:ext uri="{BB962C8B-B14F-4D97-AF65-F5344CB8AC3E}">
        <p14:creationId xmlns:p14="http://schemas.microsoft.com/office/powerpoint/2010/main" val="474082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8D1B4D3-0996-562D-B414-E50CD23F6958}"/>
              </a:ext>
            </a:extLst>
          </p:cNvPr>
          <p:cNvSpPr>
            <a:spLocks noGrp="1"/>
          </p:cNvSpPr>
          <p:nvPr>
            <p:ph type="title"/>
          </p:nvPr>
        </p:nvSpPr>
        <p:spPr>
          <a:xfrm>
            <a:off x="841246" y="673770"/>
            <a:ext cx="3644489" cy="2414488"/>
          </a:xfrm>
        </p:spPr>
        <p:txBody>
          <a:bodyPr anchor="t">
            <a:normAutofit/>
          </a:bodyPr>
          <a:lstStyle/>
          <a:p>
            <a:r>
              <a:rPr lang="en-US" sz="5400" b="1">
                <a:solidFill>
                  <a:srgbClr val="FFFFFF"/>
                </a:solidFill>
                <a:latin typeface="Times New Roman"/>
                <a:cs typeface="Calibri Light"/>
              </a:rPr>
              <a:t>Future of Bitcoin</a:t>
            </a:r>
          </a:p>
        </p:txBody>
      </p:sp>
      <p:sp>
        <p:nvSpPr>
          <p:cNvPr id="21" name="Content Placeholder 2">
            <a:extLst>
              <a:ext uri="{FF2B5EF4-FFF2-40B4-BE49-F238E27FC236}">
                <a16:creationId xmlns:a16="http://schemas.microsoft.com/office/drawing/2014/main" id="{422DEC96-49E5-C21C-E190-22AF6A4884CD}"/>
              </a:ext>
            </a:extLst>
          </p:cNvPr>
          <p:cNvSpPr>
            <a:spLocks noGrp="1"/>
          </p:cNvSpPr>
          <p:nvPr>
            <p:ph idx="1"/>
          </p:nvPr>
        </p:nvSpPr>
        <p:spPr>
          <a:xfrm>
            <a:off x="6095999" y="1584938"/>
            <a:ext cx="5254754" cy="4592024"/>
          </a:xfrm>
        </p:spPr>
        <p:txBody>
          <a:bodyPr vert="horz" lIns="91440" tIns="45720" rIns="91440" bIns="45720" rtlCol="0">
            <a:normAutofit/>
          </a:bodyPr>
          <a:lstStyle/>
          <a:p>
            <a:pPr marL="0" indent="0">
              <a:buNone/>
            </a:pPr>
            <a:r>
              <a:rPr lang="en-US" sz="2200">
                <a:latin typeface="Times New Roman"/>
                <a:ea typeface="+mn-lt"/>
                <a:cs typeface="+mn-lt"/>
              </a:rPr>
              <a:t>The future of Bitcoin is uncertain and subject to a range of potential outcomes, including -</a:t>
            </a:r>
            <a:endParaRPr lang="en-US" sz="2200">
              <a:latin typeface="Times New Roman"/>
              <a:cs typeface="Calibri"/>
            </a:endParaRPr>
          </a:p>
          <a:p>
            <a:r>
              <a:rPr lang="en-US" sz="2200">
                <a:latin typeface="Times New Roman"/>
                <a:ea typeface="+mn-lt"/>
                <a:cs typeface="+mn-lt"/>
              </a:rPr>
              <a:t>increased adoption and use</a:t>
            </a:r>
          </a:p>
          <a:p>
            <a:r>
              <a:rPr lang="en-US" sz="2200">
                <a:latin typeface="Times New Roman"/>
                <a:ea typeface="+mn-lt"/>
                <a:cs typeface="+mn-lt"/>
              </a:rPr>
              <a:t>greater regulatory oversight,</a:t>
            </a:r>
          </a:p>
          <a:p>
            <a:r>
              <a:rPr lang="en-US" sz="2200">
                <a:latin typeface="Times New Roman"/>
                <a:ea typeface="+mn-lt"/>
                <a:cs typeface="+mn-lt"/>
              </a:rPr>
              <a:t>continued price volatility</a:t>
            </a:r>
          </a:p>
          <a:p>
            <a:r>
              <a:rPr lang="en-US" sz="2200">
                <a:latin typeface="Times New Roman"/>
                <a:ea typeface="+mn-lt"/>
                <a:cs typeface="+mn-lt"/>
              </a:rPr>
              <a:t>increased competition</a:t>
            </a:r>
          </a:p>
          <a:p>
            <a:r>
              <a:rPr lang="en-US" sz="2200">
                <a:latin typeface="Times New Roman"/>
                <a:ea typeface="+mn-lt"/>
                <a:cs typeface="+mn-lt"/>
              </a:rPr>
              <a:t>technological advancements</a:t>
            </a:r>
          </a:p>
          <a:p>
            <a:pPr marL="0" indent="0">
              <a:buNone/>
            </a:pPr>
            <a:r>
              <a:rPr lang="en-US" sz="2200">
                <a:latin typeface="Times New Roman"/>
                <a:ea typeface="+mn-lt"/>
                <a:cs typeface="+mn-lt"/>
              </a:rPr>
              <a:t>However, it is likely that Bitcoin will continue to play a significant role in the global financial system in the coming years.</a:t>
            </a:r>
            <a:endParaRPr lang="en-US" sz="2200">
              <a:latin typeface="Times New Roman"/>
              <a:cs typeface="Calibri"/>
            </a:endParaRPr>
          </a:p>
        </p:txBody>
      </p:sp>
    </p:spTree>
    <p:extLst>
      <p:ext uri="{BB962C8B-B14F-4D97-AF65-F5344CB8AC3E}">
        <p14:creationId xmlns:p14="http://schemas.microsoft.com/office/powerpoint/2010/main" val="3774421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2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5" descr="Smiling Face with No Fill">
            <a:extLst>
              <a:ext uri="{FF2B5EF4-FFF2-40B4-BE49-F238E27FC236}">
                <a16:creationId xmlns:a16="http://schemas.microsoft.com/office/drawing/2014/main" id="{EBAFFAEA-8AB3-14B5-956C-28917E8A4B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60" name="Freeform: Shape 3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29F93F0-68BD-791D-67CC-4BB8D209C76D}"/>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a:solidFill>
                  <a:srgbClr val="FFFFFF"/>
                </a:solidFill>
                <a:latin typeface="+mj-lt"/>
                <a:ea typeface="+mj-ea"/>
                <a:cs typeface="+mj-cs"/>
              </a:rPr>
              <a:t>Thank You</a:t>
            </a:r>
          </a:p>
        </p:txBody>
      </p:sp>
      <p:sp>
        <p:nvSpPr>
          <p:cNvPr id="6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04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1779F-9184-9759-B954-8AAC435CDDD0}"/>
              </a:ext>
            </a:extLst>
          </p:cNvPr>
          <p:cNvSpPr>
            <a:spLocks noGrp="1"/>
          </p:cNvSpPr>
          <p:nvPr>
            <p:ph type="title"/>
          </p:nvPr>
        </p:nvSpPr>
        <p:spPr>
          <a:xfrm>
            <a:off x="838200" y="365125"/>
            <a:ext cx="10515600" cy="1325563"/>
          </a:xfrm>
        </p:spPr>
        <p:txBody>
          <a:bodyPr>
            <a:normAutofit/>
          </a:bodyPr>
          <a:lstStyle/>
          <a:p>
            <a:r>
              <a:rPr lang="en-US" sz="4200" b="1">
                <a:latin typeface="Times New Roman"/>
                <a:cs typeface="Times New Roman"/>
              </a:rPr>
              <a:t>Characteristics of bitcoin</a:t>
            </a:r>
            <a:br>
              <a:rPr lang="en-US" sz="4200" b="1">
                <a:latin typeface="Times New Roman"/>
                <a:cs typeface="Times New Roman"/>
              </a:rPr>
            </a:br>
            <a:endParaRPr lang="en-US" sz="4200">
              <a:ea typeface="+mj-lt"/>
              <a:cs typeface="+mj-lt"/>
            </a:endParaRP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BD3D2-5119-0BAE-57E8-5E4316EA8500}"/>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a:latin typeface="Times New Roman"/>
                <a:cs typeface="Times New Roman"/>
              </a:rPr>
              <a:t>1.Decentralization</a:t>
            </a:r>
            <a:endParaRPr lang="en-US" sz="2200">
              <a:latin typeface="Times New Roman"/>
              <a:ea typeface="+mn-lt"/>
              <a:cs typeface="+mn-lt"/>
            </a:endParaRPr>
          </a:p>
          <a:p>
            <a:pPr marL="342900" indent="-342900"/>
            <a:r>
              <a:rPr lang="en-US" sz="2200">
                <a:latin typeface="Times New Roman"/>
                <a:cs typeface="Times New Roman"/>
              </a:rPr>
              <a:t>No bank</a:t>
            </a:r>
            <a:endParaRPr lang="en-US" sz="2200">
              <a:latin typeface="Times New Roman"/>
              <a:ea typeface="+mn-lt"/>
              <a:cs typeface="+mn-lt"/>
            </a:endParaRPr>
          </a:p>
          <a:p>
            <a:pPr marL="342900" indent="-342900"/>
            <a:r>
              <a:rPr lang="en-US" sz="2200">
                <a:latin typeface="Times New Roman"/>
                <a:cs typeface="Times New Roman"/>
              </a:rPr>
              <a:t>No government</a:t>
            </a:r>
            <a:endParaRPr lang="en-US" sz="2200">
              <a:latin typeface="Times New Roman"/>
              <a:ea typeface="+mn-lt"/>
              <a:cs typeface="+mn-lt"/>
            </a:endParaRPr>
          </a:p>
          <a:p>
            <a:pPr marL="342900" indent="-342900"/>
            <a:r>
              <a:rPr lang="en-US" sz="2200">
                <a:latin typeface="Times New Roman"/>
                <a:cs typeface="Times New Roman"/>
              </a:rPr>
              <a:t>No capital limit</a:t>
            </a:r>
            <a:endParaRPr lang="en-US" sz="2200">
              <a:latin typeface="Times New Roman"/>
              <a:ea typeface="+mn-lt"/>
              <a:cs typeface="+mn-lt"/>
            </a:endParaRPr>
          </a:p>
          <a:p>
            <a:pPr marL="342900" indent="-342900"/>
            <a:r>
              <a:rPr lang="en-US" sz="2200">
                <a:latin typeface="Times New Roman"/>
                <a:cs typeface="Times New Roman"/>
              </a:rPr>
              <a:t>Account can’t block</a:t>
            </a:r>
            <a:endParaRPr lang="en-US" sz="2200">
              <a:latin typeface="Times New Roman"/>
              <a:ea typeface="+mn-lt"/>
              <a:cs typeface="+mn-lt"/>
            </a:endParaRPr>
          </a:p>
          <a:p>
            <a:pPr marL="0" indent="0">
              <a:buNone/>
            </a:pPr>
            <a:r>
              <a:rPr lang="en-US" sz="2200" b="1">
                <a:latin typeface="Times New Roman"/>
                <a:cs typeface="Times New Roman"/>
              </a:rPr>
              <a:t>2.Transparency</a:t>
            </a:r>
            <a:endParaRPr lang="en-US" sz="2200">
              <a:latin typeface="Times New Roman"/>
              <a:ea typeface="+mn-lt"/>
              <a:cs typeface="+mn-lt"/>
            </a:endParaRPr>
          </a:p>
          <a:p>
            <a:pPr marL="0" indent="0">
              <a:buNone/>
            </a:pPr>
            <a:r>
              <a:rPr lang="en-US" sz="2200">
                <a:latin typeface="Times New Roman"/>
                <a:cs typeface="Times New Roman"/>
              </a:rPr>
              <a:t>As we already mentioned every transaction is stored in a public ledger, the blockchain, this automatically means transparency. People who utilize this digital currency can remain anonymous; nobody can know personal or financial information, although transactions are all recorded on this ledger and are publicly available in the ecosystem. Users of the network must be incentivized to trust the network.</a:t>
            </a:r>
            <a:endParaRPr lang="en-US" sz="2200">
              <a:latin typeface="Times New Roman"/>
              <a:ea typeface="+mn-lt"/>
              <a:cs typeface="+mn-lt"/>
            </a:endParaRPr>
          </a:p>
          <a:p>
            <a:endParaRPr lang="en-US" sz="2200">
              <a:ea typeface="Calibri"/>
              <a:cs typeface="Calibri"/>
            </a:endParaRPr>
          </a:p>
        </p:txBody>
      </p:sp>
    </p:spTree>
    <p:extLst>
      <p:ext uri="{BB962C8B-B14F-4D97-AF65-F5344CB8AC3E}">
        <p14:creationId xmlns:p14="http://schemas.microsoft.com/office/powerpoint/2010/main" val="7210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1779F-9184-9759-B954-8AAC435CDDD0}"/>
              </a:ext>
            </a:extLst>
          </p:cNvPr>
          <p:cNvSpPr>
            <a:spLocks noGrp="1"/>
          </p:cNvSpPr>
          <p:nvPr>
            <p:ph type="title"/>
          </p:nvPr>
        </p:nvSpPr>
        <p:spPr>
          <a:xfrm>
            <a:off x="838200" y="365125"/>
            <a:ext cx="10515600" cy="1325563"/>
          </a:xfrm>
        </p:spPr>
        <p:txBody>
          <a:bodyPr>
            <a:normAutofit/>
          </a:bodyPr>
          <a:lstStyle/>
          <a:p>
            <a:r>
              <a:rPr lang="en-US" sz="4200" b="1">
                <a:latin typeface="Times New Roman"/>
                <a:cs typeface="Times New Roman"/>
              </a:rPr>
              <a:t>Characteristics of bitcoin(Cont.)</a:t>
            </a:r>
            <a:br>
              <a:rPr lang="en-US" sz="4200" b="1">
                <a:latin typeface="Times New Roman"/>
                <a:cs typeface="Times New Roman"/>
              </a:rPr>
            </a:br>
            <a:endParaRPr lang="en-US" sz="4200">
              <a:ea typeface="+mj-lt"/>
              <a:cs typeface="+mj-lt"/>
            </a:endParaRPr>
          </a:p>
        </p:txBody>
      </p:sp>
      <p:sp>
        <p:nvSpPr>
          <p:cNvPr id="1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BD3D2-5119-0BAE-57E8-5E4316EA8500}"/>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b="1">
                <a:latin typeface="Times New Roman"/>
                <a:ea typeface="Calibri"/>
                <a:cs typeface="Times New Roman"/>
              </a:rPr>
              <a:t>3. Open Sourced</a:t>
            </a:r>
            <a:endParaRPr lang="en-US" sz="2000">
              <a:latin typeface="Times New Roman"/>
              <a:ea typeface="+mn-lt"/>
              <a:cs typeface="+mn-lt"/>
            </a:endParaRPr>
          </a:p>
          <a:p>
            <a:pPr marL="0" indent="0">
              <a:buNone/>
            </a:pPr>
            <a:r>
              <a:rPr lang="en-US" sz="2000">
                <a:latin typeface="Times New Roman"/>
                <a:ea typeface="Calibri"/>
                <a:cs typeface="Times New Roman"/>
              </a:rPr>
              <a:t>Bitcoin is open-sourced. Bitcoin’s design is public, developers from the whole world can participate in the improvement and development of the network. Nobody owns or controls Bitcoin.</a:t>
            </a:r>
            <a:endParaRPr lang="en-US" sz="2000">
              <a:latin typeface="Times New Roman"/>
              <a:ea typeface="+mn-lt"/>
              <a:cs typeface="+mn-lt"/>
            </a:endParaRPr>
          </a:p>
          <a:p>
            <a:pPr marL="0" indent="0">
              <a:buNone/>
            </a:pPr>
            <a:endParaRPr lang="en-US" sz="2000">
              <a:latin typeface="Times New Roman"/>
              <a:ea typeface="+mn-lt"/>
              <a:cs typeface="+mn-lt"/>
            </a:endParaRPr>
          </a:p>
          <a:p>
            <a:pPr marL="0" indent="0">
              <a:buNone/>
            </a:pPr>
            <a:r>
              <a:rPr lang="en-US" sz="2000" b="1">
                <a:latin typeface="Times New Roman"/>
                <a:ea typeface="Calibri"/>
                <a:cs typeface="Times New Roman"/>
              </a:rPr>
              <a:t>4. Fast, Easy &amp; Safe(transaction)</a:t>
            </a:r>
            <a:endParaRPr lang="en-US" sz="2000">
              <a:latin typeface="Times New Roman"/>
              <a:ea typeface="+mn-lt"/>
              <a:cs typeface="+mn-lt"/>
            </a:endParaRPr>
          </a:p>
          <a:p>
            <a:pPr marL="0" indent="0">
              <a:buNone/>
            </a:pPr>
            <a:r>
              <a:rPr lang="en-US" sz="2000">
                <a:latin typeface="Times New Roman"/>
                <a:ea typeface="Calibri"/>
                <a:cs typeface="Times New Roman"/>
              </a:rPr>
              <a:t>One of the most important characteristics is the</a:t>
            </a:r>
            <a:r>
              <a:rPr lang="en-US" sz="2000" b="1">
                <a:latin typeface="Times New Roman"/>
                <a:ea typeface="Calibri"/>
                <a:cs typeface="Times New Roman"/>
              </a:rPr>
              <a:t> </a:t>
            </a:r>
            <a:r>
              <a:rPr lang="en-US" sz="2000">
                <a:latin typeface="Times New Roman"/>
                <a:ea typeface="Calibri"/>
                <a:cs typeface="Times New Roman"/>
              </a:rPr>
              <a:t>quick and</a:t>
            </a:r>
            <a:r>
              <a:rPr lang="en-US" sz="2000" b="1">
                <a:latin typeface="Times New Roman"/>
                <a:ea typeface="Calibri"/>
                <a:cs typeface="Times New Roman"/>
              </a:rPr>
              <a:t> </a:t>
            </a:r>
            <a:r>
              <a:rPr lang="en-US" sz="2000">
                <a:latin typeface="Times New Roman"/>
                <a:ea typeface="Calibri"/>
                <a:cs typeface="Times New Roman"/>
              </a:rPr>
              <a:t>safe process of transactions. Bitcoin has the possibility to send money across the globe with low transaction costs and just in a</a:t>
            </a:r>
            <a:r>
              <a:rPr lang="en-US" sz="2000" b="1">
                <a:latin typeface="Times New Roman"/>
                <a:ea typeface="Calibri"/>
                <a:cs typeface="Times New Roman"/>
              </a:rPr>
              <a:t> </a:t>
            </a:r>
            <a:r>
              <a:rPr lang="en-US" sz="2000">
                <a:latin typeface="Times New Roman"/>
                <a:ea typeface="Calibri"/>
                <a:cs typeface="Times New Roman"/>
              </a:rPr>
              <a:t>few seconds or minutes. Bitcoin is faster than any other method of transaction. It is important to mention that transactions are Peer-to-Peer or P2P, this means that no one-third party is needed to complete and verify the transactions. Then, users can make an address in the bitcoin network in just a few minutes. Users don’t need any legal documents (such as in banks), the only thing is to create a very strong password and it is important to remember it because it is not getting back!</a:t>
            </a:r>
            <a:endParaRPr lang="en-US" sz="2000">
              <a:latin typeface="Times New Roman"/>
              <a:ea typeface="+mn-lt"/>
              <a:cs typeface="+mn-lt"/>
            </a:endParaRPr>
          </a:p>
          <a:p>
            <a:pPr marL="0" indent="0">
              <a:buNone/>
            </a:pPr>
            <a:endParaRPr lang="en-US" sz="2000">
              <a:latin typeface="Times New Roman"/>
              <a:ea typeface="+mn-lt"/>
              <a:cs typeface="+mn-lt"/>
            </a:endParaRPr>
          </a:p>
          <a:p>
            <a:pPr marL="0" indent="0">
              <a:buNone/>
            </a:pPr>
            <a:endParaRPr lang="en-US" sz="2000">
              <a:ea typeface="Calibri"/>
              <a:cs typeface="Calibri"/>
            </a:endParaRPr>
          </a:p>
        </p:txBody>
      </p:sp>
    </p:spTree>
    <p:extLst>
      <p:ext uri="{BB962C8B-B14F-4D97-AF65-F5344CB8AC3E}">
        <p14:creationId xmlns:p14="http://schemas.microsoft.com/office/powerpoint/2010/main" val="274249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4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1779F-9184-9759-B954-8AAC435CDDD0}"/>
              </a:ext>
            </a:extLst>
          </p:cNvPr>
          <p:cNvSpPr>
            <a:spLocks noGrp="1"/>
          </p:cNvSpPr>
          <p:nvPr>
            <p:ph type="title"/>
          </p:nvPr>
        </p:nvSpPr>
        <p:spPr>
          <a:xfrm>
            <a:off x="838200" y="365125"/>
            <a:ext cx="10515600" cy="1325563"/>
          </a:xfrm>
        </p:spPr>
        <p:txBody>
          <a:bodyPr>
            <a:normAutofit/>
          </a:bodyPr>
          <a:lstStyle/>
          <a:p>
            <a:r>
              <a:rPr lang="en-US" sz="4200" b="1">
                <a:latin typeface="Times New Roman"/>
                <a:cs typeface="Times New Roman"/>
              </a:rPr>
              <a:t>Characteristics of bitcoin(Cont.)</a:t>
            </a:r>
            <a:br>
              <a:rPr lang="en-US" sz="4200" b="1">
                <a:latin typeface="Times New Roman"/>
                <a:cs typeface="Times New Roman"/>
              </a:rPr>
            </a:br>
            <a:endParaRPr lang="en-US" sz="4200">
              <a:ea typeface="+mj-lt"/>
              <a:cs typeface="+mj-lt"/>
            </a:endParaRPr>
          </a:p>
        </p:txBody>
      </p:sp>
      <p:sp>
        <p:nvSpPr>
          <p:cNvPr id="10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BD3D2-5119-0BAE-57E8-5E4316EA8500}"/>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b="1" dirty="0">
                <a:latin typeface="Times New Roman"/>
                <a:ea typeface="+mn-lt"/>
                <a:cs typeface="Times New Roman"/>
              </a:rPr>
              <a:t>5. Privacy</a:t>
            </a:r>
            <a:endParaRPr lang="en-US" sz="2200" dirty="0">
              <a:latin typeface="Times New Roman"/>
              <a:ea typeface="+mn-lt"/>
              <a:cs typeface="+mn-lt"/>
            </a:endParaRPr>
          </a:p>
          <a:p>
            <a:pPr marL="0" indent="0" algn="just">
              <a:buNone/>
            </a:pPr>
            <a:r>
              <a:rPr lang="en-US" sz="2200" dirty="0">
                <a:latin typeface="Times New Roman"/>
                <a:ea typeface="+mn-lt"/>
                <a:cs typeface="+mn-lt"/>
              </a:rPr>
              <a:t>It is not important to mention again and again anonymity, due to the fact that there </a:t>
            </a:r>
            <a:r>
              <a:rPr lang="en-US" sz="2200" dirty="0">
                <a:latin typeface="Times New Roman"/>
                <a:ea typeface="+mn-lt"/>
                <a:cs typeface="Times New Roman"/>
              </a:rPr>
              <a:t> is no way to track everything about the user. There are no requirements of any legal paper that can help to identify the person. So, the government can’t know who is behind from every account.</a:t>
            </a:r>
            <a:endParaRPr lang="en-US" sz="2200" dirty="0">
              <a:latin typeface="Times New Roman"/>
              <a:ea typeface="+mn-lt"/>
              <a:cs typeface="+mn-lt"/>
            </a:endParaRPr>
          </a:p>
          <a:p>
            <a:pPr marL="0" indent="0" algn="just">
              <a:buNone/>
            </a:pPr>
            <a:endParaRPr lang="en-US" sz="2200">
              <a:latin typeface="Times New Roman"/>
              <a:ea typeface="+mn-lt"/>
              <a:cs typeface="+mn-lt"/>
            </a:endParaRPr>
          </a:p>
          <a:p>
            <a:pPr marL="0" indent="0">
              <a:buNone/>
            </a:pPr>
            <a:r>
              <a:rPr lang="en-US" sz="2200" b="1" dirty="0">
                <a:latin typeface="Times New Roman"/>
                <a:ea typeface="+mn-lt"/>
                <a:cs typeface="Times New Roman"/>
              </a:rPr>
              <a:t>6. Permissionless</a:t>
            </a:r>
            <a:endParaRPr lang="en-US" sz="2200" dirty="0">
              <a:latin typeface="Times New Roman"/>
              <a:ea typeface="+mn-lt"/>
              <a:cs typeface="Calibri"/>
            </a:endParaRPr>
          </a:p>
          <a:p>
            <a:pPr marL="0" indent="0" algn="just">
              <a:buNone/>
            </a:pPr>
            <a:r>
              <a:rPr lang="en-US" sz="2200" dirty="0">
                <a:latin typeface="Times New Roman"/>
                <a:ea typeface="+mn-lt"/>
                <a:cs typeface="+mn-lt"/>
              </a:rPr>
              <a:t>It’s called “permissionless” because there are no gatekeepers and no censorship. Anyone who wants to access the blockchain does not need to pass Know Your Customer (KYC) requirements or provide identification documents. </a:t>
            </a:r>
            <a:endParaRPr lang="en-US" dirty="0">
              <a:latin typeface="Times New Roman"/>
            </a:endParaRPr>
          </a:p>
          <a:p>
            <a:pPr marL="0" indent="0">
              <a:buNone/>
            </a:pPr>
            <a:endParaRPr lang="en-US" sz="2200">
              <a:latin typeface="Times New Roman"/>
              <a:ea typeface="+mn-lt"/>
              <a:cs typeface="+mn-lt"/>
            </a:endParaRPr>
          </a:p>
          <a:p>
            <a:pPr marL="0" indent="0">
              <a:buNone/>
            </a:pPr>
            <a:endParaRPr lang="en-US" sz="2200">
              <a:ea typeface="Calibri"/>
              <a:cs typeface="Calibri"/>
            </a:endParaRPr>
          </a:p>
        </p:txBody>
      </p:sp>
    </p:spTree>
    <p:extLst>
      <p:ext uri="{BB962C8B-B14F-4D97-AF65-F5344CB8AC3E}">
        <p14:creationId xmlns:p14="http://schemas.microsoft.com/office/powerpoint/2010/main" val="32228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55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2C07D2-C8AB-D6E9-D893-8E1D19A63BF5}"/>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b="1" kern="1200">
                <a:solidFill>
                  <a:srgbClr val="FFFFFF"/>
                </a:solidFill>
                <a:latin typeface="+mj-lt"/>
                <a:ea typeface="+mj-ea"/>
                <a:cs typeface="+mj-cs"/>
              </a:rPr>
              <a:t>Size of Bitcoin</a:t>
            </a:r>
          </a:p>
          <a:p>
            <a:endParaRPr lang="en-US" kern="1200">
              <a:solidFill>
                <a:srgbClr val="FFFFFF"/>
              </a:solidFill>
              <a:latin typeface="+mj-lt"/>
              <a:ea typeface="+mj-ea"/>
              <a:cs typeface="+mj-cs"/>
            </a:endParaRPr>
          </a:p>
        </p:txBody>
      </p:sp>
      <p:sp>
        <p:nvSpPr>
          <p:cNvPr id="50" name="Rectangle 3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line chart&#10;&#10;Description automatically generated">
            <a:extLst>
              <a:ext uri="{FF2B5EF4-FFF2-40B4-BE49-F238E27FC236}">
                <a16:creationId xmlns:a16="http://schemas.microsoft.com/office/drawing/2014/main" id="{D58E524B-E6E6-A76A-0831-EAF7D9A504D7}"/>
              </a:ext>
            </a:extLst>
          </p:cNvPr>
          <p:cNvPicPr>
            <a:picLocks noGrp="1" noChangeAspect="1"/>
          </p:cNvPicPr>
          <p:nvPr>
            <p:ph sz="half" idx="2"/>
          </p:nvPr>
        </p:nvPicPr>
        <p:blipFill>
          <a:blip r:embed="rId2"/>
          <a:stretch>
            <a:fillRect/>
          </a:stretch>
        </p:blipFill>
        <p:spPr>
          <a:xfrm>
            <a:off x="566744" y="2838753"/>
            <a:ext cx="6579910" cy="3289955"/>
          </a:xfrm>
          <a:prstGeom prst="rect">
            <a:avLst/>
          </a:prstGeom>
        </p:spPr>
      </p:pic>
      <p:sp>
        <p:nvSpPr>
          <p:cNvPr id="51" name="Rectangle 3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FBC25E56-5ADA-9CAA-D972-405B14D01A2C}"/>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r>
              <a:rPr lang="en-US" sz="2000">
                <a:solidFill>
                  <a:srgbClr val="FFFFFF"/>
                </a:solidFill>
              </a:rPr>
              <a:t>Bitcoin is highly volatile and constantly changing. The size of the blockchain is constantly increasing as more transactions are added to it, so the actual size may be larger now.</a:t>
            </a:r>
          </a:p>
          <a:p>
            <a:r>
              <a:rPr lang="en-US" sz="2000">
                <a:solidFill>
                  <a:srgbClr val="FFFFFF"/>
                </a:solidFill>
              </a:rPr>
              <a:t> Bitcoin Blockchain Size is at a current level of </a:t>
            </a:r>
            <a:r>
              <a:rPr lang="en-US" sz="2000" b="1">
                <a:solidFill>
                  <a:srgbClr val="FFFFFF"/>
                </a:solidFill>
              </a:rPr>
              <a:t>453.89</a:t>
            </a:r>
            <a:r>
              <a:rPr lang="en-US" sz="2000">
                <a:solidFill>
                  <a:srgbClr val="FFFFFF"/>
                </a:solidFill>
              </a:rPr>
              <a:t>, up from 453.55 yesterday and up from 389.95 one year ago. </a:t>
            </a:r>
          </a:p>
          <a:p>
            <a:endParaRPr lang="en-US" sz="2000">
              <a:solidFill>
                <a:srgbClr val="FFFFFF"/>
              </a:solidFill>
            </a:endParaRPr>
          </a:p>
          <a:p>
            <a:endParaRPr lang="en-US" sz="2000">
              <a:solidFill>
                <a:srgbClr val="FFFFFF"/>
              </a:solidFill>
            </a:endParaRPr>
          </a:p>
        </p:txBody>
      </p:sp>
    </p:spTree>
    <p:extLst>
      <p:ext uri="{BB962C8B-B14F-4D97-AF65-F5344CB8AC3E}">
        <p14:creationId xmlns:p14="http://schemas.microsoft.com/office/powerpoint/2010/main" val="145227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7ABF7A22-C747-48C4-FC97-874DA02BAF86}"/>
              </a:ext>
            </a:extLst>
          </p:cNvPr>
          <p:cNvPicPr>
            <a:picLocks noGrp="1" noChangeAspect="1"/>
          </p:cNvPicPr>
          <p:nvPr>
            <p:ph sz="half" idx="2"/>
          </p:nvPr>
        </p:nvPicPr>
        <p:blipFill rotWithShape="1">
          <a:blip r:embed="rId2"/>
          <a:srcRect l="5884" r="-1" b="-1"/>
          <a:stretch/>
        </p:blipFill>
        <p:spPr>
          <a:xfrm>
            <a:off x="2522356"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3C613-37CF-7DF8-5D77-2C103F3BE837}"/>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b="1"/>
              <a:t>Price of Bitcoin</a:t>
            </a:r>
          </a:p>
          <a:p>
            <a:endParaRPr lang="en-US" sz="4000"/>
          </a:p>
        </p:txBody>
      </p:sp>
      <p:sp>
        <p:nvSpPr>
          <p:cNvPr id="15" name="Content Placeholder 2">
            <a:extLst>
              <a:ext uri="{FF2B5EF4-FFF2-40B4-BE49-F238E27FC236}">
                <a16:creationId xmlns:a16="http://schemas.microsoft.com/office/drawing/2014/main" id="{DA61DBCB-8C6B-A144-119A-6785E98E722D}"/>
              </a:ext>
            </a:extLst>
          </p:cNvPr>
          <p:cNvSpPr>
            <a:spLocks noGrp="1"/>
          </p:cNvSpPr>
          <p:nvPr>
            <p:ph sz="half" idx="1"/>
          </p:nvPr>
        </p:nvSpPr>
        <p:spPr>
          <a:xfrm>
            <a:off x="838200" y="1801598"/>
            <a:ext cx="3822189" cy="4375365"/>
          </a:xfrm>
        </p:spPr>
        <p:txBody>
          <a:bodyPr vert="horz" lIns="91440" tIns="45720" rIns="91440" bIns="45720" rtlCol="0" anchor="t">
            <a:noAutofit/>
          </a:bodyPr>
          <a:lstStyle/>
          <a:p>
            <a:r>
              <a:rPr lang="en-US" sz="2400">
                <a:latin typeface="Times New Roman"/>
                <a:cs typeface="Times New Roman"/>
              </a:rPr>
              <a:t>By checking any reputable cryptocurrency exchange, we can find the current price of Bitcoin .</a:t>
            </a:r>
          </a:p>
          <a:p>
            <a:r>
              <a:rPr lang="en-US" sz="2400">
                <a:latin typeface="Times New Roman"/>
                <a:cs typeface="Times New Roman"/>
              </a:rPr>
              <a:t>The price of Bitcoin can fluctuate rapidly and is influenced by various factors such as supply and demand, market sentiment, global events, and regulatory developments.</a:t>
            </a:r>
          </a:p>
          <a:p>
            <a:endParaRPr lang="en-US" sz="2000"/>
          </a:p>
        </p:txBody>
      </p:sp>
    </p:spTree>
    <p:extLst>
      <p:ext uri="{BB962C8B-B14F-4D97-AF65-F5344CB8AC3E}">
        <p14:creationId xmlns:p14="http://schemas.microsoft.com/office/powerpoint/2010/main" val="53590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5FFAE-6F8A-66C2-F4C5-BDAF7F009383}"/>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3600" b="1" kern="1200">
                <a:latin typeface="Times New Roman"/>
                <a:cs typeface="Times New Roman"/>
              </a:rPr>
              <a:t>Total number of </a:t>
            </a:r>
            <a:r>
              <a:rPr lang="en-US" sz="3600" b="1">
                <a:latin typeface="Times New Roman"/>
                <a:cs typeface="Times New Roman"/>
              </a:rPr>
              <a:t>Bitcoin</a:t>
            </a:r>
            <a:r>
              <a:rPr lang="en-US" sz="3600" kern="1200">
                <a:latin typeface="Times New Roman"/>
                <a:cs typeface="Times New Roman"/>
              </a:rPr>
              <a:t> </a:t>
            </a:r>
            <a:endParaRPr lang="en-US" sz="3600" kern="1200">
              <a:latin typeface="Times New Roman"/>
              <a:ea typeface="Calibri Light"/>
              <a:cs typeface="Times New Roman"/>
            </a:endParaRPr>
          </a:p>
          <a:p>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F733BCCB-FE26-FBE7-20F4-0C38E1D87FAF}"/>
              </a:ext>
            </a:extLst>
          </p:cNvPr>
          <p:cNvPicPr>
            <a:picLocks noGrp="1" noChangeAspect="1"/>
          </p:cNvPicPr>
          <p:nvPr>
            <p:ph sz="half" idx="2"/>
          </p:nvPr>
        </p:nvPicPr>
        <p:blipFill>
          <a:blip r:embed="rId2"/>
          <a:stretch>
            <a:fillRect/>
          </a:stretch>
        </p:blipFill>
        <p:spPr>
          <a:xfrm>
            <a:off x="5000659" y="630936"/>
            <a:ext cx="5241429" cy="3913632"/>
          </a:xfrm>
          <a:prstGeom prst="rect">
            <a:avLst/>
          </a:prstGeom>
        </p:spPr>
      </p:pic>
      <p:sp>
        <p:nvSpPr>
          <p:cNvPr id="3" name="Content Placeholder 2">
            <a:extLst>
              <a:ext uri="{FF2B5EF4-FFF2-40B4-BE49-F238E27FC236}">
                <a16:creationId xmlns:a16="http://schemas.microsoft.com/office/drawing/2014/main" id="{53F5829E-2573-8BAD-3F9E-62B316960B5D}"/>
              </a:ext>
            </a:extLst>
          </p:cNvPr>
          <p:cNvSpPr>
            <a:spLocks noGrp="1"/>
          </p:cNvSpPr>
          <p:nvPr>
            <p:ph sz="half" idx="1"/>
          </p:nvPr>
        </p:nvSpPr>
        <p:spPr>
          <a:xfrm>
            <a:off x="4654296" y="4798577"/>
            <a:ext cx="6894576" cy="1428487"/>
          </a:xfrm>
        </p:spPr>
        <p:txBody>
          <a:bodyPr vert="horz" lIns="91440" tIns="45720" rIns="91440" bIns="45720" rtlCol="0" anchor="t">
            <a:normAutofit/>
          </a:bodyPr>
          <a:lstStyle/>
          <a:p>
            <a:r>
              <a:rPr lang="en-US" sz="2000">
                <a:latin typeface="Times New Roman"/>
                <a:cs typeface="Times New Roman"/>
              </a:rPr>
              <a:t>There are currently 21 million bitcoins that have been programmed to be created, with roughly 18.8 million already in circulation. </a:t>
            </a:r>
          </a:p>
          <a:p>
            <a:endParaRPr lang="en-US" sz="2200"/>
          </a:p>
        </p:txBody>
      </p:sp>
    </p:spTree>
    <p:extLst>
      <p:ext uri="{BB962C8B-B14F-4D97-AF65-F5344CB8AC3E}">
        <p14:creationId xmlns:p14="http://schemas.microsoft.com/office/powerpoint/2010/main" val="299577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287B3-A6B8-D11D-D2DE-D280E5682EC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Transaction of Bitcoin</a:t>
            </a:r>
          </a:p>
        </p:txBody>
      </p:sp>
      <p:pic>
        <p:nvPicPr>
          <p:cNvPr id="4" name="Picture 4" descr="Diagram&#10;&#10;Description automatically generated">
            <a:extLst>
              <a:ext uri="{FF2B5EF4-FFF2-40B4-BE49-F238E27FC236}">
                <a16:creationId xmlns:a16="http://schemas.microsoft.com/office/drawing/2014/main" id="{1881F3A8-1330-9EC3-8658-92D22ECE7DED}"/>
              </a:ext>
            </a:extLst>
          </p:cNvPr>
          <p:cNvPicPr>
            <a:picLocks noGrp="1" noChangeAspect="1"/>
          </p:cNvPicPr>
          <p:nvPr>
            <p:ph idx="1"/>
          </p:nvPr>
        </p:nvPicPr>
        <p:blipFill>
          <a:blip r:embed="rId2"/>
          <a:stretch>
            <a:fillRect/>
          </a:stretch>
        </p:blipFill>
        <p:spPr>
          <a:xfrm>
            <a:off x="1708335" y="2034661"/>
            <a:ext cx="9364799" cy="4768011"/>
          </a:xfrm>
          <a:prstGeom prst="rect">
            <a:avLst/>
          </a:prstGeom>
        </p:spPr>
      </p:pic>
      <p:sp>
        <p:nvSpPr>
          <p:cNvPr id="5" name="TextBox 4">
            <a:extLst>
              <a:ext uri="{FF2B5EF4-FFF2-40B4-BE49-F238E27FC236}">
                <a16:creationId xmlns:a16="http://schemas.microsoft.com/office/drawing/2014/main" id="{9A1072C3-C085-2FF9-B9D9-318C640D8D65}"/>
              </a:ext>
            </a:extLst>
          </p:cNvPr>
          <p:cNvSpPr txBox="1"/>
          <p:nvPr/>
        </p:nvSpPr>
        <p:spPr>
          <a:xfrm>
            <a:off x="4270743" y="4111256"/>
            <a:ext cx="3260651" cy="28353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252982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BITCOIN</vt:lpstr>
      <vt:lpstr>Introduction to Bitcoin</vt:lpstr>
      <vt:lpstr>Characteristics of bitcoin </vt:lpstr>
      <vt:lpstr>Characteristics of bitcoin(Cont.) </vt:lpstr>
      <vt:lpstr>Characteristics of bitcoin(Cont.) </vt:lpstr>
      <vt:lpstr>Size of Bitcoin </vt:lpstr>
      <vt:lpstr>Price of Bitcoin </vt:lpstr>
      <vt:lpstr>Total number of Bitcoin  </vt:lpstr>
      <vt:lpstr>Transaction of Bitcoin</vt:lpstr>
      <vt:lpstr>Blockchain</vt:lpstr>
      <vt:lpstr>Blockchain</vt:lpstr>
      <vt:lpstr>The Miners</vt:lpstr>
      <vt:lpstr>Mining process of Bitcoin</vt:lpstr>
      <vt:lpstr>Halving</vt:lpstr>
      <vt:lpstr>PowerPoint Presentation</vt:lpstr>
      <vt:lpstr>Security Issues</vt:lpstr>
      <vt:lpstr>Security Issues(Cont.)</vt:lpstr>
      <vt:lpstr>Security Issues(Cont.)</vt:lpstr>
      <vt:lpstr>Challenges of Bitcoin</vt:lpstr>
      <vt:lpstr>Challenges of Bitcoin(Cont.)</vt:lpstr>
      <vt:lpstr>Challenges of Bitcoin(Cont.)</vt:lpstr>
      <vt:lpstr>Legal &amp; Regulatory Issues Related to Bitcoin</vt:lpstr>
      <vt:lpstr>Legal &amp; Regulatory Issues Related to Bitcoin (Cont.)</vt:lpstr>
      <vt:lpstr>Advantages of Bitcoins </vt:lpstr>
      <vt:lpstr>Advantages of Bitcoins(Cont.) </vt:lpstr>
      <vt:lpstr>Disadvantages of Bitcoins </vt:lpstr>
      <vt:lpstr>Disadvantages of Bitcoins(Cont.) </vt:lpstr>
      <vt:lpstr>Future of Bitcoin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dc:title>
  <dc:creator>yeasmimbd48@gmail.com</dc:creator>
  <cp:revision>272</cp:revision>
  <dcterms:created xsi:type="dcterms:W3CDTF">2023-02-11T18:02:13Z</dcterms:created>
  <dcterms:modified xsi:type="dcterms:W3CDTF">2023-02-16T14:44:08Z</dcterms:modified>
</cp:coreProperties>
</file>