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0D029-FE4F-4847-B9D3-86ED3C1156C9}" type="datetimeFigureOut">
              <a:rPr lang="en-GB" smtClean="0"/>
              <a:t>08/03/2013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3E0C-F7C1-471A-B228-955C2520FB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0D029-FE4F-4847-B9D3-86ED3C1156C9}" type="datetimeFigureOut">
              <a:rPr lang="en-GB" smtClean="0"/>
              <a:t>08/03/2013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3E0C-F7C1-471A-B228-955C2520FB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0D029-FE4F-4847-B9D3-86ED3C1156C9}" type="datetimeFigureOut">
              <a:rPr lang="en-GB" smtClean="0"/>
              <a:t>08/03/2013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3E0C-F7C1-471A-B228-955C2520FB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0D029-FE4F-4847-B9D3-86ED3C1156C9}" type="datetimeFigureOut">
              <a:rPr lang="en-GB" smtClean="0"/>
              <a:t>08/03/2013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3E0C-F7C1-471A-B228-955C2520FB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0D029-FE4F-4847-B9D3-86ED3C1156C9}" type="datetimeFigureOut">
              <a:rPr lang="en-GB" smtClean="0"/>
              <a:t>08/03/2013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3E0C-F7C1-471A-B228-955C2520FB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0D029-FE4F-4847-B9D3-86ED3C1156C9}" type="datetimeFigureOut">
              <a:rPr lang="en-GB" smtClean="0"/>
              <a:t>08/03/2013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3E0C-F7C1-471A-B228-955C2520FB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0D029-FE4F-4847-B9D3-86ED3C1156C9}" type="datetimeFigureOut">
              <a:rPr lang="en-GB" smtClean="0"/>
              <a:t>08/03/2013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3E0C-F7C1-471A-B228-955C2520FB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0D029-FE4F-4847-B9D3-86ED3C1156C9}" type="datetimeFigureOut">
              <a:rPr lang="en-GB" smtClean="0"/>
              <a:t>08/03/2013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3E0C-F7C1-471A-B228-955C2520FB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0D029-FE4F-4847-B9D3-86ED3C1156C9}" type="datetimeFigureOut">
              <a:rPr lang="en-GB" smtClean="0"/>
              <a:t>08/03/2013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3E0C-F7C1-471A-B228-955C2520FB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0D029-FE4F-4847-B9D3-86ED3C1156C9}" type="datetimeFigureOut">
              <a:rPr lang="en-GB" smtClean="0"/>
              <a:t>08/03/2013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3E0C-F7C1-471A-B228-955C2520FB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0D029-FE4F-4847-B9D3-86ED3C1156C9}" type="datetimeFigureOut">
              <a:rPr lang="en-GB" smtClean="0"/>
              <a:t>08/03/2013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3E0C-F7C1-471A-B228-955C2520FB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0D029-FE4F-4847-B9D3-86ED3C1156C9}" type="datetimeFigureOut">
              <a:rPr lang="en-GB" smtClean="0"/>
              <a:t>08/03/2013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03E0C-F7C1-471A-B228-955C2520FB6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GB" b="1" dirty="0"/>
              <a:t>Control Structures in 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buNone/>
            </a:pPr>
            <a:r>
              <a:rPr lang="en-US" dirty="0" smtClean="0"/>
              <a:t>Operators use in condition.</a:t>
            </a:r>
            <a:endParaRPr lang="en-GB" dirty="0"/>
          </a:p>
        </p:txBody>
      </p:sp>
      <p:graphicFrame>
        <p:nvGraphicFramePr>
          <p:cNvPr id="4" name="Group 37"/>
          <p:cNvGraphicFramePr>
            <a:graphicFrameLocks/>
          </p:cNvGraphicFramePr>
          <p:nvPr/>
        </p:nvGraphicFramePr>
        <p:xfrm>
          <a:off x="611560" y="1772816"/>
          <a:ext cx="7772400" cy="4637089"/>
        </p:xfrm>
        <a:graphic>
          <a:graphicData uri="http://schemas.openxmlformats.org/drawingml/2006/table">
            <a:tbl>
              <a:tblPr/>
              <a:tblGrid>
                <a:gridCol w="2133600"/>
                <a:gridCol w="3048000"/>
                <a:gridCol w="2590800"/>
              </a:tblGrid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==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count == 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!=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flag != DONE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Less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&lt;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Less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&lt;= LIMIT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Greater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pointer &gt; end_of_list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Greater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lap &gt;= start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GB" b="1" dirty="0"/>
              <a:t>Control Structures in 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GB" dirty="0" smtClean="0"/>
              <a:t>if </a:t>
            </a:r>
            <a:r>
              <a:rPr lang="en-GB" dirty="0"/>
              <a:t>statement</a:t>
            </a:r>
          </a:p>
          <a:p>
            <a:r>
              <a:rPr lang="en-GB" dirty="0" smtClean="0"/>
              <a:t>switch </a:t>
            </a:r>
            <a:r>
              <a:rPr lang="en-GB" dirty="0"/>
              <a:t>statement</a:t>
            </a:r>
          </a:p>
          <a:p>
            <a:r>
              <a:rPr lang="en-GB" dirty="0" smtClean="0"/>
              <a:t>Conditional </a:t>
            </a:r>
            <a:r>
              <a:rPr lang="en-GB" dirty="0"/>
              <a:t>operator statement</a:t>
            </a:r>
          </a:p>
          <a:p>
            <a:r>
              <a:rPr lang="en-GB" dirty="0" err="1" smtClean="0"/>
              <a:t>goto</a:t>
            </a:r>
            <a:r>
              <a:rPr lang="en-GB" dirty="0" smtClean="0"/>
              <a:t> statement</a:t>
            </a:r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67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Control Structures in C</vt:lpstr>
      <vt:lpstr>Control Structures in 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patwary</dc:creator>
  <cp:lastModifiedBy>patwary</cp:lastModifiedBy>
  <cp:revision>8</cp:revision>
  <dcterms:created xsi:type="dcterms:W3CDTF">2013-03-08T17:51:49Z</dcterms:created>
  <dcterms:modified xsi:type="dcterms:W3CDTF">2013-03-08T19:07:37Z</dcterms:modified>
</cp:coreProperties>
</file>