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82" r:id="rId22"/>
    <p:sldId id="278" r:id="rId23"/>
    <p:sldId id="281" r:id="rId24"/>
    <p:sldId id="279" r:id="rId25"/>
    <p:sldId id="280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63B70-3E0F-4F64-9FFC-0D0DBFF84BF9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7EA4F-98A3-43EB-BC55-4E4E6BB3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1C2B-B49C-48CC-98B6-127F9F2C7C88}" type="datetime1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5D09-E823-453A-B428-B348D61FD1D3}" type="datetime1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2724-45B0-463B-AF43-F2C85FE07D18}" type="datetime1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EF4D-33A0-4BE1-B458-34AE246F0CF2}" type="datetime1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8BDA-F1EC-410E-A1A3-54FE55FD224C}" type="datetime1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6670-EA3A-4EF0-9239-C6F2F07FC3F6}" type="datetime1">
              <a:rPr lang="en-US" smtClean="0"/>
              <a:t>30-Nov-21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2F7-D6EE-41E5-8B3C-41A3E8CF018E}" type="datetime1">
              <a:rPr lang="en-US" smtClean="0"/>
              <a:t>30-Nov-21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2468-DBCA-4789-BDF8-927DDBF221C4}" type="datetime1">
              <a:rPr lang="en-US" smtClean="0"/>
              <a:t>30-Nov-21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83DF-9212-40CF-9973-67F2DC8DE2CB}" type="datetime1">
              <a:rPr lang="en-US" smtClean="0"/>
              <a:t>30-Nov-21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FA3-9FA9-4DE9-9970-8F8EA4BCDAF1}" type="datetime1">
              <a:rPr lang="en-US" smtClean="0"/>
              <a:t>30-Nov-21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5619-457F-41C9-AFEF-1918B25684E6}" type="datetime1">
              <a:rPr lang="en-US" smtClean="0"/>
              <a:t>30-Nov-21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338F-DE86-4911-968A-0599882BFE1D}" type="datetime1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D8D99-2737-4DDE-ABCF-8CB006AD1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dirty="0" smtClean="0"/>
              <a:t>Algorithm </a:t>
            </a:r>
            <a:r>
              <a:rPr lang="en-US" sz="3800" b="1" dirty="0"/>
              <a:t>Design</a:t>
            </a:r>
            <a:br>
              <a:rPr lang="en-US" sz="3800" b="1" dirty="0"/>
            </a:br>
            <a:r>
              <a:rPr lang="en-US" sz="3800" b="1" dirty="0"/>
              <a:t>IT-2101</a:t>
            </a:r>
            <a:r>
              <a:rPr lang="en-US" sz="3800" b="1" dirty="0" smtClean="0"/>
              <a:t/>
            </a:r>
            <a:br>
              <a:rPr lang="en-US" sz="3800" b="1" dirty="0" smtClean="0"/>
            </a:br>
            <a:r>
              <a:rPr lang="en-US" sz="3800" b="1" dirty="0" smtClean="0"/>
              <a:t>Lecture 4</a:t>
            </a:r>
            <a:endParaRPr lang="en-US" sz="3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11" y="381000"/>
            <a:ext cx="904288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981200"/>
            <a:ext cx="900303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42" y="4800600"/>
            <a:ext cx="904785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70215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71800" y="6096000"/>
            <a:ext cx="11430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Fig: 6.2</a:t>
            </a:r>
            <a:endParaRPr lang="en-US" sz="22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310726"/>
            <a:ext cx="4724400" cy="331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" y="1752600"/>
            <a:ext cx="8972007" cy="282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" y="4800600"/>
            <a:ext cx="913708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Building a heap</a:t>
            </a:r>
            <a:endParaRPr lang="en-US" sz="32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299917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936" y="2368060"/>
            <a:ext cx="80867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429000"/>
            <a:ext cx="3962400" cy="150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447800"/>
            <a:ext cx="2819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Example: Build Heap</a:t>
            </a:r>
            <a:endParaRPr lang="en-US" sz="23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8634412" cy="360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Building a heap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22304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Building a heap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8555"/>
            <a:ext cx="8056366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02755"/>
            <a:ext cx="861885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Building a heap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heapsort</a:t>
            </a:r>
            <a:r>
              <a:rPr lang="en-US" b="1" dirty="0" smtClean="0"/>
              <a:t> 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1" cy="97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168" y="2286000"/>
            <a:ext cx="845709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81200"/>
            <a:ext cx="555736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heapsort</a:t>
            </a:r>
            <a:r>
              <a:rPr lang="en-US" b="1" dirty="0" smtClean="0"/>
              <a:t>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72" y="457200"/>
            <a:ext cx="899739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33650"/>
            <a:ext cx="9121724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3" y="4648200"/>
            <a:ext cx="910828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1"/>
            <a:ext cx="8914723" cy="359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70964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0"/>
            <a:ext cx="869362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heapsort</a:t>
            </a:r>
            <a:r>
              <a:rPr lang="en-US" b="1" dirty="0" smtClean="0"/>
              <a:t> algorithm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458200" cy="92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Priority queues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763000" cy="33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588" y="1288490"/>
            <a:ext cx="863781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168650"/>
            <a:ext cx="887349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Priority 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524000"/>
            <a:ext cx="534532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114800"/>
            <a:ext cx="4969151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Priority 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"/>
            <a:ext cx="6805612" cy="489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334000"/>
            <a:ext cx="8354243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828800"/>
            <a:ext cx="2981325" cy="338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04" y="1676400"/>
            <a:ext cx="9004549" cy="487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kinds of binary heaps: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max-heaps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min-heap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In both kinds, the values in the nodes satisfy a heap property, the specifics of which depend on the kind of heap. 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is that for every node </a:t>
            </a:r>
            <a:r>
              <a:rPr lang="en-US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other than the root,</a:t>
            </a: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the value of a node is at most the value of its parent. Thus,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largest element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max-heap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 at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rooted at a node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values no larger than that contained at the node itself.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199" y="4026266"/>
            <a:ext cx="2457451" cy="47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min-heap is organized </a:t>
            </a:r>
            <a:r>
              <a:rPr 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way; the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min-heap property is that for every node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than </a:t>
            </a:r>
            <a:r>
              <a:rPr 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root,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element in a min-heap is at the root.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heap-sort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algorithm, we use max-heaps. Min-heaps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implement priority queues.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shall be precise in specifying whether we need a max-heap or a min-heap for any particular application, and when properties apply to either max-heaps or min-heaps, we just use the term “heap.”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667000"/>
            <a:ext cx="2468994" cy="48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401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a heap as a tree, we define the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of a node in a heap to be </a:t>
            </a:r>
            <a:r>
              <a:rPr 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edges on the longest simple downward path from the node to a leaf,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height of the heap to be the height of its root.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7" y="1524000"/>
            <a:ext cx="8936345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Maintaining the heap property</a:t>
            </a:r>
            <a:endParaRPr lang="en-US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07" y="847572"/>
            <a:ext cx="880994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4923" y="2847536"/>
            <a:ext cx="553231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8D99-2737-4DDE-ABCF-8CB006AD16E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327</Words>
  <Application>Microsoft Office PowerPoint</Application>
  <PresentationFormat>On-screen Show (4:3)</PresentationFormat>
  <Paragraphs>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Algorithm Design IT-2101 Lecture 4</vt:lpstr>
      <vt:lpstr>Heap</vt:lpstr>
      <vt:lpstr>Heap</vt:lpstr>
      <vt:lpstr>Heap</vt:lpstr>
      <vt:lpstr>Heap</vt:lpstr>
      <vt:lpstr>Heap</vt:lpstr>
      <vt:lpstr>Heap</vt:lpstr>
      <vt:lpstr>Heap</vt:lpstr>
      <vt:lpstr>Maintaining the heap property</vt:lpstr>
      <vt:lpstr>PowerPoint Presentation</vt:lpstr>
      <vt:lpstr>PowerPoint Presentation</vt:lpstr>
      <vt:lpstr>Running Time</vt:lpstr>
      <vt:lpstr>Building a heap</vt:lpstr>
      <vt:lpstr>Building a heap</vt:lpstr>
      <vt:lpstr>Building a heap</vt:lpstr>
      <vt:lpstr>Building a heap</vt:lpstr>
      <vt:lpstr>The heapsort algorithm</vt:lpstr>
      <vt:lpstr>The heapsort algorithm</vt:lpstr>
      <vt:lpstr>PowerPoint Presentation</vt:lpstr>
      <vt:lpstr>The heapsort algorithm</vt:lpstr>
      <vt:lpstr>Running Time</vt:lpstr>
      <vt:lpstr>Priority queues</vt:lpstr>
      <vt:lpstr>Priority queues</vt:lpstr>
      <vt:lpstr>Priority queues</vt:lpstr>
      <vt:lpstr>PowerPoint Presentation</vt:lpstr>
      <vt:lpstr>Thank you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37</cp:revision>
  <dcterms:created xsi:type="dcterms:W3CDTF">2015-04-25T04:38:08Z</dcterms:created>
  <dcterms:modified xsi:type="dcterms:W3CDTF">2021-11-30T17:31:18Z</dcterms:modified>
</cp:coreProperties>
</file>