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5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C4A9-5683-4EA8-82D4-CC015A72D5D6}" type="datetimeFigureOut">
              <a:rPr lang="en-US" smtClean="0"/>
              <a:t>29-Nov-21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44184-597D-4B42-8B34-D0EC867DC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1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AE1F-4FA1-49BC-BEEB-98B44FD57A56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E6B5-6E28-45AA-A83F-5832628013AE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A8EC-F455-408F-B1F6-245CF09E5843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072E-2234-44C7-AE17-3FEE4EC74FBE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A0A5-3AA9-4ABF-B8EC-BAB5464C6773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DDF1-7FDA-4850-B91C-6FBC994E2282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2517-A761-411E-8F37-A925C7058038}" type="datetime1">
              <a:rPr lang="en-US" smtClean="0"/>
              <a:t>29-Nov-21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EEDEF-5984-48A2-8E4B-8CA1B67DB711}" type="datetime1">
              <a:rPr lang="en-US" smtClean="0"/>
              <a:t>29-Nov-21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EAFD-22E5-4A2B-A990-20B32E9D2250}" type="datetime1">
              <a:rPr lang="en-US" smtClean="0"/>
              <a:t>29-Nov-21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BDB9-0B06-477C-81B6-D53F40DA35F9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207D-67A0-40DA-B68A-81E42AED08AC}" type="datetime1">
              <a:rPr lang="en-US" smtClean="0"/>
              <a:t>29-Nov-21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3CB2-0567-4928-972F-74F28F93EEF9}" type="datetime1">
              <a:rPr lang="en-US" smtClean="0"/>
              <a:t>29-Nov-21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6261-9B7E-447A-BCCC-FD4D48E345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Analysis</a:t>
            </a:r>
            <a:br>
              <a:rPr lang="en-US" dirty="0" smtClean="0"/>
            </a:br>
            <a:r>
              <a:rPr lang="en-US" dirty="0" smtClean="0"/>
              <a:t>IT-2101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53" y="304800"/>
            <a:ext cx="885929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16473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944632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err="1"/>
              <a:t>Quicksort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8064171" cy="294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267200"/>
            <a:ext cx="791452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5250"/>
            <a:ext cx="70132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76550"/>
            <a:ext cx="7991751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86800" cy="18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850231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068"/>
            <a:ext cx="3295650" cy="677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82" y="2095500"/>
            <a:ext cx="36957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977" y="228600"/>
            <a:ext cx="885802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9144000" cy="273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Running Time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4" y="2209800"/>
            <a:ext cx="908558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Performance of </a:t>
            </a:r>
            <a:r>
              <a:rPr lang="en-US" sz="3200" b="1" dirty="0" err="1"/>
              <a:t>quicksort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time of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whether the partitioning is balanced or unbalanced, which in turn depends on which elements are used for partitioning.</a:t>
            </a:r>
          </a:p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partitioning is balanced, the algorithm runs asymptotically as fast as merge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partitioning is unbalanced, however, it can run asymptotically as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slowly as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informally investigate how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assumptions of balanced versus unbalanced partitioning.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6261-9B7E-447A-BCCC-FD4D48E345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108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Algorithm Analysis IT-2101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</vt:lpstr>
      <vt:lpstr>Performance of quicksort</vt:lpstr>
      <vt:lpstr>PowerPoint Presentation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</cp:revision>
  <dcterms:created xsi:type="dcterms:W3CDTF">2015-05-09T05:09:02Z</dcterms:created>
  <dcterms:modified xsi:type="dcterms:W3CDTF">2021-11-29T12:40:19Z</dcterms:modified>
</cp:coreProperties>
</file>