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59" r:id="rId9"/>
    <p:sldId id="260" r:id="rId10"/>
    <p:sldId id="282" r:id="rId11"/>
    <p:sldId id="261" r:id="rId12"/>
    <p:sldId id="280" r:id="rId13"/>
    <p:sldId id="262" r:id="rId14"/>
    <p:sldId id="281" r:id="rId15"/>
    <p:sldId id="263" r:id="rId16"/>
    <p:sldId id="283" r:id="rId17"/>
    <p:sldId id="264" r:id="rId18"/>
    <p:sldId id="265" r:id="rId19"/>
    <p:sldId id="267" r:id="rId20"/>
    <p:sldId id="266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1-05-11T11:09:01.68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2F7B0577-6EC8-47FE-B59C-FFC6B2388935}" emma:medium="tactile" emma:mode="ink">
          <msink:context xmlns:msink="http://schemas.microsoft.com/ink/2010/main" type="inkDrawing" rotatedBoundingBox="17975,12200 26179,12210 26178,12953 17974,12943" shapeName="Other"/>
        </emma:interpretation>
      </emma:emma>
    </inkml:annotationXML>
    <inkml:trace contextRef="#ctx0" brushRef="#br0">-2868-781 143,'0'0'74,"0"0"-40,0 0 5,0 0-3,0 0-10,0 0 2,10 0 19,-10 0 18,0 0-13,0 0-4,0 0-5,0 0-8,0 0-11,0 0 9,0 0 8,0 0 5,0 0 3,0 0-3,0 0-1,0 0 6,0 0 1,0 0 3,0 0 11,0 0 11,0 0 3,0 0-5,0 0 1,0 0-7,0 0-6,0 0-12,0 0-3,0 0 5,0 0-2,0 0 4,0 0-6,0 0-8,0-3-16,0-2 0,0-1-7,0 1-9,0-1 6,0 0-3,0 1 1,0 0-1,0 1 7,0-1 3,0 0-4,0 1-2,0-1-1,0 0-4,0 2 0,0-2-2,0 2 2,0 0-2,0-1 2,0 2-10,0-1 8,0 0-9,0 0 7,0 0-5,0 0 5,2 0 1,-2 1-8,3 1 0,-1 0 1,0 0 7,-2-1 0,3 1-7,0-2 0,1 1-1,1 0 2,-2-2-1,2 2 0,-1-2 0,1 3 0,3-3 0,-4 1-1,2 1 1,0-2-1,-1 1 0,3-1 0,-1 2-1,0 0-4,0-1 5,-1 3 0,1-3 0,3 1 0,-1 1 0,-1-1 0,1 1 0,1 0 0,0-2 0,-1 1 0,1 0 0,2 0 0,3-1 0,-4 1 0,4 0 0,0 0 0,-3 1 0,0-2-1,1 3 1,-4-3 0,3 2 0,-2 0 0,-1-1 0,1 1 0,-1 0 0,2 0 0,-1 1-1,1-1 2,-1 0-1,0 0 1,1 0 0,2 0-1,1-1 1,1 1-1,0 0 1,-3 0 5,3 0-5,-3 0-1,-1-1 1,0 2 0,1 0-1,-3-1 0,3 1 0,1-2 1,1 1 0,1 1-1,2-1 1,0 0-1,2 0 0,0-1 8,1 0-7,2 1 0,-1-1 0,2 1-1,-4 0 1,0-1-1,-2 2 0,-3-2 1,3 1 1,1 0-1,1 1 7,-2-1-7,5 1 0,0-1 0,2 0 0,1 0 11,2 0-5,-1 0 2,-2-1-9,0 1 1,-1 1 7,-2-1-7,-2 1 1,4-1-1,-2 1 8,2 0-8,0 0 8,4 0-3,-3-1-5,3 1 6,0 0-1,-3 0 0,-2 0 2,-3 0-2,3 0 1,-2 0 2,-3-1 1,2 1 5,0 0 1,1-1-4,2 1 8,-1 0-11,2 0-2,-2-1 2,2 1-8,0 0 6,-4 0 0,4 0-6,-6 0 0,0 0 0,2 0 0,0 0 5,3 0-6,0 0 2,0 0-1,0 0 8,-1 0-8,4 0 0,-4 0 8,0 0-9,-2 0 6,0 0 1,-2 0-6,0 0 6,-3 0 4,1 0-4,-3 0 1,1 0-7,-4 0 1,3 0 7,-2 0-9,3 0 2,-2 0-1,1 1 5,-2-1-5,3 1-1,-2-1 1,1 1 0,1-1-1,1 1 6,1-1-5,0 1 0,2-1 0,2 0 6,0 1-6,0-1 1,-1 1-2,-1 1 0,-2-2 8,-4 0-7,-1 1 4,2-1-5,-3 0 0,1 0 5,1 1-4,-2-1-1,3 1 1,0-1 0,3 0 4,2 1-5,2-1 6,0 0-6,4 1 6,-4-1 1,0 1-7,-2 0 0,-3-1 6,1 1-5,-2 1 5,-1-2-5,-3 2 1,1-1 5,2-1-1,-3 1-5,4 0 0,-1 0 6,1 0-7,1 1 9,-3-1-3,8 0 3,-6 0-8,5 0-1,-1 1 11,0 0-11,0-1 12,-3-1-6,-1 2 0,-4-1-5,1-1-1,-3 1 6,1 0-5,-4-1 5,1 0-4,0 1 4,-3-1-5,3 0 0,-1 1 0,2-1 1,1 2-1,-2-1 5,2-1-5,0 1 0,1-1 5,-1 1-5,3 0-1,0-1 7,-1 1-7,3-1 9,-2 1-8,2-1 5,-4 1-5,2 0-1,-1-1 6,-1 2-4,-2-2 4,2 0-6,1 1 0,-1-1 1,1 0 0,1 0 0,0 0 1,-1 0-1,4 1 5,-3-1-6,-1 0 1,1 0-1,-3 0-1,1 0 1,-2 0 0,2 0 0,-1 0 6,1 0-6,-1 0 1,1 0 0,-2 0 1,4 0-1,-3 0-1,-2 0 0,0 0 1,0 0 0,-3 0 0,0 0 0,4 0 0,-2 0 5,3 0-5,1 0-1,-1 0 8,-2-1-7,2 0 0,-2-1 7,0 1-8,2 0 2,-1 0-1,-2 0 7,1 0-7,-1 0-1,2 0 0,-2-2 1,4 2 0,-3-1 6,-1 0-5,2 0 5,-4 1 1,0-2-7,1 1 10,-1 0 2,0-2 9,0 2-4,2-2-6,0 1-3,-1 0-8,-1-1 5,0 0-5,1 0 5,0 0-5,-1 1 0,-2 0 1,2-1 3,-2 2-5,0-1 0,2 0 0,-2 0 1,0 1-1,0-1 1,3 0 0,-3-1 0,0 1 0,2 1 0,-2-1-1,0 1 0,0-1 1,0 1-1,0 1 1,0 1-1,0-1-1,0 1 1,0 0 0,0 0 0,0 0-1,0 0-4,0 0 5,0 0 0,0 0 0,0 0-1,0 0 0,0 0-5,0 0 4,0 0-10,0 0 12,0 0-2,0 0-4,0 0 0,0 0 5,0 0-8,0 0 1,0 0-1,0 0 2,0 0 5,0 0 2,3 0-1,-3 0 0,3 1 0,-3 0-6,2 0 6,0 1 0,0 1 1,1-1 0,0 1-1,-1 0 1,3-2 1,-1 3-1,2 1 1,1-2-1,3 2 1,-1-1 1,-1-1-1,1 2 6,1-2-5,-2 1-1,-2-2 0,-1 0 0,1 0 0,0-1 0,-1 2-1,0-2 1,0 0 0,2 0 0,-2 1 0,0 0 0,3 0 0,-2 1 0,2-1 0,-1-1-1,0 2 1,-1-1 0,-2-1-1,4 0-1,-6 0 1,3 0 1,-1 1 0,-2-2 0,2 1-1,-2-1 1,0 0 0,3 0-1,-3 2 1,1-2 0,2 1 0,-3-1 0,3 1 0,-3-1 0,4 0-1,-4 1 1,0-1 0,0 1 0,4-1-1,-4 0 1,0 1 0,1-1-1,-1 0 1,0 2-1,2-2 6,-2 0-6,0 0-1,3 0 1,-3 1 1,3-1 0,-2 0 0,1 0 0,1 1 0,3-1-1,-2 1 0,5 0-1,-1-1 1,-1 1 1,1 0-1,-1-1 1,1 1-1,0 0 1,-1-1-1,-1 0 0,-4 2 0,4-2 2,-3 0-2,-1 0 1,4 0 1,1 0-1,1 0 0,3 0 0,1 0-1,3 0 1,0 0-1,2 0 0,-2 0 1,0 0-1,-2 0 1,-3 0-1,0 0 0,0 0 1,0 0-1,1 0 1,1 0 0,-1 0-1,1 0-1,1-2 0,-4 2 0,4-1 1,-1 1 0,-1-1 1,1 1-1,1-1-1,2 1 1,2-1 0,0 1 0,4-1 1,-2 1-1,2-1 0,-4 1 0,0 0 0,-2 0 0,0 0 0,0 0 0,1 0 0,1-1 0,-2 1 1,0 0-1,-1-1 1,-1 1 0,2 0 0,0 0-1,0-2 1,0 2 0,3 0 0,-1-1 5,0 1-5,0-1 1,4 1 4,-2 0-5,-2-1 7,2 1-1,-4 0-7,-1-1-1,-1 1 1,0-1 1,-1-1 8,-2 2-9,-2 0 5,0 0-4,-3 0-1,3-1 5,2 1-5,-1-2-1,2 1 1,1 1 1,1-1 0,-3 1 1,3-1-1,-4 1-1,2-1 1,-1 1 0,-2 0-1,1 0 0,2-1 0,-1 1-1,1 0 0,-1-1 1,-3 1 1,3 0 1,-1-2-2,-2 2 0,1 0 0,2-1 0,-1 1 1,4 0-1,0-1 1,2 1 0,-1 0-1,5 0 0,-4 0 1,2 0 0,-5 0-1,-1 0 1,-4 0 0,1 0-1,-6 0 1,2 0 5,-2 0-5,-1 0 0,1 0 0,4 0-1,-1 0 1,5 0 0,1 0-1,4 0 1,-1 0 0,1 0-1,2 0 0,-2 0 1,1 0-1,-4 0 1,1 0 0,-5 0 0,0 0 4,-3 0-5,0 0 0,-2 0 1,2 0 1,-2 0-1,0 0 1,2 0-1,-2 0 0,0 0 0,3 0 0,-2 0 0,1 0-1,5 0 0,1 0 0,2 0 1,1 0 0,-1 0 0,0 0-1,-1 0 0,1 0 1,-3 0 0,-3 0-1,1 0 6,-5 0-6,-1 0 0,2 0 0,-1 0-4,2 0 4,0 0 1,3 0 3,2 1-3,0-1-1,0 1 1,3-1 0,0 2-1,2-2 1,-3 1 6,1-1-7,-1 0-1,-4 1 1,2-1 1,-4 0-1,1 1 1,-4-1-1,2 0 0,-2 1 0,0-1 1,0 0-2,2 1 2,0-1 4,2 1-5,2-1 0,1 2-2,0-2 2,3 1 0,-4-1-1,4 3 1,-3-2 1,3 0-1,0 0 0,-3 0 0,3 1 0,-4-1 0,-1 0 0,0 0 0,-5 0 0,1-1 1,0 1 0,-2-1-1,4 1 2,-1 0-2,0 0 0,5 1 0,5 0 1,0 1 0,3-2 0,-1 1-1,-2 1 2,0-1-1,-2-1-1,-3 1 1,-3 0 0,-3-1 0,1 0 4,-2-1-4,0 1 4,-1-1-5,-1 1-1,2 0 1,0-1 0,-3 1 0,0 0 0,0-1 1,-2 2 0,4-2-1,-2 1 0,0-1 0,1 1 0,1-1 0,-2 1 0,4 1 0,-2-1 0,1 2 1,1-2 0,0 1-1,2 0 1,-1 0-1,-3 0 0,2 1-1,1-1 0,-1 0 1,-4 1-1,2-1 1,1 0-1,0 1 2,0 0-1,-1 2 0,2-2 1,-1 2 0,-1-1 0,-2 0-1,1-1 6,0 1-6,-1 0 1,0 1-1,-2-2 1,3 2-1,-3-2 6,2 1-6,-2-1 1,0 1 0,0-1 6,0 2-7,0-2 1,0 0 5,0 1-5,0-1 8,0-1-3,0 1-5,0-1 11,0 0-12,0-1 7,0 1-6,0 1 0,0-2 5,0 0 2,0-1-8,0 1 0,0 1 2,0-2-1,0 0 5,0 0 3,0 0-8,0 0 0,0 0 8,0 0-1,0 0 1,0 0 6,0 0-6,0 0 4,0 0 2,0 0 3,0 0-3,0 0 2,0 0-1,0 0-1,0 0 0,0 0-1,0 0-7,0 0 2,0 0-7,0 0 5,0 0-6,0 0 5,0 0-6,0 0-10,0 0-66,0-3-105,-12-8-92,0 1-208,0-4-342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1-05-11T11:08:34.94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912C66C3-21E5-4CF2-9739-303C67940251}" emma:medium="tactile" emma:mode="ink">
          <msink:context xmlns:msink="http://schemas.microsoft.com/ink/2010/main" type="inkDrawing" rotatedBoundingBox="8923,13112 17193,13118 17192,13847 8922,13841" shapeName="Other"/>
        </emma:interpretation>
      </emma:emma>
    </inkml:annotationXML>
    <inkml:trace contextRef="#ctx0" brushRef="#br0">-573-844 52,'0'0'25,"0"0"-12,0 0-2,0 0 4,0 0-5,0 0 1,0 0 56,-6 0 13,6 0-16,0 0-6,0 0 4,0 0-6,0 0-16,0 0-2,0 0-1,0 0-2,0 1-2,0-1 12,0 0-2,0 0 3,0 0 2,0 0 7,0 0-7,0 0-9,0 0-12,0 0-4,-3 4-7,1-3 4,0 4-4,2-2 5,-3 2 10,1 2 0,-2 2-5,4 0-7,-2 4 7,-1-1 10,-1 2 0,-2 5-4,3-5 2,-1 5 3,1-3-6,1-2-8,0 2-7,-2-1 4,2 1-4,2-1 3,-3-2 8,3 1-6,0-1 0,0-5-4,0 3 2,0-3-1,0 0 1,0 1-8,0 0-2,0 0 7,0 2-3,5 0-2,1 1-3,-1-4 4,2 3 3,-1-5-1,1 3 2,1-2 3,-1 0 2,4 2-1,-4-2-3,4 1-1,-1 0-6,-2 1-1,2-1-2,-3-5 3,2 2-2,-2 0 3,3-3 6,-2-2 6,5 1-6,-3-1-3,2 0 2,4 3-7,-1-3 5,0 0-2,3 0-5,-2 0 2,1 0-3,1 0-4,-2 0 4,1 0-6,-1-4 8,-1-1-6,3 1-1,-5-1 0,0 1 1,0 2-1,-6-3 0,4 3 1,-4 2-1,1-2 0,2-1 0,0-1 0,-2 2 0,2 0 0,3-1 0,-3 2-1,3-3 2,2 3-2,1-1 2,-3-1-1,2 2 0,-5-1 0,0 2 1,1-3-2,-2 3 1,2-2 0,2 2-1,-1-2 1,1 2 1,2-3-1,1 3 0,-1 0 0,1-2 0,-1 2 0,3-2 0,-3 2 5,3 0-4,2 0 4,0-2-5,2 2 7,0 0-6,4 0 4,-1 0 0,-1 0-5,1-3-1,-1 3 0,-2 0 6,1-2-5,3 2 6,-4 0-6,2 0 8,-1-2-7,0 2-1,0-2 5,-1 2-5,0-2 0,-2 2 8,2 0-8,0-3 0,-2 3 9,2 0-2,-1-2-7,0 2 0,-1 0 5,3 0-5,0-2 5,2 2-5,1 0-1,3-2 1,-4 2 0,1 0-1,-1-3 1,-5 3-1,1-2 2,-3 2-1,-3 0 0,1-2 5,-1-1-5,1 2 7,1-1-2,-1-1 3,2 2-1,2 1-6,0-2 7,0 2-8,-2-4 8,1 4-7,-1 0 4,-7 0-5,3 0 5,-1 0-5,-6 0 0,3 0-1,1 0 2,-1 0 0,3 0-2,2 0 1,0 0 0,1 0 0,2 0 1,2 0-2,0 0 1,1 0-1,-1 0 2,-2 0-2,2 0 0,-2 0 2,-2 0-1,-3 0 7,-3 0-8,3 0 8,-6 0-8,4 4 1,-1-4 0,0 2 15,6-2-8,-1 0-7,3 1 5,2-1 6,3 0-6,0 0 0,2 3-6,-1-3 7,-2 2-6,-1-2-1,-2 1 6,-8 2-5,0-3-1,0 0 0,-4 2 6,1-2-5,-1 2-1,0-2 8,4 0-7,0 3-1,-2-3 2,4 2 7,3 0-5,-3-2-2,2 2 2,1 1-3,-1-1 0,0 0-1,0 0 2,4 0-1,-5 1 1,1 1 6,1-2-7,-1 1 1,-2-1-1,-5 0 0,0 1 0,-1-1-1,-4-1 0,2-1 0,0 3 1,1-1 0,1-2 0,0 1-1,6 3 1,0 0 0,2 0 0,3 0-1,2 3 0,-2 0 1,1-1-1,-5 1 0,2-1 0,-1 0 0,-4 2-1,0-1 1,-2-3 0,-1 0 1,-1 1-1,-2 0 0,3-2 1,-3 2-2,1 0 2,1 1-2,-2-1 1,1 1 0,1-1 0,-2 1 0,-2-3 0,2 2 0,0-4 0,-3 4 1,1-2-1,3 2 1,-4 0-1,3-3 1,1 2-1,-2 1 0,-1-3 0,-1-2 0,-2 2 1,2-2 0,-2 0 5,0 0-5,0 0 0,0 0 10,0 0-10,0 0 1,0 0 5,3 0-5,-3 0 5,0 0-1,0 0 1,0 0 2,0 0 5,0 0 5,0 0 9,0 0 10,0 0 5,0 0-6,3 0-10,-3-4-10,3-3-16,-1 0 0,0 4 0,1-4 5,-1-2-5,2 0 0,1 0-1,-3 0 1,3 0-1,-2 0 1,2 0-1,-3 1 1,3-3-1,-3 2 0,4 0 1,-1 0-1,0 0 0,1 0 1,-2 1-1,1-3 0,1 2-1,-3 2 1,1-2 0,1 3 0,-1-1-1,-2 3 1,0-3-1,1 1 1,-1 2 0,0-2 0,2 5 0,-2-2 0,-2 1 0,0 2 0,3-2 1,-3 0-1,0 0 0,0-1 0,0 1 0,2 0-1,0 0 1,-2-1 0,0 1 1,3 2-1,-3-3 0,0 2 0,2 1 0,-2 0-1,0 0 0,0 0 0,0 0-10,0 0 11,0 0-6,0 0 6,0 0-1,0 0-6,0 0 6,0 0 1,0 0-1,0 0-1,0 0 1,0 0-5,0 0 5,0 0-5,0 0 4,0 0 1,0 0-1,4 0-7,1 0 8,-1 0 1,7 0 0,-4 0 0,6 0 0,0 0 1,3 0-1,1 0 0,4 0 1,-4 1 0,1 2-1,-2-1 0,-3 1 0,-3-1 0,-3-2 0,-2 2 1,1-2-1,-1 0 0,3 0 0,2 0 0,3 2 1,4 1-1,6-1 0,3 2 0,2-2 0,0 2 1,-2 0-1,-4-1 0,2 0 1,-4 0-1,-4 2 0,-3-3 0,-1 1 0,-4-3 0,3 2 1,-4-2 0,3 0 0,0 2-1,0-2 1,4 2-1,-5-2 0,4 3 1,2-1 0,1 0-1,2-2 1,2 2 7,1 0-8,2 1 1,3-1 5,-4 0-4,1 0-1,1 1 1,-4 1-1,2-1 0,2-1-1,-2 2 1,-1-2 0,0-1 1,2-1 7,-1 4-8,7-3 0,1 2 0,4-3 5,-1 2-4,-2-2 4,-3 2-6,-1-2 2,-3 2 4,-1-2-5,-6 0-1,-1 2 10,-1-2-9,1 0 0,-1 0 0,3 0 8,2 0-8,4 0 1,1 0 4,1 0 1,2 3-6,-1-3 5,2 2-6,-3-2 5,-1 2-4,-5 0 0,4-2 0,-4 0 1,0 0 10,4 0-12,-2 0 6,1 0-4,3 0-1,-4 0 9,5 0-4,-1 0-6,1 0 1,-3 0 1,1 0-1,-2 0 4,2 0-4,-1 0 0,1 0 0,-2 0 1,-2 0-2,-1 0 6,-2 0-6,-3 0 1,0 0-1,1 0 0,-1 0 1,1 0-1,1 0 1,4 0 0,2 0 5,2 0-5,4 0-1,-4 0 0,-2 0 0,0 0 0,-5 0 0,-3 0 1,-2 0 0,-2 0-1,1 0 1,-2 0 0,3 0 0,0 0 1,2 0-1,4 0-1,3 0 1,1 0 0,3 0-1,-4 0 0,2 0 0,1 0 0,-1 0 1,-2 0-1,-2 0 1,2 0-1,-5 0 1,-1 0 0,-4 0-1,-2 0 1,-3 0 1,2 0-2,1 0 1,0 0 8,5 0-8,1 0-1,-1 0 0,3-2 0,0 0 1,2 0-1,-2-1-1,1 3 1,-2-2 0,1 0 0,0 0 1,0 0-1,0-1 1,-3 2 4,0-3-5,-1 4 0,-5-1 0,2-1 0,-4-1 1,3 2-1,1 1 1,-1-2 0,3-1 0,0 1-1,2 0 2,3-1-2,0 1 0,-1 0 0,-1 0 1,-1-1-1,-2 1 0,-1 0 0,1 0 6,-2 0-6,-2 2 0,4-3 0,-4 1 0,0 2 0,2-2 0,-4 2-1,1-2 1,-1-1 0,2 3 0,-5-2 0,1 2 0,4-2-1,-5 2 1,2 0 0,-1-3 0,0 3 0,-3 0 0,4 0 1,-1 0-1,-1 0 0,2 0 0,-1 0 0,0 0 1,1-1-1,-4 1 0,3 0 1,0-2 0,-3 2 0,4-3 0,-1 3-1,-1-1-1,2 1 1,-1-2 0,0 2 1,1 0 6,1-4-7,1 4 0,-1-1 1,0-2-1,4-1 1,0 2-1,-2 0 1,2 2 0,2-3 0,-3 1-1,0 0 0,1 0 0,-2-1 0,0 1 0,-5-1 0,1 3 0,-1 0 1,-2-1 0,0 1 0,1 0 0,-3 0 0,2 0-1,1 0-1,-1 0 1,1-2 0,0 2 4,-3 0-3,2 0-1,1-3 0,-3 3 0,2 0 0,0 0 1,-2-2 7,0 2-7,4 0-1,-4-2 12,0 2-3,0-3 2,0 2-2,0 1 9,0-2 12,0-2 6,0-2-21,2 0 0,-2-3-15,3 3 1,-3-2 1,2 0 5,-2 0 7,0-2-5,0 1-9,0-2 0,2 1 2,-2-2-1,0 1 5,3 2-6,-3 0 0,0 1 1,0 3 0,0 0 8,0 2 0,0-2-9,0 4 1,0-3 5,0 4 0,0-1 7,0 1-12,0 0 8,0-3 0,0 3 1,0 0 2,0 0-4,0 0-1,0 0-5,0 0-1,0 0 5,0 0-5,0 0-1,0 0 0,0 0 0,0 0 1,0 0-1,0 0 0,2 0 0,-2 0 0,0 0 0,0 0-7,0 0-26,0 0-63,0 0-88,6 0-93,9 0-231,1 4-132,-1 1-141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1-05-11T11:09:24.157"/>
    </inkml:context>
    <inkml:brush xml:id="br0">
      <inkml:brushProperty name="width" value="0.05833" units="cm"/>
      <inkml:brushProperty name="height" value="0.05833" units="cm"/>
      <inkml:brushProperty name="fitToCurve" value="1"/>
    </inkml:brush>
    <inkml:context xml:id="ctx1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6701" units="1/cm"/>
        </inkml:channelProperties>
      </inkml:inkSource>
      <inkml:timestamp xml:id="ts1" timeString="2021-05-11T08:24:34.659"/>
    </inkml:context>
  </inkml:definitions>
  <inkml:traceGroup>
    <inkml:annotationXML>
      <emma:emma xmlns:emma="http://www.w3.org/2003/04/emma" version="1.0">
        <emma:interpretation id="{395F8C91-61E6-41F9-9C27-130C691814B7}" emma:medium="tactile" emma:mode="ink">
          <msink:context xmlns:msink="http://schemas.microsoft.com/ink/2010/main" type="writingRegion" rotatedBoundingBox="9572,11016 25098,11103 25076,15046 9550,14960"/>
        </emma:interpretation>
      </emma:emma>
    </inkml:annotationXML>
    <inkml:traceGroup>
      <inkml:annotationXML>
        <emma:emma xmlns:emma="http://www.w3.org/2003/04/emma" version="1.0">
          <emma:interpretation id="{99AC8A70-0D84-4948-A6EC-4FF668730CA8}" emma:medium="tactile" emma:mode="ink">
            <msink:context xmlns:msink="http://schemas.microsoft.com/ink/2010/main" type="paragraph" rotatedBoundingBox="18894,11171 25085,11099 25096,12025 18905,1209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4F11FAD-073D-449A-AC16-9ABDFA319060}" emma:medium="tactile" emma:mode="ink">
              <msink:context xmlns:msink="http://schemas.microsoft.com/ink/2010/main" type="line" rotatedBoundingBox="18894,11171 25085,11099 25096,12025 18905,12097"/>
            </emma:interpretation>
          </emma:emma>
        </inkml:annotationXML>
        <inkml:traceGroup>
          <inkml:annotationXML>
            <emma:emma xmlns:emma="http://www.w3.org/2003/04/emma" version="1.0">
              <emma:interpretation id="{1E8E30AF-3F55-439C-8F1A-C4FFBCBEDF7F}" emma:medium="tactile" emma:mode="ink">
                <msink:context xmlns:msink="http://schemas.microsoft.com/ink/2010/main" type="inkWord" rotatedBoundingBox="18897,11428 20352,11411 20359,12080 18905,12097"/>
              </emma:interpretation>
              <emma:one-of disjunction-type="recognition" id="oneOf0">
                <emma:interpretation id="interp0" emma:lang="en-US" emma:confidence="0.5">
                  <emma:literal>3rd</emma:literal>
                </emma:interpretation>
                <emma:interpretation id="interp1" emma:lang="en-US" emma:confidence="0">
                  <emma:literal>3Rd</emma:literal>
                </emma:interpretation>
                <emma:interpretation id="interp2" emma:lang="en-US" emma:confidence="0">
                  <emma:literal>Rd</emma:literal>
                </emma:interpretation>
                <emma:interpretation id="interp3" emma:lang="en-US" emma:confidence="0">
                  <emma:literal>3RAT</emma:literal>
                </emma:interpretation>
                <emma:interpretation id="interp4" emma:lang="en-US" emma:confidence="0">
                  <emma:literal>rd</emma:literal>
                </emma:interpretation>
              </emma:one-of>
            </emma:emma>
          </inkml:annotationXML>
          <inkml:trace contextRef="#ctx0" brushRef="#br0">8643-2538 13,'0'0'215,"0"0"-127,0 0-43,0 0-19,0 0-2,0 0-5,0 0-6,-8 11 17,8-11 8,0 2 1,0-2 11,0 0 2,0 0-4,0 0-2,-4 0 0,4 0-1,0 0 1,0 0-1,0 0 7,0 0 7,0 0 1,0 0 5,0 0 26,0 0-14,0 0 1,0-2-10,0-9-31,12 0-21,7 0-2,0 0-1,6 0-4,2 4-9,-2 4 0,0 3 1,-6 0-1,-3 0 0,-8 1-15,-4 17-2,-4 8 4,0 5-5,-4 6 8,-11 2 9,-6 2 2,2-7 11,-2-4-10,4-7 4,0-6 4,7-6-9,4-4 1,3-5-1,3-2 9,0 0 3,0 0 6,0 0 10,0 0-9,9 0-12,1-9-8,4 1-1,3-1 0,5 0-14,3 2-1,4 1 2,5 2-14,-1 0 19,-3 3 9,0 1 0,-5 0-6,-6 0-1,-5 13-7,-9 8 5,-5 0 9,0 5 29,0 5-10,-24 0 3,-4-3 10,-8-4 7,-4-4-8,-5-3-8,-1-6-5,2-2-9,5-5-8,4-4 7,4 0 0,9 0-2,1-4 2,7-7 0,2 0 2,5 0-4,4 4 4,-1 2-4,4 4-6,0-1 0,0 2-6,0 0 6,0 0-12,0 0-49,0 0-133,9 0-180,5 0-349</inkml:trace>
          <inkml:trace contextRef="#ctx0" brushRef="#br0" timeOffset="2321.1185">9192-2441 68,'0'0'304,"0"0"-70,0 0-131,0 0-17,0 0-2,0 0-3,0 0-23,-17-27 21,17 27-15,0 0-22,0 0-22,0 6-19,9 15-1,1 7 20,4 5 51,3 4 9,-3 0-8,2 3-1,-2-3-14,-3-2 3,-3-2-11,-2-6-5,1-4-3,-3-8-3,-1-4-12,-1-4-11,-2-2-2,0-5-3,3 0 2,-3 0 1,0 0 5,0 0 0,0 0 1,0 0 0,0-3-3,0-6-4,0-3-12,0-2 0,-8-6-6,2 4 0,-5-7-4,3 1 9,-3 0-20,2 1 8,-2-2-8,3 2 8,-1 2-9,4-2 6,0 2 3,0 1-5,-1 3 1,3-1-1,1 5-2,2 5 4,0-1 2,0 3-2,0 1 15,0 3-9,0 0 9,0-2 0,0 2 0,0 0 0,0 0-6,0 0 1,0 0-7,0 0-1,0 0-6,0 0 4,0 0 0,0 0 3,0 0 0,0 0-8,0 0-6,0 0-2,0-2 2,0 0-23,0-3-6,0 0 29,0 4 9,0-4 10,0 4 7,0-4-1,0 2-12,0-2 13,0 0 1,0 2 0,0 2 0,0-2 0,0 1-1,0 2-7,0 0 2,0 0-3,0 0 8,0 0-9,0 0 9,0 0 1,0 0-1,0 0 1,0 0 0,0 0-1,0 0 0,0 0 0,0 0 0,0 0 0,0 0 1,0 0 0,0 0 0,0 0 0,0 0 0,0 0-1,0 0-7,0 0-7,0 0 9,0 0 5,0 0 0,0 0-6,0 0 6,0 0 1,0 0 0,0 0 0,0 0 1,0 0-1,0 0 0,0 0 0,-3 0 1,-3 0-1,3 0-1,-2 0 1,3 0 0,2 0 0,-3 0 0,3 0 2,0 0-1,0 0 9,0 0-9,-3 0 1,3 0 5,-3 0-7,0 0-1,0 0 0,1 0 1,-1 0 0,3 0 1,0 0 0,0 0 0,0 0-1,0 0 0,0 0 1,0 0-1,0 0 0,0 2 0,0-2 0,0 0 1,0 0-1,0 0 1,0 3-1,0-3 0,0 1 0,0 2 0,5 2 11,4 0-2,2-2 11,3 3 12,0-1 7,5 0 5,2-4 4,4 2-10,-2-3-9,-4 2-2,-5-2-5,-4 0-6,-1 0-1,-4 0-4,-5 0 3,0 0 3,0 0 1,0 0-4,0 0-2,2 0-2,1 0 5,-1 0 1,5 0-3,-2 0-8,4 0-4,-1 0-2,-3 0 2,1-2-1,-3 2 0,-3-3 0,2 3 0,-2 0 1,0 0 0,0-1 0,0 1 1,0 0-1,0-4-1,0 4 3,-2-1 3,2 1 1,-3 0-5,3 0 6,0 0-7,-4 0 5,4 0-5,0 0-1,-2 0 2,2 0-2,0 0 0,-3 0 0,3 0 7,-2 0 4,2 0 2,0 0-6,0 0 0,0 0-1,0 0 0,0 0-5,0 0 1,0 0-2,-3 0 0,0 1-7,1 18 1,-2 3 5,2 4 1,-1 4 12,3 1 1,0 0 0,0 0 10,0-1 5,5 1-3,7-5-7,4-1-3,-2-4-4,-4-6-5,2-2-6,-5-1 6,0-5-5,0-3 6,-4-2-1,3-2 2,-1 0 3,3 0-5,6 0 19,0 0-7,3 0-6,-1-6-11,1 1 0,-1-2-1,-5 0-5,0 1-3,-3-1-32,1 1-67,-9-9-63,0 1-117,0 1-288</inkml:trace>
          <inkml:trace contextRef="#ctx0" brushRef="#br0" timeOffset="3125.3942">9705-2582 619,'0'0'238,"0"0"-116,0 0 25,0 0-73,0 0-52,0 0-15,0 0-7,-8 5 0,8 12 5,5 10 39,4 10 44,4 6 1,1 8-17,3 0-11,-3-1 2,0-4-9,-2-7-15,0-2-1,-1-4-11,-3-7 9,-3-6-10,1-3 11,-3-5-9,-3-5-8,3-5-5,-3-2 0,0 0-2,0 0 6,0 0 13,0 0-1,0 0 1,0-9-8,0-9-10,-3-1-14,-2-4-8,-7-1-1,1 0 2,-2 8 1,2-3 5,-3 8-8,0 1 3,1 3-1,-1 2 0,3 3 1,0 2 4,0 0-11,-1 0-2,2 2 5,-1 14-2,-1-1 1,7 6 2,3-5 9,2 4 0,0 0-2,0-3 2,0-1-1,11-2 1,2-5 1,1 1 5,0-4-6,2-3 2,4-3 7,4 0-3,1 0 2,-1 0-8,2-7 2,-7-2-1,-2 3 0,-5-4 0,-3 4 1,-6 2-2,-3-1 0,0 1-2,0 2-11,0-3-31,0 1-50,-8-11-123,-1-1-147,2 1-376</inkml:trace>
        </inkml:traceGroup>
        <inkml:traceGroup>
          <inkml:annotationXML>
            <emma:emma xmlns:emma="http://www.w3.org/2003/04/emma" version="1.0">
              <emma:interpretation id="{1C0B4FF8-1D1D-4404-A0AD-84DB10118E25}" emma:medium="tactile" emma:mode="ink">
                <msink:context xmlns:msink="http://schemas.microsoft.com/ink/2010/main" type="inkWord" rotatedBoundingBox="20724,11149 25085,11099 25095,11989 20734,12040"/>
              </emma:interpretation>
              <emma:one-of disjunction-type="recognition" id="oneOf1">
                <emma:interpretation id="interp5" emma:lang="en-US" emma:confidence="0.5">
                  <emma:literal>harmonics</emma:literal>
                </emma:interpretation>
                <emma:interpretation id="interp6" emma:lang="en-US" emma:confidence="0">
                  <emma:literal>harmonies</emma:literal>
                </emma:interpretation>
                <emma:interpretation id="interp7" emma:lang="en-US" emma:confidence="0">
                  <emma:literal>harmonist</emma:literal>
                </emma:interpretation>
                <emma:interpretation id="interp8" emma:lang="en-US" emma:confidence="0">
                  <emma:literal>harmonicas</emma:literal>
                </emma:interpretation>
                <emma:interpretation id="interp9" emma:lang="en-US" emma:confidence="0">
                  <emma:literal>harmonic's</emma:literal>
                </emma:interpretation>
              </emma:one-of>
            </emma:emma>
          </inkml:annotationXML>
          <inkml:trace contextRef="#ctx0" brushRef="#br0" timeOffset="4896.9812">10274-2784 70,'0'0'85,"0"0"-23,0 0-14,0 0-15,0 0-10,0 0-10,0 0 1,-23 3-1,21-3-4,-3 0 8,2 0 31,-1 0 18,2 0 9,-1 0-11,1 0-12,2 0-6,0 0-4,0 0-3,0 0 10,0 0 6,0 0-12,0 0 6,0 2-1,0 2-23,0 3 5,5 7-20,-3-1 32,5 8 43,-2 6-21,0 3 6,1 5-3,2 4-31,1 3 5,-1 4 7,-3-2 10,4 2-12,-4-4 3,-3-5-3,5-3 0,-5-7-10,1-5-7,-1-2 1,1-2 9,-1-5-8,-2-1 3,4 0-8,-1-3-8,-3 1 1,2-1-3,-2 0-4,0 0-3,0-3-1,3 3 0,-3-4-8,0-1 1,2-2 9,-2-2-10,0 0 10,0 0 2,0 0-6,0 0 7,0 0 5,0 0-1,0 0 0,0 0-3,0-2 3,0-9-11,0-2-6,0-5 0,0 0 0,3-1 0,3-1 0,-1 0-1,0 1-7,2 2 2,-2-1 6,0 0-9,1 1 8,0 2-8,-1-1 8,1 3 0,2 2-4,-3 2 4,-3 0 0,5 2 0,-2 4 1,0-1-8,1-1 7,-1 0 0,0 3-7,2 0 8,-2 0-8,-3 2 2,-2 0 6,3 0-2,3 0-10,2 2-11,0 12 8,3 2 6,1 5 9,2 1-1,-4-1 0,4 0-1,-7-2 2,5 1 0,-4-3 0,0 2 0,-2-1 6,2-2-6,-2-1-1,-1 0 1,-2-3 8,3-6-7,-4 1 5,1-4-6,-1 0 2,1-3 14,1 0 2,1 0 1,0 0 25,9 0 29,2-11-29,6-5-36,3-3-7,0 1 5,-4 1 0,-4 3-6,-6 3-2,-6 5 2,-5 4-1,0 0-20,0 2-33,0 0-56,0 0-97,-5 0-173,-6 0-387</inkml:trace>
          <inkml:trace contextRef="#ctx0" brushRef="#br0" timeOffset="6563.5635">10876-2253 227,'0'0'147,"0"0"-68,0 0-20,0 0-23,0 0-17,0 0 17,0 0 9,12-37 0,-12 29-12,0-4 7,0-1 5,0-1 3,0 1-2,0-2-16,0 2-5,0 1 21,-5 4 8,0 0-8,-4-1-24,4 4-5,-2 1-11,0-1-6,0 4 1,-2-3 0,1 3 0,-6-2 1,0 3 0,0 0-1,-5 0 1,2 0-2,2 0 2,-2 0-1,3 0 0,3 12-1,1 5 1,1 5 10,1 4 21,4 3 23,4 2 7,0-3-6,0 1-20,9-3-4,5-3 0,-1-4-5,1-4 10,3-4 2,-3-2 3,-3-2-3,2-4-2,-2-3-2,1 0 0,1 0-4,1 0-6,2-1-11,1-13 2,2-4-14,-5-1 4,0-5-5,-4-4 11,-4-5-12,2-5 1,-5-1-1,3 1 0,-1 6 2,-2 7-1,-3 6 0,0 8 0,0 7-1,0 1 0,0 3 0,0 0-10,0 0-3,2 14-8,4 9 8,2 8 13,6 4 5,5 2 1,3 2 18,2-5-2,4-4-9,-4-5-3,2-3-1,-2-2-2,-5-5-1,0-2-5,-2-2 6,-3-5-5,-3 1-1,-6-5 8,0-2 1,-5 2-2,4-2-1,-4 0 5,0 0 11,0 0 19,0 0 4,0 0-14,0-9-15,0 3-6,0-5-10,-4 1-1,-1-7 1,0 0-1,-6-7 0,3-2 0,-3-7 0,3 1 1,-1-4 4,4 3-4,-1 3-1,1 7 6,2 7-5,0 6 0,1 6 0,2 3 0,-3 1-1,3 0-6,-3 0-5,3 0-2,-3 0 0,3 0 12,-3 0-23,1 3 11,-1 13 4,3-1 8,0-2 1,0-1-1,0-2 1,8-4 1,14-1 11,8-3 23,6-2-4,9 0-11,-2 0-12,-5 0-6,-7 0-1,-10 0 0,-12 2-1,-6 4 0,-3 8-16,0 8 16,-8 6 5,-12 5 57,3 1-14,7 2-9,1-8-11,9-3-12,0-11 12,0-2-11,6-5 1,14-7 7,10 0 13,6 0-9,5-7-19,2-8-2,-1-1-8,-9-1-21,-11 2-30,-8 2-20,-7 2-9,-7 2-31,0 0-36,-2-1-105,-15 3-258,-2 0-49</inkml:trace>
          <inkml:trace contextRef="#ctx0" brushRef="#br0" timeOffset="8198.506">11578-2434 241,'0'0'127,"0"0"-45,0 0 3,0 0-7,0 0-9,0 0 8,0 0 14,-11-32-31,11 28 1,0-3 1,3 3 0,8-1-7,6 1-11,0-1-23,4 1 13,3 1 5,2-2-13,3 5-3,-1 0 16,-1 0-1,-2 0-8,-5 0-11,-6 11-7,-2 8 0,-3 9 18,-6-1 40,-1 5 1,-2 2-18,0-1-2,0-5-7,0-4-8,0-4-12,0-6 8,0-6-6,-5-2-5,3-3-5,-1-1-3,3-2-1,-4 0-2,4 0 3,0 0 6,0 0-3,-2 0 6,2-2-3,-3-12-11,1-1-3,2-2-5,-3-6-6,3 2-3,0-1-7,0 0-2,0 2-6,0 2 12,3 4 2,8 0-3,-1 0 1,4 4 2,0 1-18,0 5 9,-3-1 1,0 4 9,-3 1 8,1 0-11,-4 0-2,0 4-1,1 14 2,2 3 3,1 7 10,-4 2 2,0-5 6,-5 2 11,0-7-13,0-3 4,0-3 2,0-4 2,0-3-3,0-2-1,0-3-3,0-2-6,0 0 12,0 0 2,0 0 3,0 0 5,0 0 9,0-7-7,2-13-13,10-7-12,4-3 0,4-7-7,4 3-11,1 6 8,-3 6-9,-6 8 6,-1 5 6,-5 6-1,-4 3 2,-1 0 5,0 0-15,2 12-3,0 8 10,5 10 9,-2 0 15,-1 4 7,1-6 0,-4-2-2,2-2-4,-2-6-15,-3-5 8,2-5 7,-5-1-15,3-5 8,-3-2-8,0 0 5,0 0-6,0 0-11,0 0-42,0 0-61,0-6-130,0-8-131,11-23-274,8 0 59,5 0 554</inkml:trace>
          <inkml:trace contextRef="#ctx0" brushRef="#br0" timeOffset="8478.1989">12459-2466 359,'0'0'202,"0"0"6,0 0 6,-55 145-27,53-103-54,2-10-55,2-3-21,21-9-17,4-9 24,4-10 3,-1-1-3,0 0-37,-5-14-11,-1-9-16,-10-3-1,-6-4-17,-8-6-5,0 1-27,-5 2 34,-14 5 16,-6 5-5,-3 9 4,0 5-8,2 7 0,-5 2-14,0 0-42,-4 15-56,8 0-100,8-4-162</inkml:trace>
          <inkml:trace contextRef="#ctx0" brushRef="#br0" timeOffset="8701.7936">12459-2466 310</inkml:trace>
          <inkml:trace contextRef="#ctx0" brushRef="#br0" timeOffset="9251.0411">12459-2466 310,'31'0'136,"-20"-4"-45,3-3-28,3 3 2,2-1-14,-6 1 12,3 1 33,-2 1 12,-2 2-1,-2 0-12,1 0-13,1 5-36,1 15 19,3 4-8,1 9 23,2 2-3,-5 0-9,0-4-8,-9-8-22,-3 0-12,-2-8-5,0-4-11,0-2 2,0-3-4,0-1-7,0-5 10,-2 0-4,2 0 6,0 0-6,-3 0 2,3 0 6,0-9-8,0-9-7,0-6-5,0-3-8,3-10-2,13 3-9,10-1-9,-2 5 3,0 7 14,2 6 4,-5 1-1,-1 7 7,-4 3 6,-2 4-1,-4-1-2,-1 3 3,-4 0 1,4 0 9,-4 0-9,3 3 0,3 16-1,3 6 0,0 8 1,-3 4 10,0 0 10,-1-2-4,-3-4 1,-2-3-5,-3-6-1,5-5-6,-5-3 2,3-5 0,-2-3-2,-1-4-4,2-2-1,-1 3 5,-3-3-6,2 0-12,3 0-56,4 0-201,4-20-82,-1-2-506,-1 0 537</inkml:trace>
          <inkml:trace contextRef="#ctx0" brushRef="#br0" timeOffset="9791.0854">13278-2692 933,'0'0'369,"0"0"-91,0 0-4,0 0-110,0 0-86,0 0-64,0 0-14,-5-21-8,5 21-27,0 5-89,-4 8-173,2-1-274</inkml:trace>
          <inkml:trace contextRef="#ctx0" brushRef="#br0" timeOffset="9790.089">13297-2486 159,'0'0'127,"0"0"503,0 0-393,0 0-24,0 0-64,0 0-86,0 0-50,0 0-13,0 29 0,0 4 13,0 6 52,-2 3 39,-1-2-21,3-5-5,0-4-5,0-5-28,0-2-5,10-7-9,-1-4-3,2-2-3,-5-4-9,-1-5-7,-2-2-1,-1 0-8,-2 0-9,7-15-65,-2-9-166,-3-7-347</inkml:trace>
          <inkml:trace contextRef="#ctx0" brushRef="#br0" timeOffset="10129.4532">13542-2477 869,'0'0'210,"0"0"-36,0 0-27,0 0-91,0 0-35,0 0-9,0 0 0,22 0-8,-36 18 9,-5 15 16,2 10 21,7 5 9,3 1-16,7-5 8,0-9-16,17-7-10,14-8 2,4-5-2,6-8 7,6-2-2,-4-5-16,2 0-6,-9 0-8,-12-2 10,-5-8-4,-10 4 0,-9-3-6,0 3-17,0-5-62,0 1-153,-9 1-474</inkml:trace>
          <inkml:trace contextRef="#ctx0" brushRef="#br0" timeOffset="-84637.9737">14034-2856 323,'0'0'247,"0"0"-108,0 0-30,0 0-41,0 0-40,0 0-15,0 0 21,-14 20 36,9-13 3,-2-1-3,2-2-5,0 1-4,2-5-19,0 2-4,3-2-5,0 0-1,0 0 9,0 0 14,0 0 25,0 0 22,0 0-1,0 0-22,0 0-27,0 0-31,0-2-14,0 2-7,0 0-10,0 0-47,0 0-97,0 6-147,0 10-53,0-1-169</inkml:trace>
          <inkml:trace contextRef="#ctx0" brushRef="#br0" timeOffset="10814.1966">14217-2466 554,'0'0'232,"0"0"-98,0 0 2,0 0-52,0 0-23,0 0-13,0 0 8,-24-27-9,5 25-29,-7 2-10,-3 0 2,-2 0-3,3 9 8,4 3-1,5 0-1,3 4-6,4-5 2,7 0-8,2-2 0,3 0 2,0-5 7,0 0 2,3 1-5,14-2 5,4 0 17,3 4 6,7-3-11,0 5-13,-1 2-9,-6 0-1,1 3 0,-5 2 0,-7 1 0,-4-3 8,-7 2 1,-2-1 18,0 3 23,0-3 18,-11 0-18,-8-2-13,-3-2 7,-2 0-13,1-2-2,-1-5-4,2-2-7,-1 1 1,1-3 1,1 0 0,2 0 17,-1-9 10,6 0-8,0 0 3,7 2 49,0 1-5,2 3-11,5 0-8,-2 3-17,2-2-6,0 2-7,0 0-8,0 0-13,0 0-16,0 0-1,0 0-3,0 0-19,0 0-56,-9 0-128,4 0-187,0-5-666</inkml:trace>
        </inkml:traceGroup>
      </inkml:traceGroup>
    </inkml:traceGroup>
    <inkml:traceGroup>
      <inkml:annotationXML>
        <emma:emma xmlns:emma="http://www.w3.org/2003/04/emma" version="1.0">
          <emma:interpretation id="{B6995D35-3E0C-4ADC-A576-0ED974A914CB}" emma:medium="tactile" emma:mode="ink">
            <msink:context xmlns:msink="http://schemas.microsoft.com/ink/2010/main" type="paragraph" rotatedBoundingBox="9560,13229 20857,13293 20847,15023 9550,149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094B6B-A41B-453A-9547-721FD5BDE46B}" emma:medium="tactile" emma:mode="ink">
              <msink:context xmlns:msink="http://schemas.microsoft.com/ink/2010/main" type="line" rotatedBoundingBox="9560,13229 20857,13293 20847,15023 9550,14960"/>
            </emma:interpretation>
          </emma:emma>
        </inkml:annotationXML>
        <inkml:traceGroup>
          <inkml:annotationXML>
            <emma:emma xmlns:emma="http://www.w3.org/2003/04/emma" version="1.0">
              <emma:interpretation id="{387B35D4-FF36-4A43-89C3-01C028842C8A}" emma:medium="tactile" emma:mode="ink">
                <msink:context xmlns:msink="http://schemas.microsoft.com/ink/2010/main" type="inkWord" rotatedBoundingBox="10425,13833 12465,13844 12458,14976 10418,14964"/>
              </emma:interpretation>
              <emma:one-of disjunction-type="recognition" id="oneOf2">
                <emma:interpretation id="interp10" emma:lang="en-US" emma:confidence="0.5">
                  <emma:literal>.</emma:literal>
                </emma:interpretation>
                <emma:interpretation id="interp11" emma:lang="en-US" emma:confidence="0">
                  <emma:literal>,</emma:literal>
                </emma:interpretation>
                <emma:interpretation id="interp12" emma:lang="en-US" emma:confidence="0">
                  <emma:literal>!</emma:literal>
                </emma:interpretation>
                <emma:interpretation id="interp13" emma:lang="en-US" emma:confidence="0">
                  <emma:literal>'</emma:literal>
                </emma:interpretation>
                <emma:interpretation id="interp14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-16783.5157">791 269 45,'0'0'56,"0"0"-56,0 0-88</inkml:trace>
          <inkml:trace contextRef="#ctx0" brushRef="#br0" timeOffset="-55355.0993">19-158 204,'0'0'92,"-19"-112"-60,19 53-18,0 2-14,12-26-49,12 15-77</inkml:trace>
        </inkml:traceGroup>
        <inkml:traceGroup>
          <inkml:annotationXML>
            <emma:emma xmlns:emma="http://www.w3.org/2003/04/emma" version="1.0">
              <emma:interpretation id="{DB87042A-504A-461F-80EA-E711423FA799}" emma:medium="tactile" emma:mode="ink">
                <msink:context xmlns:msink="http://schemas.microsoft.com/ink/2010/main" type="inkWord" rotatedBoundingBox="10994,13598 12590,13901 12403,14885 10807,14583"/>
              </emma:interpretation>
              <emma:one-of disjunction-type="recognition" id="oneOf3">
                <emma:interpretation id="interp15" emma:lang="en-US" emma:confidence="0.5">
                  <emma:literal>2nd</emma:literal>
                </emma:interpretation>
                <emma:interpretation id="interp16" emma:lang="en-US" emma:confidence="0">
                  <emma:literal>and</emma:literal>
                </emma:interpretation>
                <emma:interpretation id="interp17" emma:lang="en-US" emma:confidence="0">
                  <emma:literal>ands</emma:literal>
                </emma:interpretation>
                <emma:interpretation id="interp18" emma:lang="en-US" emma:confidence="0">
                  <emma:literal>and.</emma:literal>
                </emma:interpretation>
                <emma:interpretation id="interp19" emma:lang="en-US" emma:confidence="0">
                  <emma:literal>Indy</emma:literal>
                </emma:interpretation>
              </emma:one-of>
            </emma:emma>
          </inkml:annotationXML>
          <inkml:trace contextRef="#ctx0" brushRef="#br0" timeOffset="-14848.1321">1258-441 217,'0'0'147,"0"0"-69,0 0-32,0 0-20,0 0-2,0 0-1,0 0 11,-5 0 16,5 0-5,0 0 5,0 0 1,0 0-5,0 0 6,0 0 0,0 0 2,0 0-8,0 0-6,0 0-8,0 0-6,0 3-4,0-2-3,0-1 2,0 3 5,0-3 11,0 0 12,0 0 12,0 0-3,0 0-3,0 0 3,0 0-1,0 0-8,0 0-3,0 0-3,-3 0 4,3-3 10,0-5 6,0-5-35,0 0-18,0-1 3,0 1-5,0 0 1,5 2-8,9 3-1,0-2 0,5 4-1,0 1-9,3 5 1,2 0 6,2 0-6,-2 0 3,1 14-7,-5 10-1,-6 7-2,-7 8 16,-4 8 28,-3 2 28,0 3-30,-14-4-4,-5-3-21,-3-1 10,-5-7 6,2-4-5,1-4 0,1-7-5,7-5 2,2-8-8,5-5 1,7-1 8,2-3 0,0 0 6,0 0 6,0 0-8,9 0 1,7-5-13,9-6 16,1-1-18,7 3 0,1-3-1,4 6 1,-3-3 0,-1 5 6,-6-1 4,-7 0 1,-7 4 2,-6 1 0,-2-3 8,-6 3 3,3 0-11,-3 0-3,0 0-8,0 0-1,0-2 1,0 2-1,0 0-1,0-1-35,0 1-63,2-6-126,3 5-151,4-10-358</inkml:trace>
          <inkml:trace contextRef="#ctx0" brushRef="#br0" timeOffset="-13593.4903">1700-247 136,'0'0'143,"0"0"-38,0 0-16,0 0-32,0 0-5,0 0-16,0 0-5,0 0 8,0 0 0,0-5 2,0 0-8,0 4 3,2-4 12,5 1-24,0 1 21,0-1 11,0 0-14,5-1-11,1 1 5,1-1-20,0 2-6,0-2 9,-4 0 18,1 3 4,-2 0-8,-4 0-10,0 2 5,0 0-14,-1 0-5,-4 0-7,3 0-1,-1 2 9,1 12 18,-1 0 27,-2 6 2,0 0-17,0 2 5,0 1-13,0 0-8,0 0 0,0-2 7,0-2-3,0-4-3,0-3-6,0-4-11,0-1 1,0-5 0,0-2-8,0 0 15,0 0-1,0 0 11,0 0-2,0-11-4,0-7-11,-2-3-1,2-4-8,0-3 0,0 1 0,0 1 0,0 2 0,9 5-10,1 1 9,4 6 0,0-2-8,3 3 2,-1 5-2,1-2 9,-2 5 4,2 0-2,-3 3-2,0 0 1,-3 0-1,-1 5-1,2 10 0,-2 5 1,-1 6 20,-4 2 12,-3 3 23,-2 1-6,0 1-12,0-5-3,0-2-8,0-7-8,0-5-6,0-4-5,0-5-5,4 0 4,-4-3-5,3-1 6,-3-1-7,2 0 8,-2 0-8,0 0-19,0 0-49,3 0-85,5 0-91,3-13-156,-2 0-259</inkml:trace>
          <inkml:trace contextRef="#ctx0" brushRef="#br0" timeOffset="-12687.1247">2502-629 574,'0'0'223,"0"0"-96,0 0-56,0 0-51,0 0-19,0 0-1,0 0 29,-6 78 25,10-40 47,3 6-14,2 2 30,2 4-6,0 1-34,-1-3-3,-1-4-17,-4-5-19,2-4-9,-2-8-11,-3-3-1,3-7-2,-2-4-5,1-6 2,-2-2-2,-2-3-1,0-2-2,0 0 8,0 0 4,3 0 3,-3 0-2,0 0 5,0 0 0,0 0 3,0-5-2,0-6-17,0 0-3,0-2-5,0-2 0,-5-4-1,-2 0-12,-3 0-3,-1 1-7,-1 1 8,-1 1 2,-3 2-1,-1 5-1,1-1 1,-3 6 6,-3 4-5,-1 0 3,-4 0-1,2 3 9,-2 11-1,5 6-7,6 5 2,4 1-3,12 6 8,0-3 2,8 0 6,23 1 7,2-11-4,2 2 4,1-6-4,-3-3-2,-6-5-7,-7 3 2,-7-6-1,-7-2 0,0 1-1,-6-3 0,2 0 1,-2 0 0,0 0 0,3 0 5,-1 0-6,5 0 7,-2 0-6,4 0 0,-2 0-1,1 0-9,6-7-67,9-12-155,-2-2-145,-1 0-429</inkml:trace>
        </inkml:traceGroup>
        <inkml:traceGroup>
          <inkml:annotationXML>
            <emma:emma xmlns:emma="http://www.w3.org/2003/04/emma" version="1.0">
              <emma:interpretation id="{15E904FA-B029-4E3F-BD9A-8CC299736747}" emma:medium="tactile" emma:mode="ink">
                <msink:context xmlns:msink="http://schemas.microsoft.com/ink/2010/main" type="inkWord" rotatedBoundingBox="13037,13886 17352,13910 17347,14805 13032,14781"/>
              </emma:interpretation>
              <emma:one-of disjunction-type="recognition" id="oneOf4">
                <emma:interpretation id="interp20" emma:lang="en-US" emma:confidence="0.5">
                  <emma:literal>harmonies</emma:literal>
                </emma:interpretation>
                <emma:interpretation id="interp21" emma:lang="en-US" emma:confidence="0">
                  <emma:literal>harmonics</emma:literal>
                </emma:interpretation>
                <emma:interpretation id="interp22" emma:lang="en-US" emma:confidence="0">
                  <emma:literal>harmonicas</emma:literal>
                </emma:interpretation>
                <emma:interpretation id="interp23" emma:lang="en-US" emma:confidence="0">
                  <emma:literal>harmonizes</emma:literal>
                </emma:interpretation>
                <emma:interpretation id="interp24" emma:lang="en-US" emma:confidence="0">
                  <emma:literal>harmonist</emma:literal>
                </emma:interpretation>
              </emma:one-of>
            </emma:emma>
          </inkml:annotationXML>
          <inkml:trace contextRef="#ctx0" brushRef="#br0" timeOffset="-9937.7492">3235-410 121,'0'0'231,"0"0"-136,0 0-44,0 0 12,0 0 12,0 0-21,0 0-5,-22-19 16,22 19 0,-2-3 0,-1 1-4,1-1-4,-1-1-13,-1 2 2,2-2 8,-1 0 5,3 2 9,-2-1 2,2 1-5,-3 2-3,3 0-8,0 0-10,0 0-9,0 0-2,0 0-15,0 0-11,0 0-7,0 13-6,0 9 6,0 6 33,0 7 16,5 5 8,4-1 3,1 4 4,-1-1-1,-4-2-6,0 0-4,2-1 2,-2-8-12,-3-3-11,1-3-8,-1-6-15,-2-1 7,3-7-1,-3-4-2,0-3-5,0-2 0,0-2 0,0 0 1,0 0 0,0 0 3,0 0-2,0 0-3,0 0 2,0 0-1,0 0-1,0 0 3,0 0-1,0 0-7,0 0 8,0 0-4,0 0 0,0 0-4,0 0 5,0 0-5,0 0 5,0 0-1,0 0-5,0 0 8,0 0-3,0 0-5,0-2 5,0-1-6,0 2 0,0-1 0,0-1 0,0 3 0,0-2 0,0 2 0,0 0 0,0 0 0,0 0 0,0 0-1,0 0 0,0 0 0,0 0 0,0 0 0,0 0 1,0 0 0,0 0 1,0 0-1,0 0 0,0 0 0,0 0 0,0 0 0,0 0 0,0 0 1,0 0-1,0 0 0,0 0 0,0 0 1,0-5 0,0 1 1,0-1-2,4 1 1,-4 0 0,0-3-1,0 2 0,0-1 0,2 3-1,-2-7 1,0 4 0,0-3 0,3 0 0,-1-3-7,1 3 6,-1-1-9,5-3 9,-5 4-9,4 1 10,-4 0 0,4 3-1,0-6-1,-1 2-6,1 0 0,2-1 7,1 4-8,-2-2 1,5-1 7,-5 1-7,5 1 7,-2 0-8,-1 3 8,-1-4-6,3 1 5,-3 2 1,3-1 0,-3 1-5,1 1 6,-2 1 0,2 1 0,-4 0-1,0 0 1,2 0-5,-2 2 4,-3 0 1,-2 0-6,3 0-1,-3 0-6,4 0-2,-2 0 4,3 4 4,1 7 0,0 5 6,-1 3-1,0 3 2,-2 1 0,3 5 2,-3 2 8,-1-6-1,1 5 0,-1-5 13,2-3 5,1-1-8,0-6-9,0-6 4,2-2-7,-2 0 5,4-6 1,-2 0 1,1 0 2,6 0 9,0 0 7,5 0 2,0-13-15,3 1-10,-6 2-3,1 1-5,-3-2 1,-3 3 3,-5 1-4,-1-2 0,-2 2-1,0-2-15,-3 2-46,0 0-67,3-12-109,2 4-137,-3-3-463</inkml:trace>
          <inkml:trace contextRef="#ctx0" brushRef="#br0" timeOffset="-7955.9072">3997-154 72,'0'0'185,"0"0"-96,0 0-25,0 0-6,0 0-12,0 0 3,0 0 6,7-4 2,-4-1-26,-1 2 0,1-4 11,-3 2 0,0-1-1,0-1 21,0 1 3,0-1-13,0-2-16,0 0-17,0 1 8,-3-1 1,-4 1-7,-5-6-10,5 5-4,-5 1 3,1 0 20,0 2 2,-3 3-14,3-2 2,-2 3-7,-1 2-4,0 0-8,-2 0 6,-1 0-6,-2 15 0,0 7 18,2 5 25,3 9 27,4 3 7,8 2-14,2-1-23,0 1-9,7-4-3,15-7-8,1-1-8,-2-9 1,-1-5-2,-4-2 0,-6-7 2,2 0 2,-3-6 3,-4 0 6,2 0 13,5 0 52,-4-16-47,3-8-40,0-5-3,-3-5-31,-3-5 16,-1 3 2,-4-2-14,0 4 11,0 6 4,0 7 12,0 3 0,0 7 2,-4 2 15,4 5-11,-2 2-5,2 2 0,0 0-1,0 0-12,0 4-1,0 16-6,0 9 19,9 5 20,7 0 8,1 1-4,4-3-1,1-3-7,0-3-7,1-4 7,-4-2-6,-3-2 2,1-8-3,-7 1 5,2-4 1,-7-2-5,0-4-2,1 1-2,-3-2 0,-3 0 2,2 0 1,-2 0-8,0 4 0,0-4 0,0 0 1,0 0 4,0 0 1,0 0-1,0 0 3,0 0 4,0 0 0,0 0 12,0 0 9,0 0 5,0-4-10,0-2-14,0-5-9,0-2-4,0-5-1,0-1-1,0-7-1,0-5 1,0-2-1,0-3 0,0-1-11,0 6 11,-2-3 0,-3 8-5,-2 4 5,2 7 1,0-1 0,1 5 0,-1 2 0,2 5 1,1-1 0,2 5-1,-3 0 0,3 0 0,-2 0 0,2 0-2,-4 0 1,4 0 0,0 0-8,0 0 3,0 0 0,0 0-1,0 0-2,0 0-3,0 0-1,0 0-5,0 0 3,0 3 6,0 5 2,0-1 6,4 2-1,6-1-3,2 2 5,2-4 9,5-3-2,5 3 1,6-4 1,4-2 1,1 0-9,-2 0 0,-3 0 0,-7 0 0,-8 0 1,-4 0 4,-6 0 0,-5-2-5,0 2 5,0 0-6,0 0-1,0 0-9,0 0-6,-7 0 5,-2 13 2,-4 10 9,-3 10 15,2 8 4,0-1 9,3 2-4,5 0-4,6-3-9,0-5-4,3-8 5,19-9-2,5-3 4,4-8 8,7-6 3,0 0-3,4 0-11,-10-6-10,-6-3 1,-10 4 4,-8-4-5,-6 5 6,-2 2 1,0 0-7,0 2-1,0-2 0,0 2-24,-2-5-37,-8 1-54,-7-17-120,3 2-326,3 0-810</inkml:trace>
          <inkml:trace contextRef="#ctx0" brushRef="#br0" timeOffset="-6213.4077">4644-183 165,'0'0'125,"0"0"-17,0 0-27,0 0-26,0 0-16,0 0 0,0 0 1,-3-1-14,3-4-3,0 3 11,0-4-11,0 1-2,0-1 5,0-1-10,0-2 6,0 3 4,0-3 1,0 1 2,3 2 4,-1 1 8,5 0-14,-2 3 8,0 0 10,4-1 16,-2 3-14,7-2-26,3 2-14,2 0-7,0 0 2,0 0 14,0 0-2,-2 14 15,0 0 16,-3 6 15,-3 5-14,-1-1 11,-3 5-3,-5-2 31,-2 3-22,0 0-12,0-5 6,0-2-23,0 0-11,0-11-5,-2-3-6,-2-2 4,1-3-5,1-4-2,2 0-1,0 0 2,0 0 0,0 0 0,0 0 4,0 0-1,-3 0-1,3 0 3,-2-9-7,2-5-7,-3-2-1,3-4-1,0-5 0,0 2-8,0-2 8,0 3-9,0 1 3,3 2-1,7 0 2,1 4-7,3-3-3,0 5 3,-1 0 0,1 2 4,0 3 2,0-3 1,-4 4 0,2 2 5,-5 3-4,2 0 5,-6 2 0,2 0 0,1 0 0,-1 0-9,3 0 2,1 9-2,-1 9 9,0-3 0,0 4 10,-1 3 8,-2 3-5,0-3 3,-5 0 2,2-1 5,-2-2 1,0 0-4,0-2-14,0-3 7,0 0-1,0-3 4,0-4-9,0 0 5,0-2 0,0-2-5,0-3 1,0 0-7,0 0 9,0 0 5,0 0 0,0 0 4,0 0 2,0 0-2,0-15-4,-2-7-14,-1-4-1,1-3 0,2-6-7,0 6 1,0-3 0,0 8-3,16-1 3,3 6-14,5 2 3,2 3 0,-2 0 8,-2 8-1,1-1 10,-7 7 4,3 0-4,-6 4-7,4 13 7,-6 9 0,-3 4 21,-2 8 26,-3 0-5,-3 1 2,0 0-13,0-3 2,0-2-4,0-5-3,0-5-10,0-11-1,0-2-5,0-5-9,0-1 8,0-5-3,0 0-5,0 0 13,0 0-14,0 0-42,0 0-68,0-7-74,0-7-134,0-15-309,0 3-187,5-3 461</inkml:trace>
          <inkml:trace contextRef="#ctx0" brushRef="#br0" timeOffset="-5871.2996">5558-224 582,'0'0'190,"0"0"-21,0 0 28,-52 149-87,52-108-26,0-5-13,19-7-7,9-12-8,5-8 11,1-6-10,-3-3 10,3 0-39,-4-19-28,-6-1-9,-5-5-33,-7-3-3,-10 3-9,-2-1 0,0 2 29,-14 0 25,-15 5 24,-4 0-12,-8 4-10,2 3-2,1 4 0,8-1-3,7 5-3,23-7-58,0 5-169,14-4-522</inkml:trace>
          <inkml:trace contextRef="#ctx0" brushRef="#br0" timeOffset="-4237.7115">5704-247 96,'0'0'211,"0"0"-68,0 0-36,0 0-21,0 0-21,0 0-10,0 0-7,-11 0 11,11 0-1,0-5 4,0 5-4,0 0 1,0-1 6,0 1 12,0 0-14,0-4-2,8 4 16,1-1 2,4 1-50,-2 0-28,3 0 8,3 0-9,-1 0-6,1 12 6,-1 8 14,-3 2 11,4 2 7,-3 2 1,-5-1-6,-2-1 11,-2-2 1,-1-2-2,-1-5-4,-3-1-5,0 0-2,0-3-5,0 0-5,0-1 0,0-4-3,0-3-1,0 2 0,0 0-3,0-5-3,0 0-5,0 0 6,0 0-5,0 0-2,0 2 1,0-2 0,0 0-1,0 0 2,0 0-1,0 2 0,0 0 0,0 2-1,0 1 1,0 4 5,0-4-4,0 1 7,0-3-3,0 3-5,0-2 9,0-2-4,0 0-5,0-2 1,0 2-1,0-2 0,0 3 0,0-3 5,0 0 1,0 0-1,0 0 3,0 0 0,0 0 12,0 0 1,0-3 4,0-7-7,0-10-18,0 0-1,0-1 0,0-2 0,0 0-6,0 4 5,0 2-3,2-1 4,3 2 0,4-3-8,-1 2-5,3-1 0,0 3 1,3 2-7,2-5 1,-2 5-1,3 4-6,-3 1 15,-1-1 2,-2 4 7,-3 4 0,1-4 1,-7 4-9,3 1 9,2 0-6,-5 0 5,1 0 1,-1 0-1,-2 0 0,3 0-7,-1 0-12,2 9 4,-1 7 15,-1 8 1,-2 0 16,0 7 2,0-1-3,0 0-1,0-2-5,0-4-3,0-2 2,3-2-2,-1-5 0,3-4-5,2-5 0,-5-2 9,3 1-4,-2-3-5,3-2 5,-1 2 0,1-2 2,5 0 3,1 0 2,4 0-4,3-10-8,0-6 5,0-3-6,1-6-6,-1-1 6,-3-3-13,-2-3-2,-1-2 3,-2 0 3,1 1 3,-7 0 6,0 7 2,1 1-1,-6 6 7,0 4-7,0 4 17,0 4 14,0 4-7,0 3 5,0 0-13,0 0-11,0 0-6,0 0-1,0 5-20,-6 12 4,-2 8 15,3 1-3,1 4 5,4 4 1,0-2 5,0 2-3,0-2 3,0 3-5,9-6 8,-1 1-8,4 0 5,-5-9-4,5 1-1,-3-9 11,-4-2-5,0-5-5,0-3-1,-1-1 5,-2-2 4,-2 0-9,0 0-1,0 0-24,0-7-82,0-10-101,0-25-185,0 3-382</inkml:trace>
          <inkml:trace contextRef="#ctx0" brushRef="#br0" timeOffset="-3667.5772">6314-540 481,'0'0'254,"0"0"-84,0 0-84,0 0-65,0 0-6,0 0-1,0 0 20,-3 11 12,3-11 3,0 0 5,0 0 12,0 0 4,0 0 14,0-1 26,0-9-24,3-1-45,-1 2-18,3-1 4,-1 4 8,-4 3 1,3 3 10,-3 0-8,0 0-19,2 0-14,1 0-5,2 16-15,-1 3 15,-2 3 19,1 2 15,-3-4 0,0-3 7,0-6-2,0-2-3,0-6-10,0-3-2,0 0 1,0 0 15,0 0 35,0-7 9,5-6-32,0-5-40,2 2-10,-2 4-2,-5 5-1,0 3-26,0 4-70,0 0-165,2 0-491</inkml:trace>
          <inkml:trace contextRef="#ctx0" brushRef="#br0" timeOffset="-2875.0663">6632-253 247,'0'0'204,"0"0"-60,0 0-40,0 0-20,0 0-12,0 0-3,0 0-25,-11 6-10,11-5 5,0 1 18,0 1 11,0-3-6,0 2 2,0-2 2,0 0 8,0 0-7,0 0-1,0-2 8,4-10-51,-2-2-10,-2 3-3,0 0 8,0 5 8,0 2 46,0 4-9,-6 0-31,-13 0-31,-3 13 1,-5 12-2,2 6 19,6 7 22,11-2-6,8 4-8,0-6 1,15-3-5,22-7-1,9-4 3,6-6-5,3-7-8,-3-3-5,-7-4-7,-9 0-1,-10 0-13,-6 0 5,-9-4 2,-3-3 5,-5-2-5,-3 2-8,0-2-26,0 3-31,0-4-58,0 4-105,0-2-33,0-1-17,-3-2-105,3-9-243,0 3 584,0 0 49</inkml:trace>
          <inkml:trace contextRef="#ctx0" brushRef="#br0" timeOffset="-2152.531">7053-366 342,'0'0'271,"0"0"-149,0 0-52,0 0-21,0 0-10,0 0-4,0 0 26,-26 0 10,24-2-12,-1 2-26,1 0-5,-1 0-11,0 0-7,1 0-1,-4 0-9,0 0 1,1 0 1,-1 0-1,1 0 14,0 0-5,-7 0 4,-2 8 2,-2 2 2,-3 3 11,-3 2-3,3 0 17,0 0-8,2-4 0,3 0-5,3 1-8,6-6-6,2 0-1,3-1-5,0-2-1,0 3 7,5-2 7,12-2 18,4 2 10,5 1-12,7-1-16,0 1-14,5 1 3,-5-1-12,1 1 1,-8 1 1,-4-1-1,-5 3-1,-6 2 1,-3 1 10,-4 3 8,-2 2 1,-2 1 20,0 1 1,0 1-6,-2-3 5,-10-1-5,-5-3 7,1-2-1,-3-4-5,-3-2-8,-1-3-5,4-1-5,0-1-2,2 0-7,1 0 0,3 0 0,2-1-8,3-1 5,-1 2-6,7 0-1,-1 0 0,3 0-8,0 0-2,0 0-37,0-10-132,0 4-196,0-5-480</inkml:trace>
        </inkml:traceGroup>
        <inkml:traceGroup>
          <inkml:annotationXML>
            <emma:emma xmlns:emma="http://www.w3.org/2003/04/emma" version="1.0">
              <emma:interpretation id="{B5ECC835-5900-486D-86DB-7170B20C287C}" emma:medium="tactile" emma:mode="ink">
                <msink:context xmlns:msink="http://schemas.microsoft.com/ink/2010/main" type="inkWord" rotatedBoundingBox="20842,13292 20857,13293 20856,13308 20841,13307"/>
              </emma:interpretation>
              <emma:one-of disjunction-type="recognition" id="oneOf5">
                <emma:interpretation id="interp25" emma:lang="en-US" emma:confidence="0.5">
                  <emma:literal>.</emma:literal>
                </emma:interpretation>
                <emma:interpretation id="interp26" emma:lang="en-US" emma:confidence="0">
                  <emma:literal>,</emma:literal>
                </emma:interpretation>
                <emma:interpretation id="interp27" emma:lang="en-US" emma:confidence="0">
                  <emma:literal>\</emma:literal>
                </emma:interpretation>
                <emma:interpretation id="interp28" emma:lang="en-US" emma:confidence="0">
                  <emma:literal>`</emma:literal>
                </emma:interpretation>
                <emma:interpretation id="interp29" emma:lang="en-US" emma:confidence="0">
                  <emma:literal>'</emma:literal>
                </emma:interpretation>
              </emma:one-of>
            </emma:emma>
          </inkml:annotationXML>
          <inkml:trace contextRef="#ctx1" brushRef="#br0">10337-1077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1-05-11T15:30:55.276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CF5A1625-F8A6-4A37-8B87-D425207DD6E7}" emma:medium="tactile" emma:mode="ink">
          <msink:context xmlns:msink="http://schemas.microsoft.com/ink/2010/main" type="writingRegion" rotatedBoundingBox="19219,14951 27097,12624 28220,16424 20342,18751"/>
        </emma:interpretation>
      </emma:emma>
    </inkml:annotationXML>
    <inkml:traceGroup>
      <inkml:annotationXML>
        <emma:emma xmlns:emma="http://www.w3.org/2003/04/emma" version="1.0">
          <emma:interpretation id="{BD3B9FB8-CA85-455F-ACCA-989A3C750E0B}" emma:medium="tactile" emma:mode="ink">
            <msink:context xmlns:msink="http://schemas.microsoft.com/ink/2010/main" type="paragraph" rotatedBoundingBox="19219,14951 26306,12858 26594,13833 19508,159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822DB5-D4B2-4BA8-8972-6E55641463C1}" emma:medium="tactile" emma:mode="ink">
              <msink:context xmlns:msink="http://schemas.microsoft.com/ink/2010/main" type="inkBullet" rotatedBoundingBox="19219,14951 22789,13897 23077,14872 19508,15927"/>
            </emma:interpretation>
            <emma:one-of disjunction-type="recognition" id="oneOf0">
              <emma:interpretation id="interp0" emma:lang="en-US" emma:confidence="0">
                <emma:literal>→</emma:literal>
              </emma:interpretation>
            </emma:one-of>
          </emma:emma>
        </inkml:annotationXML>
        <inkml:trace contextRef="#ctx0" brushRef="#br0">-2535 1405 57,'0'0'93,"0"0"-46,0 0 33,0 0-2,0 0-19,0 0 0,13 0 14,-13 0 8,0 0-3,0 0 3,3 0 3,5 0-18,2-19-27,8-6-4,8-4-13,8-12 15,10-8 5,16-7-3,27-9-4,48-18 37,66-26-8,75-19 25,36-3 11,0 18-36,-19 16-2,-41 27-18,-14 10-7,-28 12-11,-49 16-4,-47 11-2,-41 9-1,-23 10-6,-2-4-12,-6 4 7,-3 2 3,-15 0 17,-12 0 9,-4 0-1,-3 0-3,-5 0-1,0 0-3,0 0-12,0 0-2,0 0 3,0 0-9,0 0 0,0 0-1,0 0-2,0 0-4,0 0 4,0 0-5,0 0 0,0 0 9,0 0-8,0 0 4,0 0-6,0 0 1,0 0 0,0 0 0,0 0 0,0 0 0,0 0 5,0 0 3,0 0-8,0 0 0,-5 0-1,3 0-4,-4 0-51,-6 0-51,-6 0-35,-9 0-55,-24 0-118,6 2-192,1-2-226</inkml:trace>
        <inkml:trace contextRef="#ctx0" brushRef="#br0" timeOffset="608.8365">0-1 578,'0'0'111,"0"0"-47,0 0 108,0 0-73,0 0-54,0 0-19,0 0-10,-7 0-9,16 5 9,7 6 67,7 2 31,13 5 15,19 2-5,13-1 0,22-2-13,12-7-16,9-2-31,0-5-5,-12-1-25,-13-2-23,-19 0-2,-20 0 0,-13 0 0,-19 0 4,-9 0 12,-6 0 21,0 0 6,0 0-10,0 0-13,0 0-12,0 4-17,-6 3-1,-9 7-1,-6 5 2,-10 10 1,-8 13 11,-8 16-1,-2 9 14,-1 12 12,4-1 6,10 0 21,13-8-32,7-7 1,11-11-10,5-15-4,0-7-9,0-14-2,0-6 2,0-7 4,0 0 5,3-3 8,-3 0-3,0 0 1,0 0-7,0 0-18,0 0-22,0-15-102,0-13-158,0 1-244,0-6-284</inkml:trace>
      </inkml:traceGroup>
      <inkml:traceGroup>
        <inkml:annotationXML>
          <emma:emma xmlns:emma="http://www.w3.org/2003/04/emma" version="1.0">
            <emma:interpretation id="{9BF0044E-A09C-424B-81B2-A09A30561967}" emma:medium="tactile" emma:mode="ink">
              <msink:context xmlns:msink="http://schemas.microsoft.com/ink/2010/main" type="line" rotatedBoundingBox="23397,13752 26315,12889 26563,13727 23644,14589"/>
            </emma:interpretation>
          </emma:emma>
        </inkml:annotationXML>
        <inkml:traceGroup>
          <inkml:annotationXML>
            <emma:emma xmlns:emma="http://www.w3.org/2003/04/emma" version="1.0">
              <emma:interpretation id="{D02DEF53-FCF7-4428-879C-E7E208C66DE0}" emma:medium="tactile" emma:mode="ink">
                <msink:context xmlns:msink="http://schemas.microsoft.com/ink/2010/main" type="inkWord" rotatedBoundingBox="23654,13817 24497,14002 24373,14568 23529,14383"/>
              </emma:interpretation>
              <emma:one-of disjunction-type="recognition" id="oneOf1">
                <emma:interpretation id="interp1" emma:lang="en-US" emma:confidence="0.5">
                  <emma:literal>of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do</emma:literal>
                </emma:interpretation>
                <emma:interpretation id="interp4" emma:lang="en-US" emma:confidence="0">
                  <emma:literal>a</emma:literal>
                </emma:interpretation>
                <emma:interpretation id="interp5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1954.024">1982-276 42,'0'0'55,"0"0"7,0 0-25,0 0-5,0 0-2,0 0-5,0 0-9,-18-6 3,15 6 8,-1 0 0,1 0-9,0 0 2,3 0-1,-3 0 1,3 0 7,0 0-4,-2 0 2,-4 0 17,-1 0 10,-1 0-8,-2 0-6,-1 0 7,-7 0 5,-7 0-21,-5 0 9,-6 15 18,-3 21 9,0 15 49,3 17 47,10 5-35,13 2-45,10-5-40,3-15-21,3-12-19,18-14 15,0-12-15,4-15 14,-4-2 11,0-13 31,2-28-24,-4-13-15,-1-8-17,-7-10-1,-4 1-1,-7 4 0,0 13 1,0 17 0,0 14 15,0 21 30,0 2-45,0 10 4,0 25-4,5 9 40,8 2-18,8-3 6,5-2-15,7-15-7,4-4 4,4-10 0,4-12 2,-3 0-12,1 0-15,-7-14-27,-7-3-11,-8 4 6,-9 5-1,-6 3-4,-3 2-14,-3 3-30,0 0-33,0 0 5,0 0 34,0 0 39,0 0 39,0 0 12,0 0 19,0 0 26,3-8 55,-3 4-18,4 2-22,-4 2 21,0 0-11,0 0-70,0 18-29,5 15 29,11 5 5,4 2 26,10-5-9,3-10-9,3-12 7,-2-11-2,-5-2 6,-6 0 0,-4-15-2,-10-10-8,-6 2 4,-3-8-10,0 2-8,-12-1-24,-9 3 6,-6 3 11,-1 8-5,-6 8-13,-9 8-18,-10 0-24,-35 19-52,13 4-154,15-1-327</inkml:trace>
        </inkml:traceGroup>
        <inkml:traceGroup>
          <inkml:annotationXML>
            <emma:emma xmlns:emma="http://www.w3.org/2003/04/emma" version="1.0">
              <emma:interpretation id="{0509E9E6-7B4A-4923-B79A-47794D208A0D}" emma:medium="tactile" emma:mode="ink">
                <msink:context xmlns:msink="http://schemas.microsoft.com/ink/2010/main" type="inkWord" rotatedBoundingBox="24767,13488 26248,12844 26563,13568 25082,14212"/>
              </emma:interpretation>
              <emma:one-of disjunction-type="recognition" id="oneOf2">
                <emma:interpretation id="interp6" emma:lang="en-US" emma:confidence="0.5">
                  <emma:literal>FO</emma:literal>
                </emma:interpretation>
                <emma:interpretation id="interp7" emma:lang="en-US" emma:confidence="0">
                  <emma:literal>to</emma:literal>
                </emma:interpretation>
                <emma:interpretation id="interp8" emma:lang="en-US" emma:confidence="0">
                  <emma:literal>IO</emma:literal>
                </emma:interpretation>
                <emma:interpretation id="interp9" emma:lang="en-US" emma:confidence="0">
                  <emma:literal>too</emma:literal>
                </emma:interpretation>
                <emma:interpretation id="interp10" emma:lang="en-US" emma:confidence="0">
                  <emma:literal>top</emma:literal>
                </emma:interpretation>
              </emma:one-of>
            </emma:emma>
          </inkml:annotationXML>
          <inkml:trace contextRef="#ctx0" brushRef="#br0" timeOffset="2548.3912">2953-458 90,'0'0'164,"0"0"-95,0 0 21,0 0-35,0 0-8,0 0 8,0 0 10,-27 6 9,27-6-4,0 0 17,0 0 0,11 0 7,14 0 37,7-14-19,17-4-40,8-6-15,11-5 1,2-2-19,-1 5 3,-6 1-11,-13-1-9,-11 11-11,-11 2-9,-10 5-1,-13 5-1,-2 3-1,-3 0-29,0 0-81,0 0-93,-5 14-25,-34 19-51,0 3-72,0-3 5</inkml:trace>
          <inkml:trace contextRef="#ctx0" brushRef="#br0" timeOffset="2804.5714">3121-306 84,'0'0'102,"0"0"30,0 0-52,0 0 60,0 0 48,0 0-73,0 0-55,186-54-30,-126 23-10,3 2 18,-6-1 5,-10 6 5,-8 5 20,-14 6 0,-11 5 10,-7 4-13,-4 4-28,-3 0-17,0 0-20,0 0 0,0 0-26,0 0-74,0 0-87,-24 4-31,-4 4 17,2 0-67</inkml:trace>
          <inkml:trace contextRef="#ctx0" brushRef="#br0" timeOffset="3164.7981">3228-836 365,'0'0'110,"0"0"-37,0 0 132,0 0-108,0 0-71,0 0-25,0 0-1,0 57 61,12 1 7,7 11 49,4 12 4,5 3-34,4 0-8,1-9-27,-2-14-27,-5-7-11,-7-15-4,-4-6-9,-7-12 18,-1-5-6,-4-4-4,0-8-8,-3-4 0,0 0-1,0 0-13,0 0-67,0 0-90,0-2-109,0-12-293</inkml:trace>
          <inkml:trace contextRef="#ctx0" brushRef="#br0" timeOffset="3686.9628">4101-1180 91,'0'0'111,"0"0"-8,0 0 21,0 0-39,0 0 46,-147 146 41,123-61-3,15 8-19,9-2-37,9-7-29,30-14-29,18-21-8,6-16-15,9-18 4,-4-15-11,-1 0 1,-7-30-9,-8-7-1,-11-9-1,-14-8-9,-9-3 7,-18-2-7,0-4-6,-11 2-5,-23 3 4,-5 13-3,-5 4 4,-2 15 1,-4 9-1,1 9-16,2 8-25,-20 5-120,13 20-153,12-4-276</inkml:trace>
        </inkml:traceGroup>
      </inkml:traceGroup>
    </inkml:traceGroup>
    <inkml:traceGroup>
      <inkml:annotationXML>
        <emma:emma xmlns:emma="http://www.w3.org/2003/04/emma" version="1.0">
          <emma:interpretation id="{F0FBB168-BE4E-43AA-95DC-7EA86B00BE3B}" emma:medium="tactile" emma:mode="ink">
            <msink:context xmlns:msink="http://schemas.microsoft.com/ink/2010/main" type="paragraph" rotatedBoundingBox="24134,15472 27005,14061 27328,14718 24457,161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FC7CFEE-8FB0-4B68-9CBD-11F01D093148}" emma:medium="tactile" emma:mode="ink">
              <msink:context xmlns:msink="http://schemas.microsoft.com/ink/2010/main" type="line" rotatedBoundingBox="24134,15472 27005,14061 27328,14718 24457,16129"/>
            </emma:interpretation>
          </emma:emma>
        </inkml:annotationXML>
        <inkml:traceGroup>
          <inkml:annotationXML>
            <emma:emma xmlns:emma="http://www.w3.org/2003/04/emma" version="1.0">
              <emma:interpretation id="{C9CB84EA-A39F-4F70-8A08-87ECF8C166D3}" emma:medium="tactile" emma:mode="ink">
                <msink:context xmlns:msink="http://schemas.microsoft.com/ink/2010/main" type="inkWord" rotatedBoundingBox="24157,15519 25198,15007 25452,15525 24411,16037"/>
              </emma:interpretation>
              <emma:one-of disjunction-type="recognition" id="oneOf3">
                <emma:interpretation id="interp11" emma:lang="en-US" emma:confidence="0.5">
                  <emma:literal>an</emma:literal>
                </emma:interpretation>
                <emma:interpretation id="interp12" emma:lang="en-US" emma:confidence="0">
                  <emma:literal>and</emma:literal>
                </emma:interpretation>
                <emma:interpretation id="interp13" emma:lang="en-US" emma:confidence="0">
                  <emma:literal>any</emma:literal>
                </emma:interpretation>
                <emma:interpretation id="interp14" emma:lang="en-US" emma:confidence="0">
                  <emma:literal>ant</emma:literal>
                </emma:interpretation>
                <emma:interpretation id="interp15" emma:lang="en-US" emma:confidence="0">
                  <emma:literal>am</emma:literal>
                </emma:interpretation>
              </emma:one-of>
            </emma:emma>
          </inkml:annotationXML>
          <inkml:trace contextRef="#ctx0" brushRef="#br0" timeOffset="5527.7734">2610 1254 110,'0'0'133,"0"0"-67,0 0 31,0 0-5,0 0 9,0 0-26,0 0-20,-158 0 5,134 47 47,3 17 39,9 7 8,9 13-53,3-2-36,0-9-31,15-12-24,6-14 3,-6-18-2,-3-10 8,-3-13 0,-3-6 19,-1 0 59,2-27 0,2-22-62,1-19-19,-2-5-15,2-2 7,-5 14-8,3 11 0,-3 21 6,0 18 15,4 11-21,6 0-14,9 22-2,6 10 16,9 4 6,0-7-6,0-11-6,0 0-42,-3-14-58,-7-4-106,7 0-97,-11-22-100,-4-2-246</inkml:trace>
          <inkml:trace contextRef="#ctx0" brushRef="#br0" timeOffset="6030.7172">3022 1234 635,'0'0'182,"0"0"-41,0 0-13,0 0-86,0 0-41,0 0 52,0 0 39,63 141-8,-55-92-40,2-1 2,-2-7 2,-4-15-29,-1-5-7,0-13-6,-3-8 7,0 0 19,0-1 17,0-29-8,0-19-33,0-11-8,0-11-8,0 0-5,8 3 5,10 14 6,-2 19 2,-1 17 6,3 13 4,3 5-10,5 9 0,8 27 0,2 7 38,-3 5-9,-4-4-11,-5-4-8,-3-9-9,-9-13 5,1-10-5,-10-3-1,2-5-29,-2 0-36,0-2-63,7-26-149,-2 2-222,2 2-176</inkml:trace>
        </inkml:traceGroup>
        <inkml:traceGroup>
          <inkml:annotationXML>
            <emma:emma xmlns:emma="http://www.w3.org/2003/04/emma" version="1.0">
              <emma:interpretation id="{9D74B45F-11B6-49AC-9A03-FEAB12D74258}" emma:medium="tactile" emma:mode="ink">
                <msink:context xmlns:msink="http://schemas.microsoft.com/ink/2010/main" type="inkWord" rotatedBoundingBox="25645,14729 27005,14061 27328,14718 25968,15386"/>
              </emma:interpretation>
              <emma:one-of disjunction-type="recognition" id="oneOf4">
                <emma:interpretation id="interp16" emma:lang="en-US" emma:confidence="0.5">
                  <emma:literal>FO</emma:literal>
                </emma:interpretation>
                <emma:interpretation id="interp17" emma:lang="en-US" emma:confidence="0">
                  <emma:literal>to</emma:literal>
                </emma:interpretation>
                <emma:interpretation id="interp18" emma:lang="en-US" emma:confidence="0">
                  <emma:literal>IO</emma:literal>
                </emma:interpretation>
                <emma:interpretation id="interp19" emma:lang="en-US" emma:confidence="0">
                  <emma:literal>too</emma:literal>
                </emma:interpretation>
                <emma:interpretation id="interp20" emma:lang="en-US" emma:confidence="0">
                  <emma:literal>#O</emma:literal>
                </emma:interpretation>
              </emma:one-of>
            </emma:emma>
          </inkml:annotationXML>
          <inkml:trace contextRef="#ctx0" brushRef="#br0" timeOffset="6394.0153">3822 802 13,'0'0'25,"0"0"532,0 0-417,0 0-9,0 0-2,0 0-53,0 0 2,51 0 11,-20-1 2,4-15-20,8-7-9,7-2-11,1-4-23,1 3-17,-5-2-2,-5 10-7,-11-4-2,-8 11 0,-10 7-18,-8 0-49,-5 4-85,-3 0-122,-20 19-103,-5 3 4</inkml:trace>
          <inkml:trace contextRef="#ctx0" brushRef="#br0" timeOffset="6654.3753">3943 995 7,'0'0'96,"0"0"-1,0 0 85,0 0-99,0 0-35,182-64-14,-116 33 1,-2-5 35,-2 5 33,-8 0 16,-9 8 16,-12 4-35,-12 4-4,-8 7-14,-5 6-28,-8 2-30,0 0-22,0 0-15,0 0-45,-6 0-69,-12 9-9,-18 1-98,3-2-86</inkml:trace>
          <inkml:trace contextRef="#ctx0" brushRef="#br0" timeOffset="7016.4166">3925 472 468,'0'0'131,"0"0"58,0 0-46,0 0-86,0 0-37,0 0-20,0 0 0,3 61 11,8-7 56,4 13 30,0 6 0,3 2-13,1-1-18,-4-7-25,-1-8-13,1-5-1,-5-10 2,-2-12-13,-2-11 3,-2-3-11,-1-14-6,-3 0 4,2-4-6,-2 0-36,0-8-67,0-15-158,0-2-393</inkml:trace>
          <inkml:trace contextRef="#ctx0" brushRef="#br0" timeOffset="7802.9602">4968 39 336,'0'0'126,"0"0"9,0 0-15,0 0-56,0 0-31,0 0-3,0 0-8,-93 57 53,75 2 55,9 15-20,9 6-32,0 1-11,0-5-15,27-9-17,6-16-13,6-7-6,3-14 7,2-12-3,-2-12 6,1-6 14,-4 0-11,-4-22-4,-2-8-8,-5-8-4,-7-3 5,-10-7-5,-8 0-3,-3-4-10,0 4 2,-21-1-2,-14 6-1,-8 5 1,-4 6-1,-5 8 1,-5 5-1,-2 8-19,-1 5-23,-18 6-93,13 6-167,13 9-265</inkml:trace>
        </inkml:traceGroup>
      </inkml:traceGroup>
    </inkml:traceGroup>
    <inkml:traceGroup>
      <inkml:annotationXML>
        <emma:emma xmlns:emma="http://www.w3.org/2003/04/emma" version="1.0">
          <emma:interpretation id="{5BB67213-7D08-4E41-B58E-D3B5C4344C3B}" emma:medium="tactile" emma:mode="ink">
            <msink:context xmlns:msink="http://schemas.microsoft.com/ink/2010/main" type="paragraph" rotatedBoundingBox="24874,16788 27903,15537 28208,16275 25179,1752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8480F32-FD26-4AF6-A909-7D50CAE92C6F}" emma:medium="tactile" emma:mode="ink">
              <msink:context xmlns:msink="http://schemas.microsoft.com/ink/2010/main" type="line" rotatedBoundingBox="24874,16788 27903,15537 28208,16275 25179,17526"/>
            </emma:interpretation>
          </emma:emma>
        </inkml:annotationXML>
        <inkml:traceGroup>
          <inkml:annotationXML>
            <emma:emma xmlns:emma="http://www.w3.org/2003/04/emma" version="1.0">
              <emma:interpretation id="{4615F585-A658-458C-974C-650EA7A17A72}" emma:medium="tactile" emma:mode="ink">
                <msink:context xmlns:msink="http://schemas.microsoft.com/ink/2010/main" type="inkWord" rotatedBoundingBox="24831,17174 24991,16609 25499,16753 25338,17318"/>
              </emma:interpretation>
              <emma:one-of disjunction-type="recognition" id="oneOf5">
                <emma:interpretation id="interp21" emma:lang="en-US" emma:confidence="0.5">
                  <emma:literal>D</emma:literal>
                </emma:interpretation>
                <emma:interpretation id="interp22" emma:lang="en-US" emma:confidence="0">
                  <emma:literal>b</emma:literal>
                </emma:interpretation>
                <emma:interpretation id="interp23" emma:lang="en-US" emma:confidence="0">
                  <emma:literal>.</emma:literal>
                </emma:interpretation>
                <emma:interpretation id="interp24" emma:lang="en-US" emma:confidence="0">
                  <emma:literal>9</emma:literal>
                </emma:interpretation>
                <emma:interpretation id="interp25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9125.0734">2994 2681 309,'0'0'154,"0"0"-102,31 159 94,-2-91-28,7-9-67,-5-5-9,-7-18 0,-6-12-24,-13-11-3,-1-8-2,-4-5 71,0 0 57,0-18-61,0-12-60,0-5-19,0-8 0,0-4-1,0-4 0,-4-2-7,4 1 7,0 3-8,0 7 8,0 6 0,7 5-2,7 3-10,8 8 12,-1 8 13,6 6-12,6 1-1,-1 5-1,1 0 0,3 29-6,-5 7 7,-4 12 6,-7 6 11,-10 0-2,-10 3 2,0-3 6,-7-6-1,-19-7 3,-5-5 2,-1-7-5,-1-11-6,-1-10-4,5-2 4,-1-6-8,3 0 3,2 0-10,4 0 0,0-2 0,6-2-1,1 2 0,4 2-1,2 0-18,5 0-51,3-6-130,0 6-177,0-5-442</inkml:trace>
        </inkml:traceGroup>
        <inkml:traceGroup>
          <inkml:annotationXML>
            <emma:emma xmlns:emma="http://www.w3.org/2003/04/emma" version="1.0">
              <emma:interpretation id="{C9AFE95E-1F94-4AD0-960C-6C31735D4787}" emma:medium="tactile" emma:mode="ink">
                <msink:context xmlns:msink="http://schemas.microsoft.com/ink/2010/main" type="inkWord" rotatedBoundingBox="25848,16586 26322,16702 26213,17147 25739,17031"/>
              </emma:interpretation>
              <emma:one-of disjunction-type="recognition" id="oneOf6">
                <emma:interpretation id="interp26" emma:lang="en-US" emma:confidence="0.5">
                  <emma:literal>n</emma:literal>
                </emma:interpretation>
                <emma:interpretation id="interp27" emma:lang="en-US" emma:confidence="0">
                  <emma:literal>.</emma:literal>
                </emma:interpretation>
                <emma:interpretation id="interp28" emma:lang="en-US" emma:confidence="0">
                  <emma:literal>"</emma:literal>
                </emma:interpretation>
                <emma:interpretation id="interp29" emma:lang="en-US" emma:confidence="0">
                  <emma:literal>N</emma:literal>
                </emma:interpretation>
                <emma:interpretation id="interp30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9965.8838">3868 2624 82,'0'0'153,"0"0"-101,0 0-10,0 0-20,0 0 4,0 0 3,0 0 21,0 5 6,0-3-20,0 10-11,0 2 20,3 8 28,8 7 7,1 2-2,4 0-5,-1 5 8,-1-7-29,-2-5-1,-3 0-9,0-7-13,-6-4 0,-3-7-2,0-6 5,0 0 14,0 0 30,0 0 20,0-6-22,0-18-41,0-6-23,0-14-10,0-3-2,0 0-7,0-1 2,0 4 5,6 10-7,16 3 1,2 8 6,5 4 1,1 2 0,0 9 0,0 8 0,1 0-1,-8 30 2,-2 13 10,-3 0 13,-6 6 12,0-3-13,-2-2-7,-5-10-14,4-6 7,-2-7-6,-2-10 7,1-3-8,-3-8 9,1 0 6,-1 0-16,-3 0-4,2 0-69,-2-25-88,0 2-373,3-2-401</inkml:trace>
        </inkml:traceGroup>
        <inkml:traceGroup>
          <inkml:annotationXML>
            <emma:emma xmlns:emma="http://www.w3.org/2003/04/emma" version="1.0">
              <emma:interpretation id="{2D33F1C5-D225-46A4-90DA-B904A4954E38}" emma:medium="tactile" emma:mode="ink">
                <msink:context xmlns:msink="http://schemas.microsoft.com/ink/2010/main" type="inkWord" rotatedBoundingBox="26653,16053 27182,16251 27023,16677 26494,16480"/>
              </emma:interpretation>
              <emma:one-of disjunction-type="recognition" id="oneOf7">
                <emma:interpretation id="interp31" emma:lang="en-US" emma:confidence="0.5">
                  <emma:literal>*</emma:literal>
                </emma:interpretation>
                <emma:interpretation id="interp32" emma:lang="en-US" emma:confidence="0">
                  <emma:literal>X</emma:literal>
                </emma:interpretation>
                <emma:interpretation id="interp33" emma:lang="en-US" emma:confidence="0">
                  <emma:literal>K</emma:literal>
                </emma:interpretation>
                <emma:interpretation id="interp34" emma:lang="en-US" emma:confidence="0">
                  <emma:literal>x</emma:literal>
                </emma:interpretation>
                <emma:interpretation id="interp35" emma:lang="en-US" emma:confidence="0">
                  <emma:literal>#</emma:literal>
                </emma:interpretation>
              </emma:one-of>
            </emma:emma>
          </inkml:annotationXML>
          <inkml:trace contextRef="#ctx0" brushRef="#br0" timeOffset="10432.885">4595 2259 61,'0'0'228,"0"0"-96,0 0 31,0 0-47,0 0-32,0 0-12,0 0 20,-11 6 4,20-6 41,11-6 18,8-6-77,11-18-46,8 1 0,10-4-1,0 2-9,-2 3 2,-7-3 7,-13 14-6,-10 5-6,-11-1-11,-4 10-7,-7 0-1,-3 3-8,0 0-72,0 0-125,0 0-100,-34 31 65,8-5-98,-5 1-66</inkml:trace>
          <inkml:trace contextRef="#ctx0" brushRef="#br0" timeOffset="10701.5911">4771 2307 7,'0'0'146,"0"0"10,0 0-49,0 0-1,0 0-41,0 0-20,0 0 17,-19 67 46,46-67 40,6-6-46,12-15-50,6-1-5,2-8 29,1 6-13,-2 0 19,-8-1 8,-5 9-14,-11 2-19,-7 4-18,-10 4-14,-4 5-6,-4 1-12,-3 0-7,0 0 0,0 0-9,0 0-38,0 0-98,-18 0-138,-6 0-96,-4 0-117</inkml:trace>
          <inkml:trace contextRef="#ctx0" brushRef="#br0" timeOffset="11112.511">4758 1996 434,'0'0'104,"0"0"-26,0 0 53,0 0-49,0 0-22,0 0 5,0 0 1,0-4-7,3 4-7,0 0 19,6 6-26,2 19 9,10 12 39,4 6 2,2 11-25,3 3-6,0 0-20,-3-3-2,-3-5-4,0-9 5,-3-5-7,-3-8-14,-6-8-7,-6-9-8,-1-4-6,-5-6 7,0 0-8,0 0-41,0 0-77,0-10-172,0-4-398</inkml:trace>
        </inkml:traceGroup>
        <inkml:traceGroup>
          <inkml:annotationXML>
            <emma:emma xmlns:emma="http://www.w3.org/2003/04/emma" version="1.0">
              <emma:interpretation id="{3F961E41-6807-48D4-BC0A-ED08AA78AA6C}" emma:medium="tactile" emma:mode="ink">
                <msink:context xmlns:msink="http://schemas.microsoft.com/ink/2010/main" type="inkWord" rotatedBoundingBox="27863,15529 28221,16244 27616,16547 27258,15833"/>
              </emma:interpretation>
              <emma:one-of disjunction-type="recognition" id="oneOf8">
                <emma:interpretation id="interp36" emma:lang="en-US" emma:confidence="0.5">
                  <emma:literal>O</emma:literal>
                </emma:interpretation>
                <emma:interpretation id="interp37" emma:lang="en-US" emma:confidence="0">
                  <emma:literal>o</emma:literal>
                </emma:interpretation>
                <emma:interpretation id="interp38" emma:lang="en-US" emma:confidence="0">
                  <emma:literal>0</emma:literal>
                </emma:interpretation>
                <emma:interpretation id="interp39" emma:lang="en-US" emma:confidence="0">
                  <emma:literal>,</emma:literal>
                </emma:interpretation>
                <emma:interpretation id="interp40" emma:lang="en-US" emma:confidence="0">
                  <emma:literal>°</emma:literal>
                </emma:interpretation>
              </emma:one-of>
            </emma:emma>
          </inkml:annotationXML>
          <inkml:trace contextRef="#ctx0" brushRef="#br0" timeOffset="11849.0588">5796 1616 261,'0'0'199,"0"0"-118,0 0 55,0 0-67,0 0-7,0 0 6,0 0-19,-85-101-14,71 101-22,-4 0 1,-7 0 30,-2 14 16,1 17 23,-7 8-12,2 15 48,5 11-19,7 5-26,14 0-12,5 1-28,0-8-2,24-2 13,9-11 0,-1-3-15,7-13 3,0-4 1,4-8 29,1-7-12,1-7-20,4-8-2,1 0-13,4 0 0,0-20-10,-5-8-4,-5-3 12,-10-5-3,-8-12 3,-10-4 4,-14-10-3,-2-5-10,-2 2-4,-29-6-1,-8 15 0,-6 8 16,-9 12-3,-6 13-8,-5 11-5,-5 10-20,-23 4-97,18 22-145,15-2-371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9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0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3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7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7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5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4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5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05/13/2021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6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customXml" Target="../ink/ink2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emf"/><Relationship Id="rId4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Fourier Series &amp; Transform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3105: Signals and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62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Exponential Fourier Series Representation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7449"/>
                <a:ext cx="10515600" cy="535863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for any periodic signal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complex co-efficient of FS is given as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……(1)</a:t>
                </a:r>
              </a:p>
              <a:p>
                <a:pPr inden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analyze the complex FS expansion, let us apply reversal on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i.e.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‒ k.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[−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Now applying complex conjugate * operation we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…….(2)</a:t>
                </a:r>
              </a:p>
              <a:p>
                <a:pPr inden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conjugate symmetry,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implies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by observing equation (1) &amp; (2). Finally we can cay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a real signal.</a:t>
                </a:r>
              </a:p>
              <a:p>
                <a:pPr lvl="1" inden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real time domain signal, the exponential Fourier series co-efficient </a:t>
                </a:r>
                <a:r>
                  <a:rPr lang="en-US" sz="1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conjugate symmetric and vice verse is also true. Complex co-efficient can also expressed as</a:t>
                </a:r>
              </a:p>
              <a:p>
                <a:pPr lvl="1" indent="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……(3);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magnitude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angle. Applying conjugate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/>
                        </m:sSubSup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…..(4)</a:t>
                </a:r>
                <a:r>
                  <a:rPr lang="en-US" sz="1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As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So we can say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indent="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when x(t) is real then the </a:t>
                </a:r>
                <a:r>
                  <a:rPr lang="en-US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conjugate symmetry, then the magnitude,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even and angle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odd in nature.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7449"/>
                <a:ext cx="10515600" cy="5358630"/>
              </a:xfrm>
              <a:blipFill rotWithShape="0">
                <a:blip r:embed="rId2"/>
                <a:stretch>
                  <a:fillRect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76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Trigonometric Fourier Series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3494"/>
            <a:ext cx="10945969" cy="515154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trigonometric Fourier series representation of a periodic signal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fundamental period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lvl="1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dc/avg. values of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 cosine terms + sine terms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Fourier coefficients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 Fourier coefficients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by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24" y="2255918"/>
            <a:ext cx="5803681" cy="873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84" y="4015712"/>
            <a:ext cx="3255992" cy="1952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569" y="4011941"/>
            <a:ext cx="6691557" cy="898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661" y="4699044"/>
            <a:ext cx="5025267" cy="104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24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Coefficients of Trigonometric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2049"/>
                <a:ext cx="10515600" cy="521293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 value or average values of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Cosine part/ even part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𝑡𝑑𝑡</m:t>
                        </m:r>
                      </m:e>
                    </m:nary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Sine part/ odd part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𝑡𝑑𝑡</m:t>
                        </m:r>
                      </m:e>
                    </m:nary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=4+3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2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harmonics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=3,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=5; so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i.e. sine terms are dominating here.</a:t>
                </a:r>
              </a:p>
              <a:p>
                <a:pPr lvl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3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harmonics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4,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2; so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i.e. cosine terms are dominating here. </a:t>
                </a:r>
              </a:p>
              <a:p>
                <a:pPr lvl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 value: If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symmetrical about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-axis(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-axis), then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0, as the area will be zero, i.e. same portion of signal is found on positive and negative side.</a:t>
                </a:r>
              </a:p>
              <a:p>
                <a:pPr lvl="2"/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x(t) is even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⇒0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If signal is odd signal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⇒0 [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2049"/>
                <a:ext cx="10515600" cy="5212933"/>
              </a:xfrm>
              <a:blipFill rotWithShape="0">
                <a:blip r:embed="rId2"/>
                <a:stretch>
                  <a:fillRect l="-522" t="-3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7" name="Ink 116"/>
              <p14:cNvContentPartPr/>
              <p14:nvPr/>
            </p14:nvContentPartPr>
            <p14:xfrm>
              <a:off x="5642499" y="3880907"/>
              <a:ext cx="2390547" cy="109979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4579" y="3866123"/>
                <a:ext cx="2415029" cy="134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9" name="Ink 118"/>
              <p14:cNvContentPartPr/>
              <p14:nvPr/>
            </p14:nvContentPartPr>
            <p14:xfrm>
              <a:off x="2908978" y="4117673"/>
              <a:ext cx="2539561" cy="213511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9618" y="4111192"/>
                <a:ext cx="2555042" cy="233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2" name="Ink 131"/>
              <p14:cNvContentPartPr/>
              <p14:nvPr/>
            </p14:nvContentPartPr>
            <p14:xfrm>
              <a:off x="2575692" y="3554908"/>
              <a:ext cx="5124068" cy="1125529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71732" y="3548427"/>
                <a:ext cx="5137388" cy="11348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05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/>
          </a:bodyPr>
          <a:lstStyle/>
          <a:p>
            <a:r>
              <a:rPr lang="en-US" sz="4000" b="1" dirty="0"/>
              <a:t>Even and Odd </a:t>
            </a:r>
            <a:r>
              <a:rPr lang="en-US" sz="4000" b="1" dirty="0" smtClean="0"/>
              <a:t>Signals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94560"/>
            <a:ext cx="10920211" cy="50259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periodic signal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even, then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and its Fourier series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cosine terms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x(t) is odd, then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and its Fourier series contains only sine terms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014" y="1582292"/>
            <a:ext cx="6720435" cy="1276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974" y="3365617"/>
            <a:ext cx="5274031" cy="12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5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7401"/>
            <a:ext cx="3676041" cy="4819561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702323" y="1357400"/>
            <a:ext cx="6911411" cy="481956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is symmetrical about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axis, so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even signal, so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 0, we need to calculate this part to expand the signal.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 avg. value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is odd so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need to find the part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0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091" y="4757851"/>
            <a:ext cx="4081269" cy="16142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/>
              <p14:cNvContentPartPr/>
              <p14:nvPr/>
            </p14:nvContentPartPr>
            <p14:xfrm>
              <a:off x="6983839" y="4670596"/>
              <a:ext cx="3132360" cy="15408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9519" y="4665556"/>
                <a:ext cx="3147480" cy="15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4506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/>
          </a:bodyPr>
          <a:lstStyle/>
          <a:p>
            <a:r>
              <a:rPr lang="en-US" sz="4000" b="1" dirty="0"/>
              <a:t>Harmonic Form Fourier Series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0318"/>
            <a:ext cx="10868696" cy="51160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form of the Fourier series representation of a real periodic signal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fundamental period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 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known as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component,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term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(kw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referred to as the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harmonic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harmonic component 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commonly called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component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same fundamental period as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angles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called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harmonic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angles,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respectively, and they are related to the Fourier coefficients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717" y="1517416"/>
            <a:ext cx="5752179" cy="1328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323" y="5113014"/>
            <a:ext cx="6517589" cy="9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2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78564" y="219846"/>
            <a:ext cx="10515600" cy="90011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the coefficients of TFS and EFS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7" y="833437"/>
            <a:ext cx="6170633" cy="4114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41" y="4834560"/>
            <a:ext cx="4614303" cy="9953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597" y="927663"/>
            <a:ext cx="5713969" cy="2422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265" y="3254032"/>
            <a:ext cx="5125839" cy="33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8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>
            <a:normAutofit/>
          </a:bodyPr>
          <a:lstStyle/>
          <a:p>
            <a:r>
              <a:rPr lang="en-US" sz="4000" dirty="0"/>
              <a:t>The Fourier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642"/>
            <a:ext cx="10881575" cy="5077451"/>
          </a:xfrm>
        </p:spPr>
        <p:txBody>
          <a:bodyPr/>
          <a:lstStyle/>
          <a:p>
            <a:r>
              <a:rPr lang="en-US" dirty="0"/>
              <a:t>Spectrum of any </a:t>
            </a:r>
            <a:r>
              <a:rPr lang="en-US" dirty="0" err="1"/>
              <a:t>nonperiodic</a:t>
            </a:r>
            <a:r>
              <a:rPr lang="en-US" dirty="0"/>
              <a:t> signal is analyzed by Fourier transform/integral instead of Fourier series. Let us now consider a </a:t>
            </a:r>
            <a:r>
              <a:rPr lang="en-US" dirty="0" err="1"/>
              <a:t>nonperiodic</a:t>
            </a:r>
            <a:r>
              <a:rPr lang="en-US" dirty="0"/>
              <a:t> signal </a:t>
            </a:r>
            <a:r>
              <a:rPr lang="en-US" i="1" dirty="0"/>
              <a:t>x(t)</a:t>
            </a:r>
            <a:r>
              <a:rPr lang="en-US" dirty="0"/>
              <a:t>, its Fourier integral/transform is expressed as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Again </a:t>
            </a:r>
            <a:r>
              <a:rPr lang="en-US" dirty="0"/>
              <a:t>its inverse Fourier transform is given as,</a:t>
            </a:r>
          </a:p>
          <a:p>
            <a:endParaRPr lang="en-US" dirty="0"/>
          </a:p>
          <a:p>
            <a:pPr lvl="1"/>
            <a:r>
              <a:rPr lang="en-US" dirty="0"/>
              <a:t>Symbolically we can write</a:t>
            </a:r>
            <a:r>
              <a:rPr lang="en-US" dirty="0" smtClean="0"/>
              <a:t>, x(t) ↔ X(f)</a:t>
            </a:r>
          </a:p>
          <a:p>
            <a:pPr lvl="1"/>
            <a:r>
              <a:rPr lang="en-US" dirty="0" smtClean="0"/>
              <a:t>That is we can convert signals from time to frequency domain and vice-</a:t>
            </a:r>
            <a:r>
              <a:rPr lang="en-US" dirty="0" err="1" smtClean="0"/>
              <a:t>varsa</a:t>
            </a:r>
            <a:r>
              <a:rPr lang="en-US" dirty="0" smtClean="0"/>
              <a:t>.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365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351552"/>
              </p:ext>
            </p:extLst>
          </p:nvPr>
        </p:nvGraphicFramePr>
        <p:xfrm>
          <a:off x="2200141" y="2687021"/>
          <a:ext cx="2577922" cy="87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3" imgW="1371600" imgH="469900" progId="Equation.3">
                  <p:embed/>
                </p:oleObj>
              </mc:Choice>
              <mc:Fallback>
                <p:oleObj name="Equation" r:id="rId3" imgW="1371600" imgH="469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141" y="2687021"/>
                        <a:ext cx="2577922" cy="877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08338" y="6310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760397"/>
              </p:ext>
            </p:extLst>
          </p:nvPr>
        </p:nvGraphicFramePr>
        <p:xfrm>
          <a:off x="2459865" y="4121142"/>
          <a:ext cx="1954720" cy="669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5" imgW="1358900" imgH="469900" progId="Equation.3">
                  <p:embed/>
                </p:oleObj>
              </mc:Choice>
              <mc:Fallback>
                <p:oleObj name="Equation" r:id="rId5" imgW="13589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865" y="4121142"/>
                        <a:ext cx="1954720" cy="669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589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Fourier Transform of rectangular pulse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107"/>
            <a:ext cx="10515600" cy="4351338"/>
          </a:xfrm>
        </p:spPr>
        <p:txBody>
          <a:bodyPr/>
          <a:lstStyle/>
          <a:p>
            <a:r>
              <a:rPr lang="en-US" dirty="0"/>
              <a:t>Let us consider a rectangular pulse of width </a:t>
            </a:r>
            <a:r>
              <a:rPr lang="en-US" i="1" dirty="0"/>
              <a:t>τ</a:t>
            </a:r>
            <a:r>
              <a:rPr lang="en-US" dirty="0"/>
              <a:t> and height </a:t>
            </a:r>
            <a:r>
              <a:rPr lang="en-US" i="1" dirty="0"/>
              <a:t>A</a:t>
            </a:r>
            <a:r>
              <a:rPr lang="en-US" dirty="0"/>
              <a:t> shown in fig. </a:t>
            </a:r>
            <a:endParaRPr lang="en-US" dirty="0" smtClean="0"/>
          </a:p>
          <a:p>
            <a:pPr lvl="1"/>
            <a:r>
              <a:rPr lang="en-US" dirty="0"/>
              <a:t>Fourier transform of </a:t>
            </a:r>
            <a:r>
              <a:rPr lang="en-US" i="1" dirty="0"/>
              <a:t>x(t)</a:t>
            </a:r>
            <a:r>
              <a:rPr lang="en-US" dirty="0"/>
              <a:t>,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936" y="1811028"/>
            <a:ext cx="2798363" cy="1756420"/>
          </a:xfrm>
          <a:prstGeom prst="rect">
            <a:avLst/>
          </a:prstGeom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337674"/>
              </p:ext>
            </p:extLst>
          </p:nvPr>
        </p:nvGraphicFramePr>
        <p:xfrm>
          <a:off x="1880314" y="2575775"/>
          <a:ext cx="2833763" cy="2459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4" imgW="1371600" imgH="1193800" progId="Equation.3">
                  <p:embed/>
                </p:oleObj>
              </mc:Choice>
              <mc:Fallback>
                <p:oleObj name="Equation" r:id="rId4" imgW="1371600" imgH="119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314" y="2575775"/>
                        <a:ext cx="2833763" cy="24598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592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Fourier Transform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Let X(</a:t>
            </a:r>
            <a:r>
              <a:rPr lang="el-GR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)  be the Fourier transform of an </a:t>
            </a:r>
            <a:r>
              <a:rPr lang="en-US" altLang="zh-CN" sz="1900" b="0" i="0" dirty="0" err="1">
                <a:latin typeface="Verdana" panose="020B0604030504040204" pitchFamily="34" charset="0"/>
                <a:ea typeface="宋体" panose="02010600030101010101" pitchFamily="2" charset="-122"/>
              </a:rPr>
              <a:t>integrable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continuous-time signal x(t). 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Under suitable condition, x(t) can be reconstructed from X(</a:t>
            </a:r>
            <a:r>
              <a:rPr lang="el-GR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) using inverse Fourier transform , as: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251" y="3105944"/>
            <a:ext cx="61245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Jean Baptiste Joseph Fourier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Jean Baptiste Joseph </a:t>
            </a:r>
            <a:r>
              <a:rPr lang="en-US" sz="2400" b="1" dirty="0" err="1"/>
              <a:t>Fourier,</a:t>
            </a:r>
            <a:r>
              <a:rPr lang="en-US" sz="2400" dirty="0" err="1"/>
              <a:t>a</a:t>
            </a:r>
            <a:r>
              <a:rPr lang="en-US" sz="2400" dirty="0"/>
              <a:t> French mathematician and a physicist; was born in </a:t>
            </a:r>
            <a:r>
              <a:rPr lang="en-US" sz="2400" dirty="0" err="1"/>
              <a:t>Auxerre</a:t>
            </a:r>
            <a:r>
              <a:rPr lang="en-US" sz="2400" dirty="0" smtClean="0"/>
              <a:t>, France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He </a:t>
            </a:r>
            <a:r>
              <a:rPr lang="en-US" sz="2400" dirty="0"/>
              <a:t>initialized Fourier series, Fourier transforms and their applications to problems of </a:t>
            </a:r>
            <a:r>
              <a:rPr lang="en-US" sz="2400" dirty="0" smtClean="0"/>
              <a:t>heat transfer </a:t>
            </a:r>
            <a:r>
              <a:rPr lang="en-US" sz="2400" dirty="0"/>
              <a:t>and vibrations. The Fourier series, Fourier transforms and Fourier's Law are named in </a:t>
            </a:r>
            <a:r>
              <a:rPr lang="en-US" sz="2400" dirty="0" smtClean="0"/>
              <a:t>his </a:t>
            </a:r>
            <a:r>
              <a:rPr lang="en-US" sz="2400" dirty="0" err="1" smtClean="0"/>
              <a:t>honour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931" y="3384752"/>
            <a:ext cx="2310044" cy="27659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85990" y="6176963"/>
            <a:ext cx="5901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DejaVuSans"/>
              </a:rPr>
              <a:t>Jean Baptiste Joseph </a:t>
            </a:r>
            <a:r>
              <a:rPr lang="en-US" dirty="0" smtClean="0">
                <a:latin typeface="DejaVuSans"/>
              </a:rPr>
              <a:t>Fourier, </a:t>
            </a:r>
            <a:r>
              <a:rPr lang="en-US" dirty="0"/>
              <a:t>21March1768– 16May1830</a:t>
            </a:r>
          </a:p>
        </p:txBody>
      </p:sp>
    </p:spTree>
    <p:extLst>
      <p:ext uri="{BB962C8B-B14F-4D97-AF65-F5344CB8AC3E}">
        <p14:creationId xmlns:p14="http://schemas.microsoft.com/office/powerpoint/2010/main" val="80157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Properties </a:t>
            </a:r>
            <a:r>
              <a:rPr lang="en-US" sz="3600" dirty="0"/>
              <a:t>of Fourier </a:t>
            </a:r>
            <a:r>
              <a:rPr lang="en-US" sz="3600" dirty="0" smtClean="0"/>
              <a:t>transform</a:t>
            </a:r>
            <a:endParaRPr lang="en-US" sz="3600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38200" y="1514632"/>
            <a:ext cx="8534400" cy="2698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Let x(t), x</a:t>
            </a:r>
            <a:r>
              <a:rPr lang="en-US" altLang="zh-CN" sz="1900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(t), x</a:t>
            </a:r>
            <a:r>
              <a:rPr lang="en-US" altLang="zh-CN" sz="1900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(t) and x</a:t>
            </a:r>
            <a:r>
              <a:rPr lang="en-US" altLang="zh-CN" sz="1900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(t) be four </a:t>
            </a:r>
            <a:r>
              <a:rPr lang="en-US" altLang="zh-CN" sz="1900" b="0" i="0" dirty="0" err="1">
                <a:latin typeface="Verdana" panose="020B0604030504040204" pitchFamily="34" charset="0"/>
                <a:ea typeface="宋体" panose="02010600030101010101" pitchFamily="2" charset="-122"/>
              </a:rPr>
              <a:t>integrable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continuous-time signals and their Fourier transforms are X(</a:t>
            </a:r>
            <a:r>
              <a:rPr lang="el-GR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), X</a:t>
            </a:r>
            <a:r>
              <a:rPr lang="en-US" altLang="zh-CN" sz="1900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l-GR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), X</a:t>
            </a:r>
            <a:r>
              <a:rPr lang="en-US" altLang="zh-CN" sz="1900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l-GR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) and X</a:t>
            </a:r>
            <a:r>
              <a:rPr lang="en-US" altLang="zh-CN" sz="1900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l-GR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) respectively.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The Fourier transform has the following basic properties: 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i="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Linearity: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For any complex numbers </a:t>
            </a:r>
            <a:r>
              <a:rPr lang="en-US" altLang="zh-CN" sz="1900" dirty="0"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1900" dirty="0"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, 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1900" dirty="0"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x</a:t>
            </a:r>
            <a:r>
              <a:rPr lang="en-US" altLang="zh-CN" sz="1900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(t) + </a:t>
            </a:r>
            <a:r>
              <a:rPr lang="en-US" altLang="zh-CN" sz="1900" dirty="0"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x</a:t>
            </a:r>
            <a:r>
              <a:rPr lang="en-US" altLang="zh-CN" sz="1900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(t) 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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900" dirty="0"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X</a:t>
            </a:r>
            <a:r>
              <a:rPr lang="en-US" altLang="zh-CN" sz="1900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l-GR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) + </a:t>
            </a:r>
            <a:r>
              <a:rPr lang="en-US" altLang="zh-CN" sz="1900" dirty="0"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X</a:t>
            </a:r>
            <a:r>
              <a:rPr lang="en-US" altLang="zh-CN" sz="1900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l-GR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9961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Fourier transform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353250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Time-shifting (Translation):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For any real numbers </a:t>
            </a:r>
            <a:r>
              <a:rPr lang="en-US" altLang="zh-CN" sz="1900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90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, the time shift version of signal x(t) to </a:t>
            </a:r>
            <a:r>
              <a:rPr lang="en-US" altLang="zh-CN" sz="1900" b="0" i="0" dirty="0" err="1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900" b="0" i="0" baseline="-25000" dirty="0" err="1">
                <a:latin typeface="Verdana" panose="020B060403050404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is  x(t-t</a:t>
            </a:r>
            <a:r>
              <a:rPr lang="en-US" altLang="zh-CN" sz="1900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). Then </a:t>
            </a:r>
          </a:p>
          <a:p>
            <a:pPr marL="228600" lvl="1" indent="0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		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Equation (5.50) shows that the effect of a shift in the time domain is simply to add a linear term –</a:t>
            </a:r>
            <a:r>
              <a:rPr lang="el-GR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900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to the original phase spectrum </a:t>
            </a:r>
            <a:r>
              <a:rPr lang="el-GR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θ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l-GR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). This is known as a </a:t>
            </a:r>
            <a:r>
              <a:rPr lang="en-US" altLang="zh-CN" sz="1900" b="0" i="0" dirty="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linear phase shift of the Fourier transform X(</a:t>
            </a:r>
            <a:r>
              <a:rPr lang="el-GR" altLang="zh-CN" sz="1900" b="0" i="0" dirty="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1900" b="0" i="0" dirty="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).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Thus, time-shifting property shows that the multiplication of Fourier transform X(</a:t>
            </a:r>
            <a:r>
              <a:rPr lang="el-GR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) of signal x(t) by a </a:t>
            </a:r>
            <a:r>
              <a:rPr lang="en-US" altLang="zh-CN" sz="1900" b="0" i="0" dirty="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complex exponential signal </a:t>
            </a:r>
            <a:r>
              <a:rPr lang="en-US" altLang="zh-CN" sz="1900" b="0" i="0" dirty="0" err="1">
                <a:latin typeface="Verdana" panose="020B060403050404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1900" b="0" i="0" baseline="30000" dirty="0" err="1">
                <a:latin typeface="Verdana" panose="020B0604030504040204" pitchFamily="34" charset="0"/>
                <a:ea typeface="宋体" panose="02010600030101010101" pitchFamily="2" charset="-122"/>
              </a:rPr>
              <a:t>j</a:t>
            </a:r>
            <a:r>
              <a:rPr lang="el-GR" altLang="zh-CN" sz="1900" b="0" i="0" baseline="30000" dirty="0">
                <a:latin typeface="Verdana" panose="020B0604030504040204" pitchFamily="34" charset="0"/>
                <a:ea typeface="宋体" panose="02010600030101010101" pitchFamily="2" charset="-122"/>
              </a:rPr>
              <a:t> ω</a:t>
            </a:r>
            <a:r>
              <a:rPr lang="en-US" altLang="zh-CN" sz="1900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1900" b="0" i="0" baseline="30000" dirty="0">
                <a:latin typeface="Verdana" panose="020B0604030504040204" pitchFamily="34" charset="0"/>
                <a:ea typeface="宋体" panose="02010600030101010101" pitchFamily="2" charset="-122"/>
              </a:rPr>
              <a:t>t 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is equal to the t</a:t>
            </a:r>
            <a:r>
              <a:rPr lang="en-US" altLang="zh-CN" sz="1900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shift of x(t) in time domain.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72" y="2683099"/>
            <a:ext cx="47339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471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Fourier transform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Frequency-shifting  (Modulation):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For any real numbers </a:t>
            </a:r>
            <a:r>
              <a:rPr lang="el-GR" altLang="zh-CN" sz="1900" dirty="0">
                <a:latin typeface="Verdan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190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, if x(t) = </a:t>
            </a:r>
            <a:r>
              <a:rPr lang="en-US" altLang="zh-CN" sz="1900" b="0" i="0" dirty="0" err="1">
                <a:latin typeface="Verdana" panose="020B060403050404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1900" b="0" i="0" baseline="30000" dirty="0" err="1">
                <a:latin typeface="Verdana" panose="020B0604030504040204" pitchFamily="34" charset="0"/>
                <a:ea typeface="宋体" panose="02010600030101010101" pitchFamily="2" charset="-122"/>
              </a:rPr>
              <a:t>j</a:t>
            </a:r>
            <a:r>
              <a:rPr lang="el-GR" altLang="zh-CN" sz="1900" b="0" i="0" baseline="30000" dirty="0">
                <a:latin typeface="Verdana" panose="020B0604030504040204" pitchFamily="34" charset="0"/>
                <a:ea typeface="宋体" panose="02010600030101010101" pitchFamily="2" charset="-122"/>
              </a:rPr>
              <a:t> ω</a:t>
            </a:r>
            <a:r>
              <a:rPr lang="en-US" altLang="zh-CN" sz="1900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1900" b="0" i="0" baseline="30000" dirty="0">
                <a:latin typeface="Verdana" panose="020B0604030504040204" pitchFamily="34" charset="0"/>
                <a:ea typeface="宋体" panose="02010600030101010101" pitchFamily="2" charset="-122"/>
              </a:rPr>
              <a:t>t 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900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(t), then X(</a:t>
            </a:r>
            <a:r>
              <a:rPr lang="el-GR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) = X</a:t>
            </a:r>
            <a:r>
              <a:rPr lang="en-US" altLang="zh-CN" sz="1900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l-GR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ω 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-</a:t>
            </a:r>
            <a:r>
              <a:rPr lang="el-GR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1900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).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The multiplication of x</a:t>
            </a:r>
            <a:r>
              <a:rPr lang="en-US" altLang="zh-CN" sz="1900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(t) by a </a:t>
            </a:r>
            <a:r>
              <a:rPr lang="en-US" altLang="zh-CN" sz="1900" b="0" i="0" dirty="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complex exponential signal </a:t>
            </a:r>
            <a:r>
              <a:rPr lang="en-US" altLang="zh-CN" sz="1900" b="0" i="0" dirty="0" err="1">
                <a:latin typeface="Verdana" panose="020B060403050404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1900" b="0" i="0" baseline="30000" dirty="0" err="1">
                <a:latin typeface="Verdana" panose="020B0604030504040204" pitchFamily="34" charset="0"/>
                <a:ea typeface="宋体" panose="02010600030101010101" pitchFamily="2" charset="-122"/>
              </a:rPr>
              <a:t>j</a:t>
            </a:r>
            <a:r>
              <a:rPr lang="el-GR" altLang="zh-CN" sz="1900" b="0" i="0" baseline="30000" dirty="0">
                <a:latin typeface="Verdana" panose="020B0604030504040204" pitchFamily="34" charset="0"/>
                <a:ea typeface="宋体" panose="02010600030101010101" pitchFamily="2" charset="-122"/>
              </a:rPr>
              <a:t> ω</a:t>
            </a:r>
            <a:r>
              <a:rPr lang="en-US" altLang="zh-CN" sz="1900" b="0" i="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1900" b="0" i="0" baseline="30000" dirty="0">
                <a:latin typeface="Verdana" panose="020B0604030504040204" pitchFamily="34" charset="0"/>
                <a:ea typeface="宋体" panose="02010600030101010101" pitchFamily="2" charset="-122"/>
              </a:rPr>
              <a:t>t 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is sometimes called </a:t>
            </a:r>
            <a:r>
              <a:rPr lang="en-US" altLang="zh-CN" sz="1900" b="0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complex modulation.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Thus, frequency-shifting property shows that complex modulation in the time domain corresponds to a shift of X(w) in the frequency domain. 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Note that the frequency-shifting property is the dual of the time-shifting property.</a:t>
            </a:r>
          </a:p>
        </p:txBody>
      </p:sp>
    </p:spTree>
    <p:extLst>
      <p:ext uri="{BB962C8B-B14F-4D97-AF65-F5344CB8AC3E}">
        <p14:creationId xmlns:p14="http://schemas.microsoft.com/office/powerpoint/2010/main" val="2423632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Fourier transform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Time Scaling: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For a non-zero real number </a:t>
            </a:r>
            <a:r>
              <a:rPr lang="en-US" altLang="zh-CN" sz="1900" dirty="0"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, the time scale version of signal x(t) is x(</a:t>
            </a:r>
            <a:r>
              <a:rPr lang="en-US" altLang="zh-CN" sz="1900" dirty="0"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t), then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zh-CN" sz="1900" b="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The above equation indicates that scaling the time variable </a:t>
            </a:r>
            <a:r>
              <a:rPr lang="en-US" altLang="zh-CN" sz="1900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by the factor </a:t>
            </a:r>
            <a:r>
              <a:rPr lang="en-US" altLang="zh-CN" sz="1900" dirty="0"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causes an inverse scaling of the frequency variable </a:t>
            </a:r>
            <a:r>
              <a:rPr lang="el-GR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by </a:t>
            </a:r>
            <a:r>
              <a:rPr lang="en-US" altLang="zh-CN" sz="1900" dirty="0">
                <a:latin typeface="Verdana" panose="020B0604030504040204" pitchFamily="34" charset="0"/>
                <a:ea typeface="宋体" panose="02010600030101010101" pitchFamily="2" charset="-122"/>
              </a:rPr>
              <a:t>1/a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, as well as an amplitude scaling of X(</a:t>
            </a:r>
            <a:r>
              <a:rPr lang="el-GR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/a) by 1/|a|.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Thus, the scaling property implies that time compression of a signal (a&gt;1) results in its spectral expansion and that time expansion of the signal (a&lt;1) results in its spectral compression.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093" y="2759299"/>
            <a:ext cx="29051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487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Fourier transform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Time Reversal: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If time reversal of signal x(t) in time domain is x(-t), then in frequency domain the like reversal of X(</a:t>
            </a:r>
            <a:r>
              <a:rPr lang="el-GR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) is X(-</a:t>
            </a:r>
            <a:r>
              <a:rPr lang="el-GR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ω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). That is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		 x(-t)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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X(-</a:t>
            </a:r>
            <a:r>
              <a:rPr lang="el-GR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ω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)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In time-scaling property, the case </a:t>
            </a:r>
            <a:r>
              <a:rPr lang="en-US" altLang="zh-CN" sz="1900" dirty="0">
                <a:latin typeface="Verdana" panose="020B0604030504040204" pitchFamily="34" charset="0"/>
                <a:ea typeface="宋体" panose="02010600030101010101" pitchFamily="2" charset="-122"/>
              </a:rPr>
              <a:t>a 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= -1 leads to the time-reversal property.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60867" y="3832226"/>
            <a:ext cx="8534400" cy="2344737"/>
            <a:chOff x="1476777" y="4395738"/>
            <a:chExt cx="8534400" cy="2344737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476777" y="4395738"/>
              <a:ext cx="8534400" cy="2344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indent="-4572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zh-CN" sz="1900" i="0" dirty="0">
                  <a:solidFill>
                    <a:srgbClr val="3333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Convolution Property: </a:t>
              </a: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</a:pPr>
              <a:endParaRPr lang="en-US" altLang="zh-CN" sz="1900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</a:pPr>
              <a:endParaRPr lang="en-US" altLang="zh-CN" sz="1900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</a:pPr>
              <a:endParaRPr lang="en-US" altLang="zh-CN" sz="1900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</a:rPr>
                <a:t>The above equation is referred to as the time convolution theorem, and it states that </a:t>
              </a:r>
              <a:r>
                <a:rPr lang="en-US" altLang="zh-CN" sz="1900" i="0" dirty="0">
                  <a:solidFill>
                    <a:srgbClr val="3333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convolution in the time domain </a:t>
              </a:r>
              <a:r>
                <a:rPr lang="en-US" altLang="zh-CN" sz="1900" b="0" i="0" dirty="0">
                  <a:solidFill>
                    <a:srgbClr val="00CC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becomes</a:t>
              </a: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900" i="0" dirty="0">
                  <a:solidFill>
                    <a:srgbClr val="FF33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multiplication in the frequency domain</a:t>
              </a: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</a:rPr>
                <a:t>. </a:t>
              </a: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7268" y="4734059"/>
              <a:ext cx="4868694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429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294"/>
          </a:xfrm>
        </p:spPr>
        <p:txBody>
          <a:bodyPr/>
          <a:lstStyle/>
          <a:p>
            <a:r>
              <a:rPr lang="en-US" dirty="0" smtClean="0"/>
              <a:t>Properties of Fourier transform</a:t>
            </a:r>
            <a:endParaRPr lang="en-US" b="1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335109" y="3967295"/>
            <a:ext cx="8534400" cy="2066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Differentiation in the Frequency Domain: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900" i="0" dirty="0">
              <a:solidFill>
                <a:srgbClr val="3333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900" i="0" dirty="0">
              <a:solidFill>
                <a:srgbClr val="3333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900" i="0" dirty="0">
              <a:solidFill>
                <a:srgbClr val="3333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Thus we see that, differentiation in the frequency domain property is the dual of differentiation in the time domain.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439" y="4500694"/>
            <a:ext cx="30765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000260" y="1690688"/>
            <a:ext cx="8534400" cy="2344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Differentiation in the Time Domain: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900" i="0" dirty="0">
              <a:solidFill>
                <a:srgbClr val="3333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900" i="0" dirty="0">
              <a:solidFill>
                <a:srgbClr val="3333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900" i="0" dirty="0">
              <a:solidFill>
                <a:srgbClr val="3333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The above equation shows that the effect of differentiation in the time domain is the is the multiplication of X(</a:t>
            </a:r>
            <a:r>
              <a:rPr lang="el-GR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) by j</a:t>
            </a:r>
            <a:r>
              <a:rPr lang="el-GR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in the frequency domain.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264" y="2251935"/>
            <a:ext cx="2571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778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Fourier transform</a:t>
            </a:r>
            <a:endParaRPr lang="en-US" dirty="0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438141" y="1939635"/>
            <a:ext cx="8534400" cy="333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900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Multiplication: 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900" i="0" dirty="0">
              <a:solidFill>
                <a:srgbClr val="3333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900" i="0" dirty="0">
              <a:solidFill>
                <a:srgbClr val="3333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900" i="0" dirty="0">
              <a:solidFill>
                <a:srgbClr val="3333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The multiplication property is the dual property of convolution property.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This property is often referred to as the frequency convolution theorem. </a:t>
            </a:r>
          </a:p>
          <a:p>
            <a:pPr lvl="1" algn="just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Thus, </a:t>
            </a:r>
            <a:r>
              <a:rPr lang="en-US" altLang="zh-CN" sz="1900" i="0" dirty="0">
                <a:solidFill>
                  <a:srgbClr val="00CC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multiplication in the time domain </a:t>
            </a:r>
            <a:r>
              <a:rPr lang="en-US" altLang="zh-CN" sz="1900" b="0" i="0" dirty="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becomes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900" i="0" dirty="0">
                <a:solidFill>
                  <a:srgbClr val="3333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convolution in the frequency domain</a:t>
            </a:r>
            <a:r>
              <a: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936" y="2257156"/>
            <a:ext cx="4619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794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 of Fourier transform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26017" y="1474788"/>
            <a:ext cx="9877022" cy="5383212"/>
            <a:chOff x="304800" y="703263"/>
            <a:chExt cx="8534400" cy="5383212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304800" y="703263"/>
              <a:ext cx="8534400" cy="5383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indent="-4572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zh-CN" sz="1900" i="0" dirty="0">
                  <a:solidFill>
                    <a:srgbClr val="3333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Additional Property: </a:t>
              </a: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</a:rPr>
                <a:t>If x(t) is real, then it can be expressed as the sum of its even and odd components, i.e., x(t) = </a:t>
              </a:r>
              <a:r>
                <a:rPr lang="en-US" altLang="zh-CN" sz="1900" b="0" i="0" dirty="0" err="1">
                  <a:latin typeface="Verdan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900" b="0" i="0" baseline="-25000" dirty="0" err="1">
                  <a:latin typeface="Verdana" panose="020B0604030504040204" pitchFamily="34" charset="0"/>
                  <a:ea typeface="宋体" panose="02010600030101010101" pitchFamily="2" charset="-122"/>
                </a:rPr>
                <a:t>e</a:t>
              </a: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</a:rPr>
                <a:t>(t)+x</a:t>
              </a:r>
              <a:r>
                <a:rPr lang="en-US" altLang="zh-CN" sz="1900" b="0" i="0" baseline="-25000" dirty="0">
                  <a:latin typeface="Verdana" panose="020B0604030504040204" pitchFamily="34" charset="0"/>
                  <a:ea typeface="宋体" panose="02010600030101010101" pitchFamily="2" charset="-122"/>
                </a:rPr>
                <a:t>o</a:t>
              </a: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</a:rPr>
                <a:t>(t).</a:t>
              </a: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</a:rPr>
                <a:t>Let, x(t)</a:t>
              </a: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 X(</a:t>
              </a:r>
              <a:r>
                <a:rPr lang="el-GR" altLang="zh-CN" sz="1900" b="0" i="0" dirty="0"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ω</a:t>
              </a: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) + A(</a:t>
              </a:r>
              <a:r>
                <a:rPr lang="el-GR" altLang="zh-CN" sz="1900" b="0" i="0" dirty="0"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ω</a:t>
              </a: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) +</a:t>
              </a:r>
              <a:r>
                <a:rPr lang="en-US" altLang="zh-CN" sz="1900" b="0" i="0" dirty="0" err="1"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jB</a:t>
              </a: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(</a:t>
              </a:r>
              <a:r>
                <a:rPr lang="el-GR" altLang="zh-CN" sz="1900" b="0" i="0" dirty="0"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ω</a:t>
              </a: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).</a:t>
              </a: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Then</a:t>
              </a: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endPara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endPara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endPara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endPara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endPara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endPara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Equation (5.61a) is the necessary and sufficient condition for x(t) to be real.</a:t>
              </a: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Equations (5.61b) and (5.61c) show that the </a:t>
              </a:r>
              <a:r>
                <a:rPr lang="en-US" altLang="zh-CN" sz="1900" b="0" i="0" dirty="0">
                  <a:solidFill>
                    <a:srgbClr val="3333FF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Fourier transform of an even signal is a real function of </a:t>
              </a:r>
              <a:r>
                <a:rPr lang="el-GR" altLang="zh-CN" sz="1900" b="0" i="0" dirty="0">
                  <a:solidFill>
                    <a:srgbClr val="3333FF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ω</a:t>
              </a:r>
              <a:r>
                <a:rPr lang="en-US" altLang="zh-CN" sz="1900" b="0" i="0" dirty="0">
                  <a:solidFill>
                    <a:srgbClr val="3333FF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 </a:t>
              </a: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and that the </a:t>
              </a:r>
              <a:r>
                <a:rPr lang="en-US" altLang="zh-CN" sz="1900" b="0" i="0" dirty="0">
                  <a:solidFill>
                    <a:srgbClr val="FF3300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Fourier transform of an odd signal is a pure imaginary function of </a:t>
              </a:r>
              <a:r>
                <a:rPr lang="el-GR" altLang="zh-CN" sz="1900" b="0" i="0" dirty="0">
                  <a:solidFill>
                    <a:srgbClr val="FF3300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ω </a:t>
              </a: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.</a:t>
              </a: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2438400"/>
              <a:ext cx="5934075" cy="189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2634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2443" y="561596"/>
            <a:ext cx="10603606" cy="6015037"/>
            <a:chOff x="304800" y="703263"/>
            <a:chExt cx="8534400" cy="6015037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304800" y="703263"/>
              <a:ext cx="8534400" cy="6015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indent="-4572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zh-CN" sz="1900" i="0" dirty="0" err="1">
                  <a:solidFill>
                    <a:srgbClr val="3333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Parseval’s</a:t>
              </a:r>
              <a:r>
                <a:rPr lang="en-US" altLang="zh-CN" sz="1900" i="0" dirty="0">
                  <a:solidFill>
                    <a:srgbClr val="3333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 Property: </a:t>
              </a: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endPara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endPara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endPara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endPara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endPara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endPara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endPara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endPara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endParaRPr lang="en-US" altLang="zh-CN" sz="1900" b="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</a:rPr>
                <a:t>Equation (5.64) is called </a:t>
              </a:r>
              <a:r>
                <a:rPr lang="en-US" altLang="zh-CN" sz="1900" i="0" dirty="0" err="1">
                  <a:solidFill>
                    <a:srgbClr val="FF33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Parseval's</a:t>
              </a:r>
              <a:r>
                <a:rPr lang="en-US" altLang="zh-CN" sz="1900" i="0" dirty="0">
                  <a:solidFill>
                    <a:srgbClr val="FF33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 identity </a:t>
              </a: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</a:rPr>
                <a:t>(or </a:t>
              </a:r>
              <a:r>
                <a:rPr lang="en-US" altLang="zh-CN" sz="1900" b="0" i="0" dirty="0" err="1">
                  <a:latin typeface="Verdana" panose="020B0604030504040204" pitchFamily="34" charset="0"/>
                  <a:ea typeface="宋体" panose="02010600030101010101" pitchFamily="2" charset="-122"/>
                </a:rPr>
                <a:t>Parseval's</a:t>
              </a: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</a:rPr>
                <a:t> theorem) for the Fourier transform. </a:t>
              </a:r>
            </a:p>
            <a:p>
              <a:pPr lvl="1" algn="just">
                <a:lnSpc>
                  <a:spcPct val="95000"/>
                </a:lnSpc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</a:rPr>
                <a:t>Note that the quantity on the left-hand side of Eq. (5.64) is the normalized energy content E of x(t). </a:t>
              </a:r>
              <a:r>
                <a:rPr lang="en-US" altLang="zh-CN" sz="1900" b="0" i="0" dirty="0" err="1">
                  <a:latin typeface="Verdana" panose="020B0604030504040204" pitchFamily="34" charset="0"/>
                  <a:ea typeface="宋体" panose="02010600030101010101" pitchFamily="2" charset="-122"/>
                </a:rPr>
                <a:t>Parseval's</a:t>
              </a: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</a:rPr>
                <a:t> identity says that this energy content E can be computed by integrating |X(</a:t>
              </a:r>
              <a:r>
                <a:rPr lang="el-GR" altLang="zh-CN" sz="1900" b="0" i="0" dirty="0">
                  <a:latin typeface="Verdana" panose="020B0604030504040204" pitchFamily="34" charset="0"/>
                  <a:ea typeface="宋体" panose="02010600030101010101" pitchFamily="2" charset="-122"/>
                </a:rPr>
                <a:t>ω</a:t>
              </a: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</a:rPr>
                <a:t>)|</a:t>
              </a:r>
              <a:r>
                <a:rPr lang="en-US" altLang="zh-CN" sz="1900" b="0" i="0" baseline="30000" dirty="0"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</a:rPr>
                <a:t> over all frequencies </a:t>
              </a:r>
              <a:r>
                <a:rPr lang="el-GR" altLang="zh-CN" sz="1900" b="0" i="0" dirty="0">
                  <a:latin typeface="Verdana" panose="020B0604030504040204" pitchFamily="34" charset="0"/>
                  <a:ea typeface="宋体" panose="02010600030101010101" pitchFamily="2" charset="-122"/>
                </a:rPr>
                <a:t>ω</a:t>
              </a: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</a:rPr>
                <a:t>. For this reason |X(</a:t>
              </a:r>
              <a:r>
                <a:rPr lang="el-GR" altLang="zh-CN" sz="1900" b="0" i="0" dirty="0">
                  <a:latin typeface="Verdana" panose="020B0604030504040204" pitchFamily="34" charset="0"/>
                  <a:ea typeface="宋体" panose="02010600030101010101" pitchFamily="2" charset="-122"/>
                </a:rPr>
                <a:t>ω</a:t>
              </a: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</a:rPr>
                <a:t>)|</a:t>
              </a:r>
              <a:r>
                <a:rPr lang="en-US" altLang="zh-CN" sz="1900" b="0" i="0" baseline="30000" dirty="0"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</a:rPr>
                <a:t> is often referred to as the </a:t>
              </a:r>
              <a:r>
                <a:rPr lang="en-US" altLang="zh-CN" sz="1900" b="0" i="0" dirty="0">
                  <a:solidFill>
                    <a:srgbClr val="FF33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energy-density spectrum of x(t)</a:t>
              </a: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</a:rPr>
                <a:t>, and Eq. (5.64) is also known as the energy theorem. </a:t>
              </a: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of </a:t>
              </a:r>
              <a:r>
                <a:rPr lang="el-GR" altLang="zh-CN" sz="1900" b="0" i="0" dirty="0"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ω </a:t>
              </a:r>
              <a:r>
                <a:rPr lang="en-US" altLang="zh-CN" sz="1900" b="0" i="0" dirty="0"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.</a:t>
              </a:r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33" b="8299"/>
            <a:stretch>
              <a:fillRect/>
            </a:stretch>
          </p:blipFill>
          <p:spPr bwMode="auto">
            <a:xfrm>
              <a:off x="484032" y="1445721"/>
              <a:ext cx="7281930" cy="2546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912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Fourier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87527" cy="412224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can be used to expand the periodic signal in terms of harmonics which are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sinusoidal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each other.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signals can be continuous or discrete. For continuous signal CTFS and for discrete signal DTFS can be derived.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Transform, CTFT and DTFT is used to analyze non-periodic signal. FS and FT is used for analysis purposes.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Signals can be in form of square,  sine or cosine. Again a square wave can be formed using infinite number of sine wave. Fourier series can be used to decomposed these composite signals.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modeling any odd signal we can use sine terms.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 (-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 -sin(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modeling any even signal we can use cosine terms. 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374"/>
          </a:xfrm>
        </p:spPr>
        <p:txBody>
          <a:bodyPr/>
          <a:lstStyle/>
          <a:p>
            <a:r>
              <a:rPr lang="en-US" dirty="0" err="1" smtClean="0"/>
              <a:t>Dirichlet</a:t>
            </a:r>
            <a:r>
              <a:rPr lang="en-US" dirty="0" smtClean="0"/>
              <a:t>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03"/>
            <a:ext cx="10515600" cy="4351338"/>
          </a:xfrm>
        </p:spPr>
        <p:txBody>
          <a:bodyPr/>
          <a:lstStyle/>
          <a:p>
            <a:r>
              <a:rPr lang="en-US" dirty="0" smtClean="0"/>
              <a:t>For any periodic signals we have to find “</a:t>
            </a:r>
            <a:r>
              <a:rPr lang="en-US" dirty="0" err="1" smtClean="0"/>
              <a:t>Dirichlet</a:t>
            </a:r>
            <a:r>
              <a:rPr lang="en-US" dirty="0" smtClean="0"/>
              <a:t> Condition” satisfied or not to prove the existence of Fourier series expansion.</a:t>
            </a:r>
          </a:p>
          <a:p>
            <a:pPr lvl="1"/>
            <a:r>
              <a:rPr lang="en-US" dirty="0" smtClean="0"/>
              <a:t>Periodic signals can be analyzed by FS if the </a:t>
            </a:r>
            <a:r>
              <a:rPr lang="en-US" dirty="0" err="1"/>
              <a:t>Dirichlet</a:t>
            </a:r>
            <a:r>
              <a:rPr lang="en-US" dirty="0"/>
              <a:t> Condition </a:t>
            </a:r>
            <a:r>
              <a:rPr lang="en-US" dirty="0" smtClean="0"/>
              <a:t>are satisfied by any periodic signal then we can say FS exists for that signal.</a:t>
            </a:r>
          </a:p>
          <a:p>
            <a:pPr lvl="1"/>
            <a:r>
              <a:rPr lang="en-US" dirty="0" smtClean="0"/>
              <a:t>Condition 1: Signals should have finite number of minima and maxima over the range of time period.</a:t>
            </a:r>
          </a:p>
          <a:p>
            <a:pPr lvl="1"/>
            <a:r>
              <a:rPr lang="en-US" dirty="0" smtClean="0"/>
              <a:t>Condition 2: Signal should have finite numbers of discontinuities over the range of time period.</a:t>
            </a:r>
          </a:p>
          <a:p>
            <a:pPr lvl="1"/>
            <a:r>
              <a:rPr lang="en-US" dirty="0" smtClean="0"/>
              <a:t>Condition 3: Signals should be absolutely </a:t>
            </a:r>
            <a:r>
              <a:rPr lang="en-US" dirty="0" err="1" smtClean="0"/>
              <a:t>integrable</a:t>
            </a:r>
            <a:r>
              <a:rPr lang="en-US" dirty="0" smtClean="0"/>
              <a:t> over the range of time period.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0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Dirichlet</a:t>
            </a:r>
            <a:r>
              <a:rPr lang="en-US" dirty="0"/>
              <a:t> </a:t>
            </a:r>
            <a:r>
              <a:rPr lang="en-US" dirty="0" smtClean="0"/>
              <a:t>Condition 1</a:t>
            </a:r>
            <a:endParaRPr lang="en-US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93" y="1825625"/>
            <a:ext cx="4039413" cy="435133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Both signal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(</a:t>
            </a:r>
            <a:r>
              <a:rPr lang="en-US" sz="2400" i="1" dirty="0" smtClean="0"/>
              <a:t>t</a:t>
            </a:r>
            <a:r>
              <a:rPr lang="en-US" sz="2400" dirty="0" smtClean="0"/>
              <a:t>) and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(</a:t>
            </a:r>
            <a:r>
              <a:rPr lang="en-US" sz="2400" i="1" dirty="0" smtClean="0"/>
              <a:t>t</a:t>
            </a:r>
            <a:r>
              <a:rPr lang="en-US" sz="2400" dirty="0" smtClean="0"/>
              <a:t>) are periodic.</a:t>
            </a:r>
          </a:p>
          <a:p>
            <a:r>
              <a:rPr lang="en-US" sz="2400" dirty="0" smtClean="0"/>
              <a:t>For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 smtClean="0"/>
              <a:t>), fundamental period is T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. We can see one minima and one maxima within FTP, i.e. condition 1 satisfied.</a:t>
            </a:r>
          </a:p>
          <a:p>
            <a:r>
              <a:rPr lang="en-US" sz="2400" dirty="0" smtClean="0"/>
              <a:t>For 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 smtClean="0"/>
              <a:t>), we can see infinite numbers of maxima and minima within FTP, i.e. condition 1 not satisfied. So we can not find FS expansion for 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50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44" y="1825625"/>
            <a:ext cx="4597972" cy="43513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822450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For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), fundamental period is 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there are 3 discontinuities, i.e. finite numbers of discontinuities within FTP.</a:t>
            </a:r>
          </a:p>
          <a:p>
            <a:r>
              <a:rPr lang="en-US" sz="2400" dirty="0" smtClean="0"/>
              <a:t>Finally, we can say FS exists for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For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(</a:t>
            </a:r>
            <a:r>
              <a:rPr lang="en-US" sz="2400" i="1" dirty="0" smtClean="0"/>
              <a:t>t</a:t>
            </a:r>
            <a:r>
              <a:rPr lang="en-US" sz="2400" dirty="0"/>
              <a:t>), fundamental period is T</a:t>
            </a:r>
            <a:r>
              <a:rPr lang="en-US" sz="2400" baseline="-25000" dirty="0"/>
              <a:t>0</a:t>
            </a:r>
            <a:r>
              <a:rPr lang="en-US" sz="2400" dirty="0" smtClean="0"/>
              <a:t> and we can infinite number of discontinuities over FTP.</a:t>
            </a:r>
          </a:p>
          <a:p>
            <a:r>
              <a:rPr lang="en-US" sz="2400" dirty="0" smtClean="0"/>
              <a:t>There is no FS expansion for 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633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6565"/>
          </a:xfrm>
        </p:spPr>
        <p:txBody>
          <a:bodyPr/>
          <a:lstStyle/>
          <a:p>
            <a:r>
              <a:rPr lang="en-US" dirty="0" smtClean="0"/>
              <a:t>Condition 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1407"/>
            <a:ext cx="4344995" cy="446228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3195" y="1451407"/>
                <a:ext cx="6096000" cy="446228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When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&lt;∞</m:t>
                        </m:r>
                      </m:e>
                    </m:nary>
                  </m:oMath>
                </a14:m>
                <a:r>
                  <a:rPr lang="en-US" sz="2400" dirty="0" smtClean="0"/>
                  <a:t>, i.e. finite then the signal is called absolutely </a:t>
                </a:r>
                <a:r>
                  <a:rPr lang="en-US" sz="2400" dirty="0" err="1" smtClean="0"/>
                  <a:t>integrable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over the range of FTP.</a:t>
                </a:r>
              </a:p>
              <a:p>
                <a:r>
                  <a:rPr lang="en-US" sz="2400" dirty="0" smtClean="0"/>
                  <a:t>For any PS signal which is not a energy signal, </a:t>
                </a:r>
              </a:p>
              <a:p>
                <a:pPr lvl="1"/>
                <a:r>
                  <a:rPr lang="en-US" sz="2000" dirty="0" smtClean="0"/>
                  <a:t>We can integrate them over time period,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&lt;∞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We can also integrate over FTP,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000" dirty="0" smtClean="0"/>
                  <a:t>; which may or may not finite or infinite.</a:t>
                </a:r>
              </a:p>
              <a:p>
                <a:pPr lvl="1"/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/>
                  <a:t>, we find it is absolutely </a:t>
                </a:r>
                <a:r>
                  <a:rPr lang="en-US" sz="2000" dirty="0" err="1" smtClean="0"/>
                  <a:t>integrable</a:t>
                </a:r>
                <a:r>
                  <a:rPr lang="en-US" sz="2000" dirty="0" smtClean="0"/>
                  <a:t>, i.e. finite integration.</a:t>
                </a:r>
              </a:p>
              <a:p>
                <a:pPr lvl="1"/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/>
                  <a:t>, at FTP T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, we find that the signal is infinite, i.e. condition 3 is violated. 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3195" y="1451407"/>
                <a:ext cx="6096000" cy="4462284"/>
              </a:xfrm>
              <a:blipFill rotWithShape="0">
                <a:blip r:embed="rId3"/>
                <a:stretch>
                  <a:fillRect l="-1300" t="-17350" r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9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65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signal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periodic if there is a positive nonzero value of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</a:p>
          <a:p>
            <a:pPr lvl="1"/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T)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de-D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;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de-D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fundamental period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positive value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1/T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referred to as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frequency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77" y="3524774"/>
            <a:ext cx="9693445" cy="310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Exponential Fourier Series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343"/>
            <a:ext cx="10515600" cy="4953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 exponential Fourier series representation of a periodic signal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 t)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fundamental period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by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known as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Fourier coefficients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are given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∫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denotes the integral over any one period and 0 to C or -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 to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 is commonly used for the integration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Setting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equals the average value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over a period.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2484"/>
            <a:ext cx="4736094" cy="972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745" y="2993352"/>
            <a:ext cx="2906057" cy="8634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168" y="4498494"/>
            <a:ext cx="2348051" cy="101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3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5844</TotalTime>
  <Words>1687</Words>
  <Application>Microsoft Office PowerPoint</Application>
  <PresentationFormat>Widescreen</PresentationFormat>
  <Paragraphs>194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宋体</vt:lpstr>
      <vt:lpstr>Arial</vt:lpstr>
      <vt:lpstr>Calibri</vt:lpstr>
      <vt:lpstr>Calibri Light</vt:lpstr>
      <vt:lpstr>Cambria Math</vt:lpstr>
      <vt:lpstr>DejaVuSans</vt:lpstr>
      <vt:lpstr>Times New Roman</vt:lpstr>
      <vt:lpstr>Verdana</vt:lpstr>
      <vt:lpstr>Wingdings</vt:lpstr>
      <vt:lpstr>Office Theme</vt:lpstr>
      <vt:lpstr>Equation</vt:lpstr>
      <vt:lpstr>Fourier Series &amp; Transform </vt:lpstr>
      <vt:lpstr>Jean Baptiste Joseph Fourier</vt:lpstr>
      <vt:lpstr>Fourier Series</vt:lpstr>
      <vt:lpstr>Dirichlet Condition</vt:lpstr>
      <vt:lpstr>Dirichlet Condition 1</vt:lpstr>
      <vt:lpstr>Condition 2</vt:lpstr>
      <vt:lpstr>Condition 3</vt:lpstr>
      <vt:lpstr>Periodic Signals</vt:lpstr>
      <vt:lpstr>Complex Exponential Fourier Series Representation</vt:lpstr>
      <vt:lpstr>Complex Exponential Fourier Series Representation</vt:lpstr>
      <vt:lpstr>Trigonometric Fourier Series</vt:lpstr>
      <vt:lpstr>Coefficients of Trigonometric Fourier Series</vt:lpstr>
      <vt:lpstr>Even and Odd Signals</vt:lpstr>
      <vt:lpstr>Example</vt:lpstr>
      <vt:lpstr>Harmonic Form Fourier Series</vt:lpstr>
      <vt:lpstr>Relation between the coefficients of TFS and EFS</vt:lpstr>
      <vt:lpstr>The Fourier Transform</vt:lpstr>
      <vt:lpstr>The Fourier Transform of rectangular pulse</vt:lpstr>
      <vt:lpstr>Inverse Fourier Transform</vt:lpstr>
      <vt:lpstr>Properties of Fourier transform</vt:lpstr>
      <vt:lpstr>Properties of Fourier transform</vt:lpstr>
      <vt:lpstr>Properties of Fourier transform</vt:lpstr>
      <vt:lpstr>Properties of Fourier transform</vt:lpstr>
      <vt:lpstr>Properties of Fourier transform</vt:lpstr>
      <vt:lpstr>Properties of Fourier transform</vt:lpstr>
      <vt:lpstr>Properties of Fourier transform</vt:lpstr>
      <vt:lpstr>Properties of Fourier transform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Series &amp; Transform</dc:title>
  <dc:creator>hp</dc:creator>
  <cp:lastModifiedBy>SINGER</cp:lastModifiedBy>
  <cp:revision>85</cp:revision>
  <dcterms:created xsi:type="dcterms:W3CDTF">2018-12-12T04:23:24Z</dcterms:created>
  <dcterms:modified xsi:type="dcterms:W3CDTF">2021-05-13T11:50:39Z</dcterms:modified>
</cp:coreProperties>
</file>